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wdp" ContentType="image/vnd.ms-photo"/>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handoutMasterIdLst>
    <p:handoutMasterId r:id="rId113"/>
  </p:handoutMasterIdLst>
  <p:sldIdLst>
    <p:sldId id="2963" r:id="rId2"/>
    <p:sldId id="2962" r:id="rId3"/>
    <p:sldId id="2950" r:id="rId4"/>
    <p:sldId id="2944" r:id="rId5"/>
    <p:sldId id="2958" r:id="rId6"/>
    <p:sldId id="2959" r:id="rId7"/>
    <p:sldId id="2955" r:id="rId8"/>
    <p:sldId id="2956" r:id="rId9"/>
    <p:sldId id="2957" r:id="rId10"/>
    <p:sldId id="2965" r:id="rId11"/>
    <p:sldId id="2945" r:id="rId12"/>
    <p:sldId id="2946" r:id="rId13"/>
    <p:sldId id="2947" r:id="rId14"/>
    <p:sldId id="2948" r:id="rId15"/>
    <p:sldId id="2949" r:id="rId16"/>
    <p:sldId id="2939" r:id="rId17"/>
    <p:sldId id="2885" r:id="rId18"/>
    <p:sldId id="2864" r:id="rId19"/>
    <p:sldId id="2895" r:id="rId20"/>
    <p:sldId id="2604" r:id="rId21"/>
    <p:sldId id="2605" r:id="rId22"/>
    <p:sldId id="2606" r:id="rId23"/>
    <p:sldId id="2607" r:id="rId24"/>
    <p:sldId id="2594" r:id="rId25"/>
    <p:sldId id="2741" r:id="rId26"/>
    <p:sldId id="2640" r:id="rId27"/>
    <p:sldId id="2657" r:id="rId28"/>
    <p:sldId id="2659" r:id="rId29"/>
    <p:sldId id="2658" r:id="rId30"/>
    <p:sldId id="2570" r:id="rId31"/>
    <p:sldId id="2836" r:id="rId32"/>
    <p:sldId id="2716" r:id="rId33"/>
    <p:sldId id="2961" r:id="rId34"/>
    <p:sldId id="2718" r:id="rId35"/>
    <p:sldId id="2960" r:id="rId36"/>
    <p:sldId id="2720" r:id="rId37"/>
    <p:sldId id="2721" r:id="rId38"/>
    <p:sldId id="2828" r:id="rId39"/>
    <p:sldId id="2656" r:id="rId40"/>
    <p:sldId id="2840" r:id="rId41"/>
    <p:sldId id="2839" r:id="rId42"/>
    <p:sldId id="2430" r:id="rId43"/>
    <p:sldId id="2451" r:id="rId44"/>
    <p:sldId id="2826" r:id="rId45"/>
    <p:sldId id="2835" r:id="rId46"/>
    <p:sldId id="2952" r:id="rId47"/>
    <p:sldId id="2953" r:id="rId48"/>
    <p:sldId id="2449" r:id="rId49"/>
    <p:sldId id="2477" r:id="rId50"/>
    <p:sldId id="2707" r:id="rId51"/>
    <p:sldId id="2964" r:id="rId52"/>
    <p:sldId id="2713" r:id="rId53"/>
    <p:sldId id="2714" r:id="rId54"/>
    <p:sldId id="2706" r:id="rId55"/>
    <p:sldId id="2791" r:id="rId56"/>
    <p:sldId id="2792" r:id="rId57"/>
    <p:sldId id="2793" r:id="rId58"/>
    <p:sldId id="2794" r:id="rId59"/>
    <p:sldId id="2795" r:id="rId60"/>
    <p:sldId id="2796" r:id="rId61"/>
    <p:sldId id="2797" r:id="rId62"/>
    <p:sldId id="2802" r:id="rId63"/>
    <p:sldId id="2803" r:id="rId64"/>
    <p:sldId id="2814" r:id="rId65"/>
    <p:sldId id="2815" r:id="rId66"/>
    <p:sldId id="2829" r:id="rId67"/>
    <p:sldId id="2817" r:id="rId68"/>
    <p:sldId id="2910" r:id="rId69"/>
    <p:sldId id="2818" r:id="rId70"/>
    <p:sldId id="2819" r:id="rId71"/>
    <p:sldId id="2543" r:id="rId72"/>
    <p:sldId id="2544" r:id="rId73"/>
    <p:sldId id="2880" r:id="rId74"/>
    <p:sldId id="2882" r:id="rId75"/>
    <p:sldId id="2883" r:id="rId76"/>
    <p:sldId id="2891" r:id="rId77"/>
    <p:sldId id="2892" r:id="rId78"/>
    <p:sldId id="2894" r:id="rId79"/>
    <p:sldId id="2884" r:id="rId80"/>
    <p:sldId id="2851" r:id="rId81"/>
    <p:sldId id="2756" r:id="rId82"/>
    <p:sldId id="2757" r:id="rId83"/>
    <p:sldId id="2889" r:id="rId84"/>
    <p:sldId id="2758" r:id="rId85"/>
    <p:sldId id="2759" r:id="rId86"/>
    <p:sldId id="2760" r:id="rId87"/>
    <p:sldId id="2761" r:id="rId88"/>
    <p:sldId id="2762" r:id="rId89"/>
    <p:sldId id="2763" r:id="rId90"/>
    <p:sldId id="2771" r:id="rId91"/>
    <p:sldId id="2772" r:id="rId92"/>
    <p:sldId id="2773" r:id="rId93"/>
    <p:sldId id="2774" r:id="rId94"/>
    <p:sldId id="2775" r:id="rId95"/>
    <p:sldId id="2932" r:id="rId96"/>
    <p:sldId id="2790" r:id="rId97"/>
    <p:sldId id="2776" r:id="rId98"/>
    <p:sldId id="2780" r:id="rId99"/>
    <p:sldId id="2781" r:id="rId100"/>
    <p:sldId id="2783" r:id="rId101"/>
    <p:sldId id="2785" r:id="rId102"/>
    <p:sldId id="2786" r:id="rId103"/>
    <p:sldId id="2787" r:id="rId104"/>
    <p:sldId id="2788" r:id="rId105"/>
    <p:sldId id="2823" r:id="rId106"/>
    <p:sldId id="2378" r:id="rId107"/>
    <p:sldId id="2379" r:id="rId108"/>
    <p:sldId id="2380" r:id="rId109"/>
    <p:sldId id="2381" r:id="rId110"/>
    <p:sldId id="2382" r:id="rId111"/>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48" orient="horz" pos="4344" userDrawn="1">
          <p15:clr>
            <a:srgbClr val="A4A3A4"/>
          </p15:clr>
        </p15:guide>
        <p15:guide id="58" pos="7678"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E0E0E"/>
    <a:srgbClr val="C2BFB6"/>
    <a:srgbClr val="027101"/>
    <a:srgbClr val="7F6658"/>
    <a:srgbClr val="000000"/>
    <a:srgbClr val="AA8A78"/>
    <a:srgbClr val="3B5353"/>
    <a:srgbClr val="183D6F"/>
    <a:srgbClr val="214E8B"/>
    <a:srgbClr val="CACED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9851" autoAdjust="0"/>
    <p:restoredTop sz="88308" autoAdjust="0"/>
  </p:normalViewPr>
  <p:slideViewPr>
    <p:cSldViewPr snapToGrid="0" snapToObjects="1">
      <p:cViewPr>
        <p:scale>
          <a:sx n="38" d="100"/>
          <a:sy n="38" d="100"/>
        </p:scale>
        <p:origin x="1720" y="1128"/>
      </p:cViewPr>
      <p:guideLst>
        <p:guide orient="horz" pos="4344"/>
        <p:guide pos="7678"/>
      </p:guideLst>
    </p:cSldViewPr>
  </p:slideViewPr>
  <p:notesTextViewPr>
    <p:cViewPr>
      <p:scale>
        <a:sx n="20" d="100"/>
        <a:sy n="20" d="100"/>
      </p:scale>
      <p:origin x="0" y="0"/>
    </p:cViewPr>
  </p:notesTextViewPr>
  <p:sorterViewPr>
    <p:cViewPr>
      <p:scale>
        <a:sx n="50" d="100"/>
        <a:sy n="50" d="100"/>
      </p:scale>
      <p:origin x="0" y="0"/>
    </p:cViewPr>
  </p:sorterViewPr>
  <p:notesViewPr>
    <p:cSldViewPr snapToGrid="0" snapToObjects="1" showGuides="1">
      <p:cViewPr varScale="1">
        <p:scale>
          <a:sx n="106" d="100"/>
          <a:sy n="106" d="100"/>
        </p:scale>
        <p:origin x="3232" y="192"/>
      </p:cViewPr>
      <p:guideLst/>
    </p:cSldViewPr>
  </p:notesViewPr>
  <p:gridSpacing cx="76200" cy="76200"/>
</p:viewPr>
</file>

<file path=ppt/_rels/presentation.xml.rels><?xml version="1.0" encoding="UTF-8" standalone="yes"?>
<Relationships xmlns="http://schemas.openxmlformats.org/package/2006/relationships"><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8" Type="http://schemas.openxmlformats.org/officeDocument/2006/relationships/slide" Target="slides/slide107.xml"/><Relationship Id="rId109" Type="http://schemas.openxmlformats.org/officeDocument/2006/relationships/slide" Target="slides/slide10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110" Type="http://schemas.openxmlformats.org/officeDocument/2006/relationships/slide" Target="slides/slide109.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111" Type="http://schemas.openxmlformats.org/officeDocument/2006/relationships/slide" Target="slides/slide110.xml"/><Relationship Id="rId112" Type="http://schemas.openxmlformats.org/officeDocument/2006/relationships/notesMaster" Target="notesMasters/notesMaster1.xml"/><Relationship Id="rId113" Type="http://schemas.openxmlformats.org/officeDocument/2006/relationships/handoutMaster" Target="handoutMasters/handoutMaster1.xml"/><Relationship Id="rId114" Type="http://schemas.openxmlformats.org/officeDocument/2006/relationships/presProps" Target="presProps.xml"/><Relationship Id="rId115" Type="http://schemas.openxmlformats.org/officeDocument/2006/relationships/viewProps" Target="viewProps.xml"/><Relationship Id="rId116" Type="http://schemas.openxmlformats.org/officeDocument/2006/relationships/theme" Target="theme/theme1.xml"/><Relationship Id="rId117"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00" Type="http://schemas.openxmlformats.org/officeDocument/2006/relationships/slide" Target="slides/slide99.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microsoft.com/office/2011/relationships/chartStyle" Target="style7.xml"/><Relationship Id="rId2" Type="http://schemas.microsoft.com/office/2011/relationships/chartColorStyle" Target="colors7.xml"/><Relationship Id="rId3"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microsoft.com/office/2011/relationships/chartStyle" Target="style8.xml"/><Relationship Id="rId2" Type="http://schemas.microsoft.com/office/2011/relationships/chartColorStyle" Target="colors8.xml"/><Relationship Id="rId3"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microsoft.com/office/2011/relationships/chartStyle" Target="style9.xml"/><Relationship Id="rId2" Type="http://schemas.microsoft.com/office/2011/relationships/chartColorStyle" Target="colors9.xml"/><Relationship Id="rId3"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9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60.0</c:v>
                </c:pt>
                <c:pt idx="1">
                  <c:v>40.0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9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35.0</c:v>
                </c:pt>
                <c:pt idx="1">
                  <c:v>65.0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9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70.0</c:v>
                </c:pt>
                <c:pt idx="1">
                  <c:v>30.0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9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90.0</c:v>
                </c:pt>
                <c:pt idx="1">
                  <c:v>10.0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dLblPos val="outEnd"/>
          <c:showLegendKey val="0"/>
          <c:showVal val="1"/>
          <c:showCatName val="0"/>
          <c:showSerName val="0"/>
          <c:showPercent val="0"/>
          <c:showBubbleSize val="0"/>
        </c:dLbls>
        <c:gapWidth val="444"/>
        <c:overlap val="-90"/>
        <c:axId val="2004361040"/>
        <c:axId val="2004364688"/>
      </c:barChart>
      <c:catAx>
        <c:axId val="200436104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2004364688"/>
        <c:crosses val="autoZero"/>
        <c:auto val="1"/>
        <c:lblAlgn val="ctr"/>
        <c:lblOffset val="100"/>
        <c:noMultiLvlLbl val="0"/>
      </c:catAx>
      <c:valAx>
        <c:axId val="2004364688"/>
        <c:scaling>
          <c:orientation val="minMax"/>
        </c:scaling>
        <c:delete val="1"/>
        <c:axPos val="l"/>
        <c:numFmt formatCode="General" sourceLinked="1"/>
        <c:majorTickMark val="none"/>
        <c:minorTickMark val="none"/>
        <c:tickLblPos val="nextTo"/>
        <c:crossAx val="2004361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2225" cap="rnd">
              <a:solidFill>
                <a:schemeClr val="accent1"/>
              </a:solidFill>
              <a:round/>
            </a:ln>
            <a:effectLst/>
          </c:spPr>
          <c:marker>
            <c:symbol val="none"/>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2225" cap="rnd">
              <a:solidFill>
                <a:schemeClr val="accent2"/>
              </a:solidFill>
              <a:round/>
            </a:ln>
            <a:effectLst/>
          </c:spPr>
          <c:marker>
            <c:symbol val="none"/>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2225" cap="rnd">
              <a:solidFill>
                <a:schemeClr val="accent3"/>
              </a:solidFill>
              <a:round/>
            </a:ln>
            <a:effectLst/>
          </c:spPr>
          <c:marker>
            <c:symbol val="none"/>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dLbls>
          <c:showLegendKey val="0"/>
          <c:showVal val="1"/>
          <c:showCatName val="0"/>
          <c:showSerName val="0"/>
          <c:showPercent val="0"/>
          <c:showBubbleSize val="0"/>
        </c:dLbls>
        <c:smooth val="0"/>
        <c:axId val="2004128192"/>
        <c:axId val="2004131840"/>
      </c:lineChart>
      <c:catAx>
        <c:axId val="200412819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2004131840"/>
        <c:crosses val="autoZero"/>
        <c:auto val="1"/>
        <c:lblAlgn val="ctr"/>
        <c:lblOffset val="100"/>
        <c:noMultiLvlLbl val="0"/>
      </c:catAx>
      <c:valAx>
        <c:axId val="2004131840"/>
        <c:scaling>
          <c:orientation val="minMax"/>
        </c:scaling>
        <c:delete val="1"/>
        <c:axPos val="l"/>
        <c:numFmt formatCode="General" sourceLinked="1"/>
        <c:majorTickMark val="none"/>
        <c:minorTickMark val="none"/>
        <c:tickLblPos val="nextTo"/>
        <c:crossAx val="2004128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1"/>
          <c:showCatName val="0"/>
          <c:showSerName val="0"/>
          <c:showPercent val="0"/>
          <c:showBubbleSize val="0"/>
        </c:dLbls>
        <c:gapWidth val="150"/>
        <c:axId val="1777759456"/>
        <c:axId val="1777763104"/>
      </c:barChart>
      <c:catAx>
        <c:axId val="17777594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1777763104"/>
        <c:crosses val="autoZero"/>
        <c:auto val="1"/>
        <c:lblAlgn val="ctr"/>
        <c:lblOffset val="100"/>
        <c:noMultiLvlLbl val="0"/>
      </c:catAx>
      <c:valAx>
        <c:axId val="1777763104"/>
        <c:scaling>
          <c:orientation val="minMax"/>
        </c:scaling>
        <c:delete val="1"/>
        <c:axPos val="b"/>
        <c:numFmt formatCode="General" sourceLinked="1"/>
        <c:majorTickMark val="none"/>
        <c:minorTickMark val="none"/>
        <c:tickLblPos val="nextTo"/>
        <c:crossAx val="1777759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1"/>
          <c:showCatName val="0"/>
          <c:showSerName val="0"/>
          <c:showPercent val="0"/>
          <c:showBubbleSize val="0"/>
        </c:dLbls>
        <c:axId val="1517796304"/>
        <c:axId val="1517799952"/>
      </c:areaChart>
      <c:catAx>
        <c:axId val="151779630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1517799952"/>
        <c:crosses val="autoZero"/>
        <c:auto val="1"/>
        <c:lblAlgn val="ctr"/>
        <c:lblOffset val="100"/>
        <c:noMultiLvlLbl val="0"/>
      </c:catAx>
      <c:valAx>
        <c:axId val="1517799952"/>
        <c:scaling>
          <c:orientation val="minMax"/>
        </c:scaling>
        <c:delete val="1"/>
        <c:axPos val="l"/>
        <c:numFmt formatCode="General" sourceLinked="1"/>
        <c:majorTickMark val="none"/>
        <c:minorTickMark val="none"/>
        <c:tickLblPos val="nextTo"/>
        <c:crossAx val="151779630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Series 1</c:v>
                </c:pt>
              </c:strCache>
            </c:strRef>
          </c:tx>
          <c:spPr>
            <a:ln w="22225" cap="rnd">
              <a:solidFill>
                <a:schemeClr val="accent1"/>
              </a:solidFill>
              <a:round/>
            </a:ln>
            <a:effectLst/>
          </c:spPr>
          <c:marker>
            <c:symbol val="diamond"/>
            <c:size val="6"/>
            <c:spPr>
              <a:solidFill>
                <a:schemeClr val="accent1"/>
              </a:solidFill>
              <a:ln w="9525">
                <a:solidFill>
                  <a:schemeClr val="accent1"/>
                </a:solidFill>
                <a:round/>
              </a:ln>
              <a:effectLst/>
            </c:spPr>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2225" cap="rnd">
              <a:solidFill>
                <a:schemeClr val="accent2"/>
              </a:solidFill>
              <a:round/>
            </a:ln>
            <a:effectLst/>
          </c:spPr>
          <c:marker>
            <c:symbol val="square"/>
            <c:size val="6"/>
            <c:spPr>
              <a:solidFill>
                <a:schemeClr val="accent2"/>
              </a:solidFill>
              <a:ln w="9525">
                <a:solidFill>
                  <a:schemeClr val="accent2"/>
                </a:solidFill>
                <a:round/>
              </a:ln>
              <a:effectLst/>
            </c:spPr>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2225" cap="rnd">
              <a:solidFill>
                <a:schemeClr val="accent3"/>
              </a:solidFill>
              <a:round/>
            </a:ln>
            <a:effectLst/>
          </c:spPr>
          <c:marker>
            <c:symbol val="triangle"/>
            <c:size val="6"/>
            <c:spPr>
              <a:solidFill>
                <a:schemeClr val="accent3"/>
              </a:solidFill>
              <a:ln w="9525">
                <a:solidFill>
                  <a:schemeClr val="accent3"/>
                </a:solidFill>
                <a:round/>
              </a:ln>
              <a:effectLst/>
            </c:spPr>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dLbls>
          <c:showLegendKey val="0"/>
          <c:showVal val="1"/>
          <c:showCatName val="0"/>
          <c:showSerName val="0"/>
          <c:showPercent val="0"/>
          <c:showBubbleSize val="0"/>
        </c:dLbls>
        <c:marker val="1"/>
        <c:smooth val="0"/>
        <c:axId val="1351586176"/>
        <c:axId val="2044420928"/>
      </c:lineChart>
      <c:catAx>
        <c:axId val="135158617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2044420928"/>
        <c:crosses val="autoZero"/>
        <c:auto val="1"/>
        <c:lblAlgn val="ctr"/>
        <c:lblOffset val="100"/>
        <c:noMultiLvlLbl val="0"/>
      </c:catAx>
      <c:valAx>
        <c:axId val="2044420928"/>
        <c:scaling>
          <c:orientation val="minMax"/>
        </c:scaling>
        <c:delete val="1"/>
        <c:axPos val="l"/>
        <c:numFmt formatCode="General" sourceLinked="1"/>
        <c:majorTickMark val="none"/>
        <c:minorTickMark val="none"/>
        <c:tickLblPos val="nextTo"/>
        <c:crossAx val="1351586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9.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1617D310-0C4F-4B4C-B025-B4A6F8DB9521}" type="datetimeFigureOut">
              <a:rPr lang="en-US" smtClean="0"/>
              <a:t>9/23/16</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4B1BD57-0140-5543-8501-12A1D34515F5}" type="slidenum">
              <a:rPr lang="en-US" smtClean="0"/>
              <a:t>‹#›</a:t>
            </a:fld>
            <a:endParaRPr lang="en-US"/>
          </a:p>
        </p:txBody>
      </p:sp>
    </p:spTree>
    <p:extLst>
      <p:ext uri="{BB962C8B-B14F-4D97-AF65-F5344CB8AC3E}">
        <p14:creationId xmlns:p14="http://schemas.microsoft.com/office/powerpoint/2010/main" val="4061053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9/23/16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9</a:t>
            </a:fld>
            <a:endParaRPr lang="bg-BG"/>
          </a:p>
        </p:txBody>
      </p:sp>
    </p:spTree>
    <p:extLst>
      <p:ext uri="{BB962C8B-B14F-4D97-AF65-F5344CB8AC3E}">
        <p14:creationId xmlns:p14="http://schemas.microsoft.com/office/powerpoint/2010/main" val="15022313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50</a:t>
            </a:fld>
            <a:endParaRPr lang="en-US" dirty="0"/>
          </a:p>
        </p:txBody>
      </p:sp>
    </p:spTree>
    <p:extLst>
      <p:ext uri="{BB962C8B-B14F-4D97-AF65-F5344CB8AC3E}">
        <p14:creationId xmlns:p14="http://schemas.microsoft.com/office/powerpoint/2010/main" val="17560854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51</a:t>
            </a:fld>
            <a:endParaRPr lang="en-US" dirty="0"/>
          </a:p>
        </p:txBody>
      </p:sp>
    </p:spTree>
    <p:extLst>
      <p:ext uri="{BB962C8B-B14F-4D97-AF65-F5344CB8AC3E}">
        <p14:creationId xmlns:p14="http://schemas.microsoft.com/office/powerpoint/2010/main" val="5156624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52</a:t>
            </a:fld>
            <a:endParaRPr lang="en-US" dirty="0"/>
          </a:p>
        </p:txBody>
      </p:sp>
    </p:spTree>
    <p:extLst>
      <p:ext uri="{BB962C8B-B14F-4D97-AF65-F5344CB8AC3E}">
        <p14:creationId xmlns:p14="http://schemas.microsoft.com/office/powerpoint/2010/main" val="17549982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53</a:t>
            </a:fld>
            <a:endParaRPr lang="en-US" dirty="0"/>
          </a:p>
        </p:txBody>
      </p:sp>
    </p:spTree>
    <p:extLst>
      <p:ext uri="{BB962C8B-B14F-4D97-AF65-F5344CB8AC3E}">
        <p14:creationId xmlns:p14="http://schemas.microsoft.com/office/powerpoint/2010/main" val="8220846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54</a:t>
            </a:fld>
            <a:endParaRPr lang="en-US" dirty="0"/>
          </a:p>
        </p:txBody>
      </p:sp>
    </p:spTree>
    <p:extLst>
      <p:ext uri="{BB962C8B-B14F-4D97-AF65-F5344CB8AC3E}">
        <p14:creationId xmlns:p14="http://schemas.microsoft.com/office/powerpoint/2010/main" val="14250240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68</a:t>
            </a:fld>
            <a:endParaRPr lang="bg-BG"/>
          </a:p>
        </p:txBody>
      </p:sp>
    </p:spTree>
    <p:extLst>
      <p:ext uri="{BB962C8B-B14F-4D97-AF65-F5344CB8AC3E}">
        <p14:creationId xmlns:p14="http://schemas.microsoft.com/office/powerpoint/2010/main" val="1669645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6992600" y="-11796713"/>
            <a:ext cx="22166263" cy="12471401"/>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64175" cy="409257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566691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010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1_Placeholder-Image">
    <p:spTree>
      <p:nvGrpSpPr>
        <p:cNvPr id="1" name=""/>
        <p:cNvGrpSpPr/>
        <p:nvPr/>
      </p:nvGrpSpPr>
      <p:grpSpPr>
        <a:xfrm>
          <a:off x="0" y="0"/>
          <a:ext cx="0" cy="0"/>
          <a:chOff x="0" y="0"/>
          <a:chExt cx="0" cy="0"/>
        </a:xfrm>
      </p:grpSpPr>
      <p:sp>
        <p:nvSpPr>
          <p:cNvPr id="8" name="Picture Placeholder 2"/>
          <p:cNvSpPr>
            <a:spLocks noGrp="1"/>
          </p:cNvSpPr>
          <p:nvPr>
            <p:ph type="pic" sz="quarter" idx="10"/>
          </p:nvPr>
        </p:nvSpPr>
        <p:spPr>
          <a:xfrm>
            <a:off x="2525425" y="4090497"/>
            <a:ext cx="6070498" cy="5122984"/>
          </a:xfrm>
          <a:solidFill>
            <a:schemeClr val="bg1">
              <a:lumMod val="95000"/>
            </a:schemeClr>
          </a:solidFill>
        </p:spPr>
        <p:txBody>
          <a:bodyPr>
            <a:normAutofit/>
          </a:bodyPr>
          <a:lstStyle>
            <a:lvl1pPr>
              <a:defRPr sz="2800"/>
            </a:lvl1pPr>
          </a:lstStyle>
          <a:p>
            <a:endParaRPr lang="en-US"/>
          </a:p>
        </p:txBody>
      </p:sp>
      <p:sp>
        <p:nvSpPr>
          <p:cNvPr id="12" name="Picture Placeholder 2"/>
          <p:cNvSpPr>
            <a:spLocks noGrp="1"/>
          </p:cNvSpPr>
          <p:nvPr>
            <p:ph type="pic" sz="quarter" idx="11"/>
          </p:nvPr>
        </p:nvSpPr>
        <p:spPr>
          <a:xfrm>
            <a:off x="9290373" y="4090497"/>
            <a:ext cx="6070499" cy="5122984"/>
          </a:xfrm>
          <a:solidFill>
            <a:schemeClr val="bg1">
              <a:lumMod val="95000"/>
            </a:schemeClr>
          </a:solidFill>
        </p:spPr>
        <p:txBody>
          <a:bodyPr>
            <a:normAutofit/>
          </a:bodyPr>
          <a:lstStyle>
            <a:lvl1pPr>
              <a:defRPr sz="2800"/>
            </a:lvl1pPr>
          </a:lstStyle>
          <a:p>
            <a:endParaRPr lang="en-US" dirty="0"/>
          </a:p>
        </p:txBody>
      </p:sp>
      <p:sp>
        <p:nvSpPr>
          <p:cNvPr id="13" name="Picture Placeholder 2"/>
          <p:cNvSpPr>
            <a:spLocks noGrp="1"/>
          </p:cNvSpPr>
          <p:nvPr>
            <p:ph type="pic" sz="quarter" idx="12"/>
          </p:nvPr>
        </p:nvSpPr>
        <p:spPr>
          <a:xfrm>
            <a:off x="16055324" y="4090497"/>
            <a:ext cx="6070498" cy="5122983"/>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0590838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2_Placeholder-Image">
    <p:spTree>
      <p:nvGrpSpPr>
        <p:cNvPr id="1" name=""/>
        <p:cNvGrpSpPr/>
        <p:nvPr/>
      </p:nvGrpSpPr>
      <p:grpSpPr>
        <a:xfrm>
          <a:off x="0" y="0"/>
          <a:ext cx="0" cy="0"/>
          <a:chOff x="0" y="0"/>
          <a:chExt cx="0" cy="0"/>
        </a:xfrm>
      </p:grpSpPr>
      <p:sp>
        <p:nvSpPr>
          <p:cNvPr id="9" name="Picture Placeholder 2"/>
          <p:cNvSpPr>
            <a:spLocks noGrp="1"/>
          </p:cNvSpPr>
          <p:nvPr>
            <p:ph type="pic" sz="quarter" idx="10"/>
          </p:nvPr>
        </p:nvSpPr>
        <p:spPr>
          <a:xfrm>
            <a:off x="1703190" y="4031881"/>
            <a:ext cx="7001188" cy="5122984"/>
          </a:xfr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11"/>
          </p:nvPr>
        </p:nvSpPr>
        <p:spPr>
          <a:xfrm>
            <a:off x="8704378" y="4031881"/>
            <a:ext cx="7001187" cy="5122984"/>
          </a:xfrm>
          <a:solidFill>
            <a:schemeClr val="bg1">
              <a:lumMod val="95000"/>
            </a:schemeClr>
          </a:solidFill>
        </p:spPr>
        <p:txBody>
          <a:bodyPr>
            <a:normAutofit/>
          </a:bodyPr>
          <a:lstStyle>
            <a:lvl1pPr>
              <a:defRPr sz="2800"/>
            </a:lvl1pPr>
          </a:lstStyle>
          <a:p>
            <a:endParaRPr lang="en-US" dirty="0"/>
          </a:p>
        </p:txBody>
      </p:sp>
      <p:sp>
        <p:nvSpPr>
          <p:cNvPr id="11" name="Picture Placeholder 2"/>
          <p:cNvSpPr>
            <a:spLocks noGrp="1"/>
          </p:cNvSpPr>
          <p:nvPr>
            <p:ph type="pic" sz="quarter" idx="12"/>
          </p:nvPr>
        </p:nvSpPr>
        <p:spPr>
          <a:xfrm>
            <a:off x="15705565" y="4031881"/>
            <a:ext cx="7001188" cy="5122985"/>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1057660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0_Placeholder-Image">
    <p:spTree>
      <p:nvGrpSpPr>
        <p:cNvPr id="1" name=""/>
        <p:cNvGrpSpPr/>
        <p:nvPr/>
      </p:nvGrpSpPr>
      <p:grpSpPr>
        <a:xfrm>
          <a:off x="0" y="0"/>
          <a:ext cx="0" cy="0"/>
          <a:chOff x="0" y="0"/>
          <a:chExt cx="0" cy="0"/>
        </a:xfrm>
      </p:grpSpPr>
      <p:sp>
        <p:nvSpPr>
          <p:cNvPr id="9" name="Picture Placeholder 2"/>
          <p:cNvSpPr>
            <a:spLocks noGrp="1"/>
          </p:cNvSpPr>
          <p:nvPr>
            <p:ph type="pic" sz="quarter" idx="10"/>
          </p:nvPr>
        </p:nvSpPr>
        <p:spPr>
          <a:xfrm>
            <a:off x="1" y="7342908"/>
            <a:ext cx="8125882" cy="6373091"/>
          </a:xfrm>
          <a:solidFill>
            <a:schemeClr val="bg1">
              <a:lumMod val="95000"/>
            </a:schemeClr>
          </a:solidFill>
        </p:spPr>
        <p:txBody>
          <a:bodyPr>
            <a:normAutofit/>
          </a:bodyPr>
          <a:lstStyle>
            <a:lvl1pPr>
              <a:defRPr sz="2800"/>
            </a:lvl1pPr>
          </a:lstStyle>
          <a:p>
            <a:endParaRPr lang="en-US"/>
          </a:p>
        </p:txBody>
      </p:sp>
      <p:sp>
        <p:nvSpPr>
          <p:cNvPr id="8" name="Picture Placeholder 2"/>
          <p:cNvSpPr>
            <a:spLocks noGrp="1"/>
          </p:cNvSpPr>
          <p:nvPr>
            <p:ph type="pic" sz="quarter" idx="11"/>
          </p:nvPr>
        </p:nvSpPr>
        <p:spPr>
          <a:xfrm>
            <a:off x="16251768" y="7342908"/>
            <a:ext cx="8125882" cy="6373091"/>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3608803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Placeholder-Image">
    <p:spTree>
      <p:nvGrpSpPr>
        <p:cNvPr id="1" name=""/>
        <p:cNvGrpSpPr/>
        <p:nvPr/>
      </p:nvGrpSpPr>
      <p:grpSpPr>
        <a:xfrm>
          <a:off x="0" y="0"/>
          <a:ext cx="0" cy="0"/>
          <a:chOff x="0" y="0"/>
          <a:chExt cx="0" cy="0"/>
        </a:xfrm>
      </p:grpSpPr>
      <p:sp>
        <p:nvSpPr>
          <p:cNvPr id="12" name="Picture Placeholder 2"/>
          <p:cNvSpPr>
            <a:spLocks noGrp="1"/>
          </p:cNvSpPr>
          <p:nvPr>
            <p:ph type="pic" sz="quarter" idx="10"/>
          </p:nvPr>
        </p:nvSpPr>
        <p:spPr>
          <a:xfrm>
            <a:off x="1" y="0"/>
            <a:ext cx="12188824"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2609959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9_Placeholder-Image">
    <p:spTree>
      <p:nvGrpSpPr>
        <p:cNvPr id="1" name=""/>
        <p:cNvGrpSpPr/>
        <p:nvPr/>
      </p:nvGrpSpPr>
      <p:grpSpPr>
        <a:xfrm>
          <a:off x="0" y="0"/>
          <a:ext cx="0" cy="0"/>
          <a:chOff x="0" y="0"/>
          <a:chExt cx="0" cy="0"/>
        </a:xfrm>
      </p:grpSpPr>
      <p:sp>
        <p:nvSpPr>
          <p:cNvPr id="22" name="Picture Placeholder 6"/>
          <p:cNvSpPr>
            <a:spLocks noGrp="1"/>
          </p:cNvSpPr>
          <p:nvPr>
            <p:ph type="pic" sz="quarter" idx="14"/>
          </p:nvPr>
        </p:nvSpPr>
        <p:spPr>
          <a:xfrm>
            <a:off x="4126445" y="3890508"/>
            <a:ext cx="2272678" cy="2272678"/>
          </a:xfrm>
          <a:prstGeom prst="rect">
            <a:avLst/>
          </a:prstGeom>
          <a:solidFill>
            <a:schemeClr val="bg1">
              <a:lumMod val="95000"/>
            </a:schemeClr>
          </a:solidFill>
        </p:spPr>
        <p:txBody>
          <a:bodyPr>
            <a:normAutofit/>
          </a:bodyPr>
          <a:lstStyle>
            <a:lvl1pPr>
              <a:defRPr sz="2000"/>
            </a:lvl1pPr>
          </a:lstStyle>
          <a:p>
            <a:endParaRPr lang="en-US" dirty="0"/>
          </a:p>
        </p:txBody>
      </p:sp>
      <p:sp>
        <p:nvSpPr>
          <p:cNvPr id="23" name="Picture Placeholder 6"/>
          <p:cNvSpPr>
            <a:spLocks noGrp="1"/>
          </p:cNvSpPr>
          <p:nvPr>
            <p:ph type="pic" sz="quarter" idx="18"/>
          </p:nvPr>
        </p:nvSpPr>
        <p:spPr>
          <a:xfrm>
            <a:off x="9027879" y="3890508"/>
            <a:ext cx="2272678" cy="2272678"/>
          </a:xfrm>
          <a:prstGeom prst="rect">
            <a:avLst/>
          </a:prstGeom>
          <a:solidFill>
            <a:schemeClr val="bg1">
              <a:lumMod val="95000"/>
            </a:schemeClr>
          </a:solidFill>
        </p:spPr>
        <p:txBody>
          <a:bodyPr>
            <a:normAutofit/>
          </a:bodyPr>
          <a:lstStyle>
            <a:lvl1pPr>
              <a:defRPr sz="2000"/>
            </a:lvl1pPr>
          </a:lstStyle>
          <a:p>
            <a:endParaRPr lang="en-US" dirty="0"/>
          </a:p>
        </p:txBody>
      </p:sp>
      <p:sp>
        <p:nvSpPr>
          <p:cNvPr id="24" name="Picture Placeholder 6"/>
          <p:cNvSpPr>
            <a:spLocks noGrp="1"/>
          </p:cNvSpPr>
          <p:nvPr>
            <p:ph type="pic" sz="quarter" idx="19"/>
          </p:nvPr>
        </p:nvSpPr>
        <p:spPr>
          <a:xfrm>
            <a:off x="13929312" y="3890508"/>
            <a:ext cx="2272678" cy="2272678"/>
          </a:xfrm>
          <a:prstGeom prst="rect">
            <a:avLst/>
          </a:prstGeom>
          <a:solidFill>
            <a:schemeClr val="bg1">
              <a:lumMod val="95000"/>
            </a:schemeClr>
          </a:solidFill>
        </p:spPr>
        <p:txBody>
          <a:bodyPr>
            <a:normAutofit/>
          </a:bodyPr>
          <a:lstStyle>
            <a:lvl1pPr>
              <a:defRPr sz="2000"/>
            </a:lvl1pPr>
          </a:lstStyle>
          <a:p>
            <a:endParaRPr lang="en-US" dirty="0"/>
          </a:p>
        </p:txBody>
      </p:sp>
      <p:sp>
        <p:nvSpPr>
          <p:cNvPr id="25" name="Picture Placeholder 6"/>
          <p:cNvSpPr>
            <a:spLocks noGrp="1"/>
          </p:cNvSpPr>
          <p:nvPr>
            <p:ph type="pic" sz="quarter" idx="20"/>
          </p:nvPr>
        </p:nvSpPr>
        <p:spPr>
          <a:xfrm>
            <a:off x="18260331" y="3890508"/>
            <a:ext cx="2272678" cy="2272678"/>
          </a:xfrm>
          <a:prstGeom prst="rect">
            <a:avLst/>
          </a:prstGeom>
          <a:solidFill>
            <a:schemeClr val="bg1">
              <a:lumMod val="95000"/>
            </a:schemeClr>
          </a:solidFill>
        </p:spPr>
        <p:txBody>
          <a:bodyPr>
            <a:normAutofit/>
          </a:bodyPr>
          <a:lstStyle>
            <a:lvl1pPr>
              <a:defRPr sz="2000"/>
            </a:lvl1pPr>
          </a:lstStyle>
          <a:p>
            <a:endParaRPr lang="en-US" dirty="0"/>
          </a:p>
        </p:txBody>
      </p:sp>
      <p:sp>
        <p:nvSpPr>
          <p:cNvPr id="30" name="Picture Placeholder 6"/>
          <p:cNvSpPr>
            <a:spLocks noGrp="1"/>
          </p:cNvSpPr>
          <p:nvPr>
            <p:ph type="pic" sz="quarter" idx="21"/>
          </p:nvPr>
        </p:nvSpPr>
        <p:spPr>
          <a:xfrm>
            <a:off x="4126445" y="8469341"/>
            <a:ext cx="2272678" cy="2272678"/>
          </a:xfrm>
          <a:prstGeom prst="rect">
            <a:avLst/>
          </a:prstGeom>
          <a:solidFill>
            <a:schemeClr val="bg1">
              <a:lumMod val="95000"/>
            </a:schemeClr>
          </a:solidFill>
        </p:spPr>
        <p:txBody>
          <a:bodyPr>
            <a:normAutofit/>
          </a:bodyPr>
          <a:lstStyle>
            <a:lvl1pPr>
              <a:defRPr sz="2000"/>
            </a:lvl1pPr>
          </a:lstStyle>
          <a:p>
            <a:endParaRPr lang="en-US" dirty="0"/>
          </a:p>
        </p:txBody>
      </p:sp>
      <p:sp>
        <p:nvSpPr>
          <p:cNvPr id="31" name="Picture Placeholder 6"/>
          <p:cNvSpPr>
            <a:spLocks noGrp="1"/>
          </p:cNvSpPr>
          <p:nvPr>
            <p:ph type="pic" sz="quarter" idx="22"/>
          </p:nvPr>
        </p:nvSpPr>
        <p:spPr>
          <a:xfrm>
            <a:off x="9027879" y="8469341"/>
            <a:ext cx="2272678" cy="2272678"/>
          </a:xfrm>
          <a:prstGeom prst="rect">
            <a:avLst/>
          </a:prstGeom>
          <a:solidFill>
            <a:schemeClr val="bg1">
              <a:lumMod val="95000"/>
            </a:schemeClr>
          </a:solidFill>
        </p:spPr>
        <p:txBody>
          <a:bodyPr>
            <a:normAutofit/>
          </a:bodyPr>
          <a:lstStyle>
            <a:lvl1pPr>
              <a:defRPr sz="2000"/>
            </a:lvl1pPr>
          </a:lstStyle>
          <a:p>
            <a:endParaRPr lang="en-US" dirty="0"/>
          </a:p>
        </p:txBody>
      </p:sp>
      <p:sp>
        <p:nvSpPr>
          <p:cNvPr id="32" name="Picture Placeholder 6"/>
          <p:cNvSpPr>
            <a:spLocks noGrp="1"/>
          </p:cNvSpPr>
          <p:nvPr>
            <p:ph type="pic" sz="quarter" idx="23"/>
          </p:nvPr>
        </p:nvSpPr>
        <p:spPr>
          <a:xfrm>
            <a:off x="13929312" y="8469341"/>
            <a:ext cx="2272678" cy="2272678"/>
          </a:xfrm>
          <a:prstGeom prst="rect">
            <a:avLst/>
          </a:prstGeom>
          <a:solidFill>
            <a:schemeClr val="bg1">
              <a:lumMod val="95000"/>
            </a:schemeClr>
          </a:solidFill>
        </p:spPr>
        <p:txBody>
          <a:bodyPr>
            <a:normAutofit/>
          </a:bodyPr>
          <a:lstStyle>
            <a:lvl1pPr>
              <a:defRPr sz="2000"/>
            </a:lvl1pPr>
          </a:lstStyle>
          <a:p>
            <a:endParaRPr lang="en-US" dirty="0"/>
          </a:p>
        </p:txBody>
      </p:sp>
      <p:sp>
        <p:nvSpPr>
          <p:cNvPr id="33" name="Picture Placeholder 6"/>
          <p:cNvSpPr>
            <a:spLocks noGrp="1"/>
          </p:cNvSpPr>
          <p:nvPr>
            <p:ph type="pic" sz="quarter" idx="24"/>
          </p:nvPr>
        </p:nvSpPr>
        <p:spPr>
          <a:xfrm>
            <a:off x="18260331" y="8469341"/>
            <a:ext cx="2272678" cy="2272678"/>
          </a:xfrm>
          <a:prstGeom prst="rect">
            <a:avLst/>
          </a:prstGeom>
          <a:solidFill>
            <a:schemeClr val="bg1">
              <a:lumMod val="95000"/>
            </a:schemeClr>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2897007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7_Placeholder-Image">
    <p:spTree>
      <p:nvGrpSpPr>
        <p:cNvPr id="1" name=""/>
        <p:cNvGrpSpPr/>
        <p:nvPr/>
      </p:nvGrpSpPr>
      <p:grpSpPr>
        <a:xfrm>
          <a:off x="0" y="0"/>
          <a:ext cx="0" cy="0"/>
          <a:chOff x="0" y="0"/>
          <a:chExt cx="0" cy="0"/>
        </a:xfrm>
      </p:grpSpPr>
      <p:sp>
        <p:nvSpPr>
          <p:cNvPr id="19" name="Picture Placeholder 2"/>
          <p:cNvSpPr>
            <a:spLocks noGrp="1"/>
          </p:cNvSpPr>
          <p:nvPr>
            <p:ph type="pic" sz="quarter" idx="17"/>
          </p:nvPr>
        </p:nvSpPr>
        <p:spPr>
          <a:xfrm>
            <a:off x="0" y="0"/>
            <a:ext cx="6088205" cy="13716000"/>
          </a:xfrm>
          <a:solidFill>
            <a:schemeClr val="bg1">
              <a:lumMod val="95000"/>
            </a:schemeClr>
          </a:solidFill>
        </p:spPr>
        <p:txBody>
          <a:bodyPr>
            <a:normAutofit/>
          </a:bodyPr>
          <a:lstStyle>
            <a:lvl1pPr>
              <a:defRPr sz="2800"/>
            </a:lvl1pPr>
          </a:lstStyle>
          <a:p>
            <a:endParaRPr lang="en-US"/>
          </a:p>
        </p:txBody>
      </p:sp>
      <p:sp>
        <p:nvSpPr>
          <p:cNvPr id="20" name="Picture Placeholder 2"/>
          <p:cNvSpPr>
            <a:spLocks noGrp="1"/>
          </p:cNvSpPr>
          <p:nvPr>
            <p:ph type="pic" sz="quarter" idx="18"/>
          </p:nvPr>
        </p:nvSpPr>
        <p:spPr>
          <a:xfrm>
            <a:off x="6100620" y="0"/>
            <a:ext cx="6088205" cy="13716000"/>
          </a:xfrm>
          <a:solidFill>
            <a:schemeClr val="bg1">
              <a:lumMod val="95000"/>
            </a:schemeClr>
          </a:solidFill>
        </p:spPr>
        <p:txBody>
          <a:bodyPr>
            <a:normAutofit/>
          </a:bodyPr>
          <a:lstStyle>
            <a:lvl1pPr>
              <a:defRPr sz="2800"/>
            </a:lvl1pPr>
          </a:lstStyle>
          <a:p>
            <a:endParaRPr lang="en-US"/>
          </a:p>
        </p:txBody>
      </p:sp>
      <p:sp>
        <p:nvSpPr>
          <p:cNvPr id="21" name="Picture Placeholder 2"/>
          <p:cNvSpPr>
            <a:spLocks noGrp="1"/>
          </p:cNvSpPr>
          <p:nvPr>
            <p:ph type="pic" sz="quarter" idx="19"/>
          </p:nvPr>
        </p:nvSpPr>
        <p:spPr>
          <a:xfrm>
            <a:off x="12181376" y="0"/>
            <a:ext cx="6088205" cy="13716000"/>
          </a:xfrm>
          <a:solidFill>
            <a:schemeClr val="bg1">
              <a:lumMod val="95000"/>
            </a:schemeClr>
          </a:solidFill>
        </p:spPr>
        <p:txBody>
          <a:bodyPr>
            <a:normAutofit/>
          </a:bodyPr>
          <a:lstStyle>
            <a:lvl1pPr>
              <a:defRPr sz="2800"/>
            </a:lvl1pPr>
          </a:lstStyle>
          <a:p>
            <a:endParaRPr lang="en-US"/>
          </a:p>
        </p:txBody>
      </p:sp>
      <p:sp>
        <p:nvSpPr>
          <p:cNvPr id="22" name="Picture Placeholder 2"/>
          <p:cNvSpPr>
            <a:spLocks noGrp="1"/>
          </p:cNvSpPr>
          <p:nvPr>
            <p:ph type="pic" sz="quarter" idx="20"/>
          </p:nvPr>
        </p:nvSpPr>
        <p:spPr>
          <a:xfrm>
            <a:off x="18281996" y="0"/>
            <a:ext cx="6088205"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1906683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4_Placeholder-Image">
    <p:spTree>
      <p:nvGrpSpPr>
        <p:cNvPr id="1" name=""/>
        <p:cNvGrpSpPr/>
        <p:nvPr/>
      </p:nvGrpSpPr>
      <p:grpSpPr>
        <a:xfrm>
          <a:off x="0" y="0"/>
          <a:ext cx="0" cy="0"/>
          <a:chOff x="0" y="0"/>
          <a:chExt cx="0" cy="0"/>
        </a:xfrm>
      </p:grpSpPr>
      <p:sp>
        <p:nvSpPr>
          <p:cNvPr id="9" name="Picture Placeholder 2"/>
          <p:cNvSpPr>
            <a:spLocks noGrp="1"/>
          </p:cNvSpPr>
          <p:nvPr>
            <p:ph type="pic" sz="quarter" idx="15"/>
          </p:nvPr>
        </p:nvSpPr>
        <p:spPr>
          <a:xfrm>
            <a:off x="11795467" y="8428606"/>
            <a:ext cx="5408124" cy="4220594"/>
          </a:xfr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13"/>
          </p:nvPr>
        </p:nvSpPr>
        <p:spPr>
          <a:xfrm>
            <a:off x="2059021" y="4208012"/>
            <a:ext cx="9519561" cy="8441188"/>
          </a:xfrm>
          <a:solidFill>
            <a:schemeClr val="bg1">
              <a:lumMod val="95000"/>
            </a:schemeClr>
          </a:solidFill>
        </p:spPr>
        <p:txBody>
          <a:bodyPr>
            <a:normAutofit/>
          </a:bodyPr>
          <a:lstStyle>
            <a:lvl1pPr>
              <a:defRPr sz="2800"/>
            </a:lvl1pPr>
          </a:lstStyle>
          <a:p>
            <a:endParaRPr lang="en-US"/>
          </a:p>
        </p:txBody>
      </p:sp>
      <p:sp>
        <p:nvSpPr>
          <p:cNvPr id="15" name="Picture Placeholder 2"/>
          <p:cNvSpPr>
            <a:spLocks noGrp="1"/>
          </p:cNvSpPr>
          <p:nvPr>
            <p:ph type="pic" sz="quarter" idx="16"/>
          </p:nvPr>
        </p:nvSpPr>
        <p:spPr>
          <a:xfrm>
            <a:off x="17203589" y="4208012"/>
            <a:ext cx="5408125" cy="4220594"/>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745528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Macbook Mockup">
    <p:spTree>
      <p:nvGrpSpPr>
        <p:cNvPr id="1" name=""/>
        <p:cNvGrpSpPr/>
        <p:nvPr/>
      </p:nvGrpSpPr>
      <p:grpSpPr>
        <a:xfrm>
          <a:off x="0" y="0"/>
          <a:ext cx="0" cy="0"/>
          <a:chOff x="0" y="0"/>
          <a:chExt cx="0" cy="0"/>
        </a:xfrm>
      </p:grpSpPr>
      <p:sp>
        <p:nvSpPr>
          <p:cNvPr id="11" name="Picture Placeholder 4"/>
          <p:cNvSpPr>
            <a:spLocks noGrp="1"/>
          </p:cNvSpPr>
          <p:nvPr>
            <p:ph type="pic" sz="quarter" idx="10"/>
          </p:nvPr>
        </p:nvSpPr>
        <p:spPr>
          <a:xfrm>
            <a:off x="4111023" y="9421730"/>
            <a:ext cx="1929384" cy="1929384"/>
          </a:xfrm>
          <a:prstGeom prst="ellipse">
            <a:avLst/>
          </a:prstGeom>
          <a:solidFill>
            <a:schemeClr val="bg1">
              <a:lumMod val="95000"/>
            </a:schemeClr>
          </a:solidFill>
        </p:spPr>
        <p:txBody>
          <a:bodyPr>
            <a:normAutofit/>
          </a:bodyPr>
          <a:lstStyle>
            <a:lvl1pPr>
              <a:defRPr sz="2000"/>
            </a:lvl1pPr>
          </a:lstStyle>
          <a:p>
            <a:endParaRPr lang="en-US"/>
          </a:p>
        </p:txBody>
      </p:sp>
      <p:sp>
        <p:nvSpPr>
          <p:cNvPr id="12" name="Picture Placeholder 4"/>
          <p:cNvSpPr>
            <a:spLocks noGrp="1"/>
          </p:cNvSpPr>
          <p:nvPr>
            <p:ph type="pic" sz="quarter" idx="11"/>
          </p:nvPr>
        </p:nvSpPr>
        <p:spPr>
          <a:xfrm>
            <a:off x="11355470" y="9446722"/>
            <a:ext cx="1929384" cy="1929384"/>
          </a:xfrm>
          <a:prstGeom prst="ellipse">
            <a:avLst/>
          </a:prstGeom>
          <a:solidFill>
            <a:schemeClr val="bg1">
              <a:lumMod val="95000"/>
            </a:schemeClr>
          </a:solidFill>
        </p:spPr>
        <p:txBody>
          <a:bodyPr>
            <a:normAutofit/>
          </a:bodyPr>
          <a:lstStyle>
            <a:lvl1pPr>
              <a:defRPr sz="2000"/>
            </a:lvl1pPr>
          </a:lstStyle>
          <a:p>
            <a:endParaRPr lang="en-US" dirty="0"/>
          </a:p>
        </p:txBody>
      </p:sp>
      <p:sp>
        <p:nvSpPr>
          <p:cNvPr id="13" name="Picture Placeholder 4"/>
          <p:cNvSpPr>
            <a:spLocks noGrp="1"/>
          </p:cNvSpPr>
          <p:nvPr>
            <p:ph type="pic" sz="quarter" idx="12"/>
          </p:nvPr>
        </p:nvSpPr>
        <p:spPr>
          <a:xfrm>
            <a:off x="18446906" y="9421730"/>
            <a:ext cx="1929384" cy="1929384"/>
          </a:xfrm>
          <a:prstGeom prst="ellipse">
            <a:avLst/>
          </a:prstGeom>
          <a:solidFill>
            <a:schemeClr val="bg1">
              <a:lumMod val="95000"/>
            </a:schemeClr>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12951663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_Main">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11209703" y="4407444"/>
            <a:ext cx="13167947" cy="6521824"/>
          </a:xfr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7351187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_Main">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8122022" y="0"/>
            <a:ext cx="8145300" cy="13716000"/>
          </a:xfr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6670618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laceholder-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77650"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111651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6_Master-Placeholder">
    <p:spTree>
      <p:nvGrpSpPr>
        <p:cNvPr id="1" name=""/>
        <p:cNvGrpSpPr/>
        <p:nvPr/>
      </p:nvGrpSpPr>
      <p:grpSpPr>
        <a:xfrm>
          <a:off x="0" y="0"/>
          <a:ext cx="0" cy="0"/>
          <a:chOff x="0" y="0"/>
          <a:chExt cx="0" cy="0"/>
        </a:xfrm>
      </p:grpSpPr>
      <p:sp>
        <p:nvSpPr>
          <p:cNvPr id="4" name="Picture Placeholder 4"/>
          <p:cNvSpPr>
            <a:spLocks noGrp="1"/>
          </p:cNvSpPr>
          <p:nvPr>
            <p:ph type="pic" sz="quarter" idx="10"/>
          </p:nvPr>
        </p:nvSpPr>
        <p:spPr>
          <a:xfrm>
            <a:off x="0" y="0"/>
            <a:ext cx="24377649" cy="8500532"/>
          </a:xfrm>
          <a:solidFill>
            <a:schemeClr val="bg1">
              <a:lumMod val="95000"/>
            </a:schemeClr>
          </a:solidFill>
        </p:spPr>
        <p:txBody>
          <a:bodyPr>
            <a:normAutofit/>
          </a:bodyPr>
          <a:lstStyle>
            <a:lvl1pPr>
              <a:defRPr sz="2400"/>
            </a:lvl1pPr>
          </a:lstStyle>
          <a:p>
            <a:endParaRPr lang="en-US"/>
          </a:p>
        </p:txBody>
      </p:sp>
      <p:sp>
        <p:nvSpPr>
          <p:cNvPr id="12" name="Picture Placeholder 4"/>
          <p:cNvSpPr>
            <a:spLocks noGrp="1"/>
          </p:cNvSpPr>
          <p:nvPr>
            <p:ph type="pic" sz="quarter" idx="11"/>
          </p:nvPr>
        </p:nvSpPr>
        <p:spPr>
          <a:xfrm>
            <a:off x="3747638" y="5104844"/>
            <a:ext cx="3336329" cy="5949760"/>
          </a:xfrm>
          <a:solidFill>
            <a:schemeClr val="bg1">
              <a:lumMod val="95000"/>
            </a:schemeClr>
          </a:solidFill>
        </p:spPr>
        <p:txBody>
          <a:bodyPr>
            <a:normAutofit/>
          </a:bodyPr>
          <a:lstStyle>
            <a:lvl1pPr>
              <a:defRPr sz="2400"/>
            </a:lvl1pPr>
          </a:lstStyle>
          <a:p>
            <a:endParaRPr lang="en-US"/>
          </a:p>
        </p:txBody>
      </p:sp>
      <p:sp>
        <p:nvSpPr>
          <p:cNvPr id="13" name="Picture Placeholder 4"/>
          <p:cNvSpPr>
            <a:spLocks noGrp="1"/>
          </p:cNvSpPr>
          <p:nvPr>
            <p:ph type="pic" sz="quarter" idx="12"/>
          </p:nvPr>
        </p:nvSpPr>
        <p:spPr>
          <a:xfrm>
            <a:off x="10459853" y="5104844"/>
            <a:ext cx="3336329" cy="5949760"/>
          </a:xfrm>
          <a:solidFill>
            <a:schemeClr val="bg1">
              <a:lumMod val="95000"/>
            </a:schemeClr>
          </a:solidFill>
        </p:spPr>
        <p:txBody>
          <a:bodyPr>
            <a:normAutofit/>
          </a:bodyPr>
          <a:lstStyle>
            <a:lvl1pPr>
              <a:defRPr sz="2400"/>
            </a:lvl1pPr>
          </a:lstStyle>
          <a:p>
            <a:endParaRPr lang="en-US"/>
          </a:p>
        </p:txBody>
      </p:sp>
      <p:sp>
        <p:nvSpPr>
          <p:cNvPr id="14" name="Picture Placeholder 4"/>
          <p:cNvSpPr>
            <a:spLocks noGrp="1"/>
          </p:cNvSpPr>
          <p:nvPr>
            <p:ph type="pic" sz="quarter" idx="13"/>
          </p:nvPr>
        </p:nvSpPr>
        <p:spPr>
          <a:xfrm>
            <a:off x="17169810" y="5104844"/>
            <a:ext cx="3336329" cy="5949760"/>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19463725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Master-Placeholder-">
    <p:spTree>
      <p:nvGrpSpPr>
        <p:cNvPr id="1" name=""/>
        <p:cNvGrpSpPr/>
        <p:nvPr/>
      </p:nvGrpSpPr>
      <p:grpSpPr>
        <a:xfrm>
          <a:off x="0" y="0"/>
          <a:ext cx="0" cy="0"/>
          <a:chOff x="0" y="0"/>
          <a:chExt cx="0" cy="0"/>
        </a:xfrm>
      </p:grpSpPr>
      <p:sp>
        <p:nvSpPr>
          <p:cNvPr id="12" name="Picture Placeholder 4"/>
          <p:cNvSpPr>
            <a:spLocks noGrp="1"/>
          </p:cNvSpPr>
          <p:nvPr>
            <p:ph type="pic" sz="quarter" idx="11"/>
          </p:nvPr>
        </p:nvSpPr>
        <p:spPr>
          <a:xfrm>
            <a:off x="0" y="-1"/>
            <a:ext cx="24423370" cy="6867525"/>
          </a:xfrm>
          <a:solidFill>
            <a:schemeClr val="bg1">
              <a:lumMod val="95000"/>
            </a:schemeClr>
          </a:solidFill>
        </p:spPr>
        <p:txBody>
          <a:bodyPr>
            <a:normAutofit/>
          </a:bodyPr>
          <a:lstStyle>
            <a:lvl1pPr>
              <a:defRPr sz="2400"/>
            </a:lvl1pPr>
          </a:lstStyle>
          <a:p>
            <a:endParaRPr lang="en-US"/>
          </a:p>
        </p:txBody>
      </p:sp>
      <p:sp>
        <p:nvSpPr>
          <p:cNvPr id="9" name="Picture Placeholder 4"/>
          <p:cNvSpPr>
            <a:spLocks noGrp="1"/>
          </p:cNvSpPr>
          <p:nvPr>
            <p:ph type="pic" sz="quarter" idx="12"/>
          </p:nvPr>
        </p:nvSpPr>
        <p:spPr>
          <a:xfrm>
            <a:off x="0" y="5572125"/>
            <a:ext cx="8412479" cy="8143875"/>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19659954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Master-Placeholder-">
    <p:spTree>
      <p:nvGrpSpPr>
        <p:cNvPr id="1" name=""/>
        <p:cNvGrpSpPr/>
        <p:nvPr/>
      </p:nvGrpSpPr>
      <p:grpSpPr>
        <a:xfrm>
          <a:off x="0" y="0"/>
          <a:ext cx="0" cy="0"/>
          <a:chOff x="0" y="0"/>
          <a:chExt cx="0" cy="0"/>
        </a:xfrm>
      </p:grpSpPr>
      <p:sp>
        <p:nvSpPr>
          <p:cNvPr id="6" name="Picture Placeholder 4"/>
          <p:cNvSpPr>
            <a:spLocks noGrp="1"/>
          </p:cNvSpPr>
          <p:nvPr>
            <p:ph type="pic" sz="quarter" idx="11"/>
          </p:nvPr>
        </p:nvSpPr>
        <p:spPr>
          <a:xfrm>
            <a:off x="0" y="-1"/>
            <a:ext cx="24423370" cy="8540398"/>
          </a:xfrm>
          <a:solidFill>
            <a:schemeClr val="bg1">
              <a:lumMod val="95000"/>
            </a:schemeClr>
          </a:solidFill>
        </p:spPr>
        <p:txBody>
          <a:bodyPr>
            <a:normAutofit/>
          </a:bodyPr>
          <a:lstStyle>
            <a:lvl1pPr>
              <a:defRPr sz="2400"/>
            </a:lvl1pPr>
          </a:lstStyle>
          <a:p>
            <a:endParaRPr lang="en-US"/>
          </a:p>
        </p:txBody>
      </p:sp>
      <p:sp>
        <p:nvSpPr>
          <p:cNvPr id="9" name="Picture Placeholder 4"/>
          <p:cNvSpPr>
            <a:spLocks noGrp="1"/>
          </p:cNvSpPr>
          <p:nvPr>
            <p:ph type="pic" sz="quarter" idx="12"/>
          </p:nvPr>
        </p:nvSpPr>
        <p:spPr>
          <a:xfrm>
            <a:off x="9123995" y="5813269"/>
            <a:ext cx="5967616" cy="7902731"/>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3405193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Master-Placeholder-">
    <p:spTree>
      <p:nvGrpSpPr>
        <p:cNvPr id="1" name=""/>
        <p:cNvGrpSpPr/>
        <p:nvPr/>
      </p:nvGrpSpPr>
      <p:grpSpPr>
        <a:xfrm>
          <a:off x="0" y="0"/>
          <a:ext cx="0" cy="0"/>
          <a:chOff x="0" y="0"/>
          <a:chExt cx="0" cy="0"/>
        </a:xfrm>
      </p:grpSpPr>
      <p:sp>
        <p:nvSpPr>
          <p:cNvPr id="10" name="Picture Placeholder 4"/>
          <p:cNvSpPr>
            <a:spLocks noGrp="1"/>
          </p:cNvSpPr>
          <p:nvPr>
            <p:ph type="pic" sz="quarter" idx="11"/>
          </p:nvPr>
        </p:nvSpPr>
        <p:spPr>
          <a:xfrm>
            <a:off x="0" y="-1"/>
            <a:ext cx="24423370" cy="8540398"/>
          </a:xfrm>
          <a:solidFill>
            <a:schemeClr val="bg1">
              <a:lumMod val="95000"/>
            </a:schemeClr>
          </a:solidFill>
        </p:spPr>
        <p:txBody>
          <a:bodyPr>
            <a:normAutofit/>
          </a:bodyPr>
          <a:lstStyle>
            <a:lvl1pPr>
              <a:defRPr sz="2400"/>
            </a:lvl1pPr>
          </a:lstStyle>
          <a:p>
            <a:endParaRPr lang="en-US"/>
          </a:p>
        </p:txBody>
      </p:sp>
      <p:sp>
        <p:nvSpPr>
          <p:cNvPr id="13" name="Picture Placeholder 4"/>
          <p:cNvSpPr>
            <a:spLocks noGrp="1"/>
          </p:cNvSpPr>
          <p:nvPr>
            <p:ph type="pic" sz="quarter" idx="12"/>
          </p:nvPr>
        </p:nvSpPr>
        <p:spPr>
          <a:xfrm>
            <a:off x="7487723" y="6858126"/>
            <a:ext cx="2666386" cy="3460584"/>
          </a:xfrm>
          <a:solidFill>
            <a:schemeClr val="bg1">
              <a:lumMod val="95000"/>
            </a:schemeClr>
          </a:solidFill>
        </p:spPr>
        <p:txBody>
          <a:bodyPr>
            <a:normAutofit/>
          </a:bodyPr>
          <a:lstStyle>
            <a:lvl1pPr>
              <a:defRPr sz="2400"/>
            </a:lvl1pPr>
          </a:lstStyle>
          <a:p>
            <a:endParaRPr lang="en-US"/>
          </a:p>
        </p:txBody>
      </p:sp>
      <p:sp>
        <p:nvSpPr>
          <p:cNvPr id="14" name="Picture Placeholder 4"/>
          <p:cNvSpPr>
            <a:spLocks noGrp="1"/>
          </p:cNvSpPr>
          <p:nvPr>
            <p:ph type="pic" sz="quarter" idx="13"/>
          </p:nvPr>
        </p:nvSpPr>
        <p:spPr>
          <a:xfrm>
            <a:off x="10806976" y="6858126"/>
            <a:ext cx="2666386" cy="3460584"/>
          </a:xfrm>
          <a:solidFill>
            <a:schemeClr val="bg1">
              <a:lumMod val="95000"/>
            </a:schemeClr>
          </a:solidFill>
        </p:spPr>
        <p:txBody>
          <a:bodyPr>
            <a:normAutofit/>
          </a:bodyPr>
          <a:lstStyle>
            <a:lvl1pPr>
              <a:defRPr sz="2400"/>
            </a:lvl1pPr>
          </a:lstStyle>
          <a:p>
            <a:endParaRPr lang="en-US"/>
          </a:p>
        </p:txBody>
      </p:sp>
      <p:sp>
        <p:nvSpPr>
          <p:cNvPr id="15" name="Picture Placeholder 4"/>
          <p:cNvSpPr>
            <a:spLocks noGrp="1"/>
          </p:cNvSpPr>
          <p:nvPr>
            <p:ph type="pic" sz="quarter" idx="14"/>
          </p:nvPr>
        </p:nvSpPr>
        <p:spPr>
          <a:xfrm>
            <a:off x="13940379" y="6858126"/>
            <a:ext cx="2666386" cy="3460584"/>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6012368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Master-Placeholder-">
    <p:spTree>
      <p:nvGrpSpPr>
        <p:cNvPr id="1" name=""/>
        <p:cNvGrpSpPr/>
        <p:nvPr/>
      </p:nvGrpSpPr>
      <p:grpSpPr>
        <a:xfrm>
          <a:off x="0" y="0"/>
          <a:ext cx="0" cy="0"/>
          <a:chOff x="0" y="0"/>
          <a:chExt cx="0" cy="0"/>
        </a:xfrm>
      </p:grpSpPr>
      <p:sp>
        <p:nvSpPr>
          <p:cNvPr id="10" name="Picture Placeholder 4"/>
          <p:cNvSpPr>
            <a:spLocks noGrp="1"/>
          </p:cNvSpPr>
          <p:nvPr>
            <p:ph type="pic" sz="quarter" idx="11"/>
          </p:nvPr>
        </p:nvSpPr>
        <p:spPr>
          <a:xfrm>
            <a:off x="7956667" y="4958807"/>
            <a:ext cx="8357714" cy="6228342"/>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265981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Master-Placeholder-">
    <p:spTree>
      <p:nvGrpSpPr>
        <p:cNvPr id="1" name=""/>
        <p:cNvGrpSpPr/>
        <p:nvPr/>
      </p:nvGrpSpPr>
      <p:grpSpPr>
        <a:xfrm>
          <a:off x="0" y="0"/>
          <a:ext cx="0" cy="0"/>
          <a:chOff x="0" y="0"/>
          <a:chExt cx="0" cy="0"/>
        </a:xfrm>
      </p:grpSpPr>
      <p:sp>
        <p:nvSpPr>
          <p:cNvPr id="10" name="Picture Placeholder 4"/>
          <p:cNvSpPr>
            <a:spLocks noGrp="1"/>
          </p:cNvSpPr>
          <p:nvPr>
            <p:ph type="pic" sz="quarter" idx="11"/>
          </p:nvPr>
        </p:nvSpPr>
        <p:spPr>
          <a:xfrm>
            <a:off x="0" y="1975334"/>
            <a:ext cx="11723065" cy="9723205"/>
          </a:xfrm>
          <a:solidFill>
            <a:schemeClr val="bg1">
              <a:lumMod val="95000"/>
            </a:schemeClr>
          </a:solidFill>
          <a:ln>
            <a:noFill/>
          </a:ln>
        </p:spPr>
        <p:txBody>
          <a:bodyPr>
            <a:normAutofit/>
          </a:bodyPr>
          <a:lstStyle>
            <a:lvl1pPr>
              <a:defRPr sz="2400"/>
            </a:lvl1pPr>
          </a:lstStyle>
          <a:p>
            <a:endParaRPr lang="en-US"/>
          </a:p>
        </p:txBody>
      </p:sp>
    </p:spTree>
    <p:extLst>
      <p:ext uri="{BB962C8B-B14F-4D97-AF65-F5344CB8AC3E}">
        <p14:creationId xmlns:p14="http://schemas.microsoft.com/office/powerpoint/2010/main" val="18339220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_Master-Placeholder-">
    <p:spTree>
      <p:nvGrpSpPr>
        <p:cNvPr id="1" name=""/>
        <p:cNvGrpSpPr/>
        <p:nvPr/>
      </p:nvGrpSpPr>
      <p:grpSpPr>
        <a:xfrm>
          <a:off x="0" y="0"/>
          <a:ext cx="0" cy="0"/>
          <a:chOff x="0" y="0"/>
          <a:chExt cx="0" cy="0"/>
        </a:xfrm>
      </p:grpSpPr>
      <p:sp>
        <p:nvSpPr>
          <p:cNvPr id="6" name="Picture Placeholder 4"/>
          <p:cNvSpPr>
            <a:spLocks noGrp="1"/>
          </p:cNvSpPr>
          <p:nvPr>
            <p:ph type="pic" sz="quarter" idx="11"/>
          </p:nvPr>
        </p:nvSpPr>
        <p:spPr>
          <a:xfrm>
            <a:off x="8368334" y="5300456"/>
            <a:ext cx="7607690" cy="4731613"/>
          </a:xfrm>
          <a:solidFill>
            <a:schemeClr val="bg1">
              <a:lumMod val="95000"/>
            </a:schemeClr>
          </a:solidFill>
          <a:ln>
            <a:noFill/>
          </a:ln>
        </p:spPr>
        <p:txBody>
          <a:bodyPr>
            <a:normAutofit/>
          </a:bodyPr>
          <a:lstStyle>
            <a:lvl1pPr>
              <a:defRPr sz="2400"/>
            </a:lvl1pPr>
          </a:lstStyle>
          <a:p>
            <a:endParaRPr lang="en-US"/>
          </a:p>
        </p:txBody>
      </p:sp>
    </p:spTree>
    <p:extLst>
      <p:ext uri="{BB962C8B-B14F-4D97-AF65-F5344CB8AC3E}">
        <p14:creationId xmlns:p14="http://schemas.microsoft.com/office/powerpoint/2010/main" val="12692337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6_Master-Placeholder-">
    <p:spTree>
      <p:nvGrpSpPr>
        <p:cNvPr id="1" name=""/>
        <p:cNvGrpSpPr/>
        <p:nvPr/>
      </p:nvGrpSpPr>
      <p:grpSpPr>
        <a:xfrm>
          <a:off x="0" y="0"/>
          <a:ext cx="0" cy="0"/>
          <a:chOff x="0" y="0"/>
          <a:chExt cx="0" cy="0"/>
        </a:xfrm>
      </p:grpSpPr>
      <p:sp>
        <p:nvSpPr>
          <p:cNvPr id="8" name="Picture Placeholder 7"/>
          <p:cNvSpPr>
            <a:spLocks noGrp="1"/>
          </p:cNvSpPr>
          <p:nvPr>
            <p:ph type="pic" sz="quarter" idx="11" hasCustomPrompt="1"/>
          </p:nvPr>
        </p:nvSpPr>
        <p:spPr>
          <a:xfrm>
            <a:off x="4761786" y="1948821"/>
            <a:ext cx="3805081" cy="3805084"/>
          </a:xfrm>
          <a:prstGeom prst="ellipse">
            <a:avLst/>
          </a:prstGeom>
          <a:solidFill>
            <a:schemeClr val="bg1">
              <a:lumMod val="95000"/>
            </a:schemeClr>
          </a:solidFill>
          <a:ln>
            <a:noFill/>
          </a:ln>
        </p:spPr>
        <p:txBody>
          <a:bodyPr wrap="square">
            <a:noAutofit/>
          </a:bodyPr>
          <a:lstStyle>
            <a:lvl1pPr>
              <a:defRPr sz="2400"/>
            </a:lvl1pPr>
          </a:lstStyle>
          <a:p>
            <a:r>
              <a:rPr lang="en-US" dirty="0" smtClean="0"/>
              <a:t>Drag Here</a:t>
            </a:r>
            <a:endParaRPr lang="en-US" dirty="0"/>
          </a:p>
        </p:txBody>
      </p:sp>
      <p:sp>
        <p:nvSpPr>
          <p:cNvPr id="10" name="Picture Placeholder 9"/>
          <p:cNvSpPr>
            <a:spLocks noGrp="1"/>
          </p:cNvSpPr>
          <p:nvPr>
            <p:ph type="pic" sz="quarter" idx="12" hasCustomPrompt="1"/>
          </p:nvPr>
        </p:nvSpPr>
        <p:spPr>
          <a:xfrm>
            <a:off x="16404348" y="1948821"/>
            <a:ext cx="3805081" cy="3805084"/>
          </a:xfrm>
          <a:prstGeom prst="ellipse">
            <a:avLst/>
          </a:prstGeom>
          <a:solidFill>
            <a:schemeClr val="bg1">
              <a:lumMod val="95000"/>
            </a:schemeClr>
          </a:solidFill>
          <a:ln>
            <a:noFill/>
          </a:ln>
        </p:spPr>
        <p:txBody>
          <a:bodyPr wrap="square">
            <a:noAutofit/>
          </a:bodyPr>
          <a:lstStyle>
            <a:lvl1pPr>
              <a:defRPr sz="2400"/>
            </a:lvl1pPr>
          </a:lstStyle>
          <a:p>
            <a:r>
              <a:rPr lang="en-US" dirty="0" smtClean="0"/>
              <a:t>Drag Here</a:t>
            </a:r>
            <a:endParaRPr lang="en-US" dirty="0"/>
          </a:p>
        </p:txBody>
      </p:sp>
    </p:spTree>
    <p:extLst>
      <p:ext uri="{BB962C8B-B14F-4D97-AF65-F5344CB8AC3E}">
        <p14:creationId xmlns:p14="http://schemas.microsoft.com/office/powerpoint/2010/main" val="3689924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2_Main">
    <p:spTree>
      <p:nvGrpSpPr>
        <p:cNvPr id="1" name=""/>
        <p:cNvGrpSpPr/>
        <p:nvPr/>
      </p:nvGrpSpPr>
      <p:grpSpPr>
        <a:xfrm>
          <a:off x="0" y="0"/>
          <a:ext cx="0" cy="0"/>
          <a:chOff x="0" y="0"/>
          <a:chExt cx="0" cy="0"/>
        </a:xfrm>
      </p:grpSpPr>
      <p:sp>
        <p:nvSpPr>
          <p:cNvPr id="4" name="Picture Placeholder 13"/>
          <p:cNvSpPr>
            <a:spLocks noGrp="1"/>
          </p:cNvSpPr>
          <p:nvPr>
            <p:ph type="pic" sz="quarter" idx="14"/>
          </p:nvPr>
        </p:nvSpPr>
        <p:spPr>
          <a:xfrm>
            <a:off x="0" y="0"/>
            <a:ext cx="24377649" cy="6781799"/>
          </a:xfr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059227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cSld name="3_Blank">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0"/>
            <a:ext cx="24423368" cy="13716000"/>
          </a:xfrm>
          <a:effectLst/>
        </p:spPr>
        <p:txBody>
          <a:bodyPr>
            <a:normAutofit/>
          </a:bodyPr>
          <a:lstStyle>
            <a:lvl1pPr marL="0" indent="0">
              <a:buNone/>
              <a:defRPr sz="4200">
                <a:ln>
                  <a:noFill/>
                </a:ln>
                <a:solidFill>
                  <a:schemeClr val="bg1">
                    <a:lumMod val="85000"/>
                  </a:schemeClr>
                </a:solidFill>
              </a:defRPr>
            </a:lvl1pPr>
          </a:lstStyle>
          <a:p>
            <a:r>
              <a:rPr lang="en-US" smtClean="0"/>
              <a:t>Drag picture to placeholder or click icon to add</a:t>
            </a:r>
            <a:endParaRPr lang="en-US" dirty="0"/>
          </a:p>
        </p:txBody>
      </p:sp>
    </p:spTree>
    <p:extLst>
      <p:ext uri="{BB962C8B-B14F-4D97-AF65-F5344CB8AC3E}">
        <p14:creationId xmlns:p14="http://schemas.microsoft.com/office/powerpoint/2010/main" val="3902309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Placeholder-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2188824" y="0"/>
            <a:ext cx="12188825"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5970104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Placeholder_">
    <p:spTree>
      <p:nvGrpSpPr>
        <p:cNvPr id="1" name=""/>
        <p:cNvGrpSpPr/>
        <p:nvPr/>
      </p:nvGrpSpPr>
      <p:grpSpPr>
        <a:xfrm>
          <a:off x="0" y="0"/>
          <a:ext cx="0" cy="0"/>
          <a:chOff x="0" y="0"/>
          <a:chExt cx="0" cy="0"/>
        </a:xfrm>
      </p:grpSpPr>
      <p:sp>
        <p:nvSpPr>
          <p:cNvPr id="24" name="Picture Placeholder 13"/>
          <p:cNvSpPr>
            <a:spLocks noGrp="1" noChangeAspect="1"/>
          </p:cNvSpPr>
          <p:nvPr>
            <p:ph type="pic" sz="quarter" idx="13"/>
          </p:nvPr>
        </p:nvSpPr>
        <p:spPr>
          <a:xfrm>
            <a:off x="0" y="0"/>
            <a:ext cx="6085485" cy="89408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5" name="Picture Placeholder 13"/>
          <p:cNvSpPr>
            <a:spLocks noGrp="1" noChangeAspect="1"/>
          </p:cNvSpPr>
          <p:nvPr>
            <p:ph type="pic" sz="quarter" idx="14"/>
          </p:nvPr>
        </p:nvSpPr>
        <p:spPr>
          <a:xfrm>
            <a:off x="6087490" y="0"/>
            <a:ext cx="6085485" cy="89408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6" name="Picture Placeholder 13"/>
          <p:cNvSpPr>
            <a:spLocks noGrp="1" noChangeAspect="1"/>
          </p:cNvSpPr>
          <p:nvPr>
            <p:ph type="pic" sz="quarter" idx="15"/>
          </p:nvPr>
        </p:nvSpPr>
        <p:spPr>
          <a:xfrm>
            <a:off x="12170808" y="0"/>
            <a:ext cx="6085485" cy="13716000"/>
          </a:xfrm>
          <a:prstGeom prst="rect">
            <a:avLst/>
          </a:prstGeom>
          <a:no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7" name="Picture Placeholder 13"/>
          <p:cNvSpPr>
            <a:spLocks noGrp="1" noChangeAspect="1"/>
          </p:cNvSpPr>
          <p:nvPr>
            <p:ph type="pic" sz="quarter" idx="16"/>
          </p:nvPr>
        </p:nvSpPr>
        <p:spPr>
          <a:xfrm>
            <a:off x="18258298" y="0"/>
            <a:ext cx="6085485" cy="89408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6531793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77650" cy="13715999"/>
          </a:xfrm>
        </p:spPr>
        <p:txBody>
          <a:bodyPr>
            <a:normAutofit/>
          </a:bodyPr>
          <a:lstStyle>
            <a:lvl1pPr>
              <a:defRPr sz="2800"/>
            </a:lvl1pPr>
          </a:lstStyle>
          <a:p>
            <a:endParaRPr lang="en-US"/>
          </a:p>
        </p:txBody>
      </p:sp>
    </p:spTree>
    <p:extLst>
      <p:ext uri="{BB962C8B-B14F-4D97-AF65-F5344CB8AC3E}">
        <p14:creationId xmlns:p14="http://schemas.microsoft.com/office/powerpoint/2010/main" val="13949190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Logos 1">
    <p:spTree>
      <p:nvGrpSpPr>
        <p:cNvPr id="1" name=""/>
        <p:cNvGrpSpPr/>
        <p:nvPr/>
      </p:nvGrpSpPr>
      <p:grpSpPr>
        <a:xfrm>
          <a:off x="0" y="0"/>
          <a:ext cx="0" cy="0"/>
          <a:chOff x="0" y="0"/>
          <a:chExt cx="0" cy="0"/>
        </a:xfrm>
      </p:grpSpPr>
      <p:sp>
        <p:nvSpPr>
          <p:cNvPr id="15" name="Picture Placeholder 17"/>
          <p:cNvSpPr>
            <a:spLocks noGrp="1"/>
          </p:cNvSpPr>
          <p:nvPr>
            <p:ph type="pic" sz="quarter" idx="14"/>
          </p:nvPr>
        </p:nvSpPr>
        <p:spPr>
          <a:xfrm>
            <a:off x="2477148" y="5398510"/>
            <a:ext cx="5387546" cy="2669056"/>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6" name="Picture Placeholder 17"/>
          <p:cNvSpPr>
            <a:spLocks noGrp="1"/>
          </p:cNvSpPr>
          <p:nvPr>
            <p:ph type="pic" sz="quarter" idx="15"/>
          </p:nvPr>
        </p:nvSpPr>
        <p:spPr>
          <a:xfrm>
            <a:off x="9495052" y="5398508"/>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7" name="Picture Placeholder 17"/>
          <p:cNvSpPr>
            <a:spLocks noGrp="1"/>
          </p:cNvSpPr>
          <p:nvPr>
            <p:ph type="pic" sz="quarter" idx="16"/>
          </p:nvPr>
        </p:nvSpPr>
        <p:spPr>
          <a:xfrm>
            <a:off x="2477148" y="8747193"/>
            <a:ext cx="5387546" cy="2669056"/>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8" name="Picture Placeholder 17"/>
          <p:cNvSpPr>
            <a:spLocks noGrp="1"/>
          </p:cNvSpPr>
          <p:nvPr>
            <p:ph type="pic" sz="quarter" idx="17"/>
          </p:nvPr>
        </p:nvSpPr>
        <p:spPr>
          <a:xfrm>
            <a:off x="9495052" y="8747191"/>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9" name="Picture Placeholder 17"/>
          <p:cNvSpPr>
            <a:spLocks noGrp="1"/>
          </p:cNvSpPr>
          <p:nvPr>
            <p:ph type="pic" sz="quarter" idx="18"/>
          </p:nvPr>
        </p:nvSpPr>
        <p:spPr>
          <a:xfrm>
            <a:off x="16464262" y="5398507"/>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20" name="Picture Placeholder 17"/>
          <p:cNvSpPr>
            <a:spLocks noGrp="1"/>
          </p:cNvSpPr>
          <p:nvPr>
            <p:ph type="pic" sz="quarter" idx="19"/>
          </p:nvPr>
        </p:nvSpPr>
        <p:spPr>
          <a:xfrm>
            <a:off x="16464262" y="8747191"/>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1563223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Logos">
    <p:spTree>
      <p:nvGrpSpPr>
        <p:cNvPr id="1" name=""/>
        <p:cNvGrpSpPr/>
        <p:nvPr/>
      </p:nvGrpSpPr>
      <p:grpSpPr>
        <a:xfrm>
          <a:off x="0" y="0"/>
          <a:ext cx="0" cy="0"/>
          <a:chOff x="0" y="0"/>
          <a:chExt cx="0" cy="0"/>
        </a:xfrm>
      </p:grpSpPr>
      <p:sp>
        <p:nvSpPr>
          <p:cNvPr id="34" name="Picture Placeholder 17"/>
          <p:cNvSpPr>
            <a:spLocks noGrp="1"/>
          </p:cNvSpPr>
          <p:nvPr>
            <p:ph type="pic" sz="quarter" idx="18"/>
          </p:nvPr>
        </p:nvSpPr>
        <p:spPr>
          <a:xfrm>
            <a:off x="2378754" y="2225977"/>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5" name="Picture Placeholder 17"/>
          <p:cNvSpPr>
            <a:spLocks noGrp="1"/>
          </p:cNvSpPr>
          <p:nvPr>
            <p:ph type="pic" sz="quarter" idx="19"/>
          </p:nvPr>
        </p:nvSpPr>
        <p:spPr>
          <a:xfrm>
            <a:off x="5788866" y="2225977"/>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6" name="Picture Placeholder 17"/>
          <p:cNvSpPr>
            <a:spLocks noGrp="1"/>
          </p:cNvSpPr>
          <p:nvPr>
            <p:ph type="pic" sz="quarter" idx="20"/>
          </p:nvPr>
        </p:nvSpPr>
        <p:spPr>
          <a:xfrm>
            <a:off x="9198978" y="2227111"/>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7" name="Picture Placeholder 17"/>
          <p:cNvSpPr>
            <a:spLocks noGrp="1"/>
          </p:cNvSpPr>
          <p:nvPr>
            <p:ph type="pic" sz="quarter" idx="21"/>
          </p:nvPr>
        </p:nvSpPr>
        <p:spPr>
          <a:xfrm>
            <a:off x="2378754" y="5599644"/>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8" name="Picture Placeholder 17"/>
          <p:cNvSpPr>
            <a:spLocks noGrp="1"/>
          </p:cNvSpPr>
          <p:nvPr>
            <p:ph type="pic" sz="quarter" idx="22"/>
          </p:nvPr>
        </p:nvSpPr>
        <p:spPr>
          <a:xfrm>
            <a:off x="5788866" y="5599644"/>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9" name="Picture Placeholder 17"/>
          <p:cNvSpPr>
            <a:spLocks noGrp="1"/>
          </p:cNvSpPr>
          <p:nvPr>
            <p:ph type="pic" sz="quarter" idx="23"/>
          </p:nvPr>
        </p:nvSpPr>
        <p:spPr>
          <a:xfrm>
            <a:off x="9198978" y="5600778"/>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40" name="Picture Placeholder 17"/>
          <p:cNvSpPr>
            <a:spLocks noGrp="1"/>
          </p:cNvSpPr>
          <p:nvPr>
            <p:ph type="pic" sz="quarter" idx="24"/>
          </p:nvPr>
        </p:nvSpPr>
        <p:spPr>
          <a:xfrm>
            <a:off x="2378754" y="9017259"/>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41" name="Picture Placeholder 17"/>
          <p:cNvSpPr>
            <a:spLocks noGrp="1"/>
          </p:cNvSpPr>
          <p:nvPr>
            <p:ph type="pic" sz="quarter" idx="25"/>
          </p:nvPr>
        </p:nvSpPr>
        <p:spPr>
          <a:xfrm>
            <a:off x="5788866" y="9017259"/>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42" name="Picture Placeholder 17"/>
          <p:cNvSpPr>
            <a:spLocks noGrp="1"/>
          </p:cNvSpPr>
          <p:nvPr>
            <p:ph type="pic" sz="quarter" idx="26"/>
          </p:nvPr>
        </p:nvSpPr>
        <p:spPr>
          <a:xfrm>
            <a:off x="9198978" y="9018393"/>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14078040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5_Master-Placeholder">
    <p:spTree>
      <p:nvGrpSpPr>
        <p:cNvPr id="1" name=""/>
        <p:cNvGrpSpPr/>
        <p:nvPr/>
      </p:nvGrpSpPr>
      <p:grpSpPr>
        <a:xfrm>
          <a:off x="0" y="0"/>
          <a:ext cx="0" cy="0"/>
          <a:chOff x="0" y="0"/>
          <a:chExt cx="0" cy="0"/>
        </a:xfrm>
      </p:grpSpPr>
      <p:sp>
        <p:nvSpPr>
          <p:cNvPr id="6" name="Picture Placeholder 4"/>
          <p:cNvSpPr>
            <a:spLocks noGrp="1"/>
          </p:cNvSpPr>
          <p:nvPr>
            <p:ph type="pic" sz="quarter" idx="10"/>
          </p:nvPr>
        </p:nvSpPr>
        <p:spPr>
          <a:xfrm>
            <a:off x="0" y="0"/>
            <a:ext cx="24377649" cy="6691746"/>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4999267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2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12188825" y="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0" y="0"/>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512716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3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12188825" y="685800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0" y="6858000"/>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0313786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4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0" y="685800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0" y="0"/>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866739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5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12188825" y="685800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12188825" y="0"/>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083400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6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0" y="0"/>
            <a:ext cx="8940802"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361173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7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6115989" y="0"/>
            <a:ext cx="6020412" cy="4176223"/>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1" y="4281977"/>
            <a:ext cx="6020411" cy="4176223"/>
          </a:xfrm>
          <a:solidFill>
            <a:schemeClr val="bg1">
              <a:lumMod val="95000"/>
            </a:schemeClr>
          </a:solidFill>
        </p:spPr>
        <p:txBody>
          <a:bodyPr>
            <a:normAutofit/>
          </a:bodyPr>
          <a:lstStyle>
            <a:lvl1pPr>
              <a:defRPr sz="2800"/>
            </a:lvl1pPr>
          </a:lstStyle>
          <a:p>
            <a:endParaRPr lang="en-US"/>
          </a:p>
        </p:txBody>
      </p:sp>
      <p:sp>
        <p:nvSpPr>
          <p:cNvPr id="11" name="Picture Placeholder 2"/>
          <p:cNvSpPr>
            <a:spLocks noGrp="1"/>
          </p:cNvSpPr>
          <p:nvPr>
            <p:ph type="pic" sz="quarter" idx="12"/>
          </p:nvPr>
        </p:nvSpPr>
        <p:spPr>
          <a:xfrm>
            <a:off x="18352602" y="0"/>
            <a:ext cx="6025048" cy="4176223"/>
          </a:xfrm>
          <a:solidFill>
            <a:schemeClr val="bg1">
              <a:lumMod val="95000"/>
            </a:schemeClr>
          </a:solidFill>
        </p:spPr>
        <p:txBody>
          <a:bodyPr>
            <a:normAutofit/>
          </a:bodyPr>
          <a:lstStyle>
            <a:lvl1pPr>
              <a:defRPr sz="2800"/>
            </a:lvl1pPr>
          </a:lstStyle>
          <a:p>
            <a:endParaRPr lang="en-US"/>
          </a:p>
        </p:txBody>
      </p:sp>
      <p:sp>
        <p:nvSpPr>
          <p:cNvPr id="12" name="Picture Placeholder 2"/>
          <p:cNvSpPr>
            <a:spLocks noGrp="1"/>
          </p:cNvSpPr>
          <p:nvPr>
            <p:ph type="pic" sz="quarter" idx="13"/>
          </p:nvPr>
        </p:nvSpPr>
        <p:spPr>
          <a:xfrm>
            <a:off x="12231978" y="4318161"/>
            <a:ext cx="6020412" cy="414003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5240846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5" name="Oval 4"/>
          <p:cNvSpPr/>
          <p:nvPr userDrawn="1"/>
        </p:nvSpPr>
        <p:spPr>
          <a:xfrm rot="16200000">
            <a:off x="22199868" y="666271"/>
            <a:ext cx="521207" cy="52391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Montserrat" charset="0"/>
            </a:endParaRPr>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0" name="TextBox 9"/>
          <p:cNvSpPr txBox="1"/>
          <p:nvPr userDrawn="1"/>
        </p:nvSpPr>
        <p:spPr>
          <a:xfrm>
            <a:off x="22130252" y="668286"/>
            <a:ext cx="786038" cy="461628"/>
          </a:xfrm>
          <a:prstGeom prst="rect">
            <a:avLst/>
          </a:prstGeom>
          <a:noFill/>
        </p:spPr>
        <p:txBody>
          <a:bodyPr wrap="none" lIns="182843" tIns="91422" rIns="182843" bIns="91422" rtlCol="0">
            <a:spAutoFit/>
          </a:bodyPr>
          <a:lstStyle/>
          <a:p>
            <a:pPr algn="ctr"/>
            <a:fld id="{260E2A6B-A809-4840-BF14-8648BC0BDF87}" type="slidenum">
              <a:rPr lang="id-ID" sz="1800" b="0" i="0" smtClean="0">
                <a:solidFill>
                  <a:schemeClr val="bg1"/>
                </a:solidFill>
                <a:latin typeface="Montserrat Light" charset="0"/>
                <a:ea typeface="Montserrat Light" charset="0"/>
                <a:cs typeface="Montserrat Light" charset="0"/>
              </a:rPr>
              <a:pPr algn="ctr"/>
              <a:t>‹#›</a:t>
            </a:fld>
            <a:r>
              <a:rPr lang="id-ID" sz="1800" b="0" i="0" dirty="0" smtClean="0">
                <a:solidFill>
                  <a:schemeClr val="bg1"/>
                </a:solidFill>
                <a:latin typeface="Montserrat Light" charset="0"/>
                <a:ea typeface="Montserrat Light" charset="0"/>
                <a:cs typeface="Montserrat Light" charset="0"/>
              </a:rPr>
              <a:t>  </a:t>
            </a:r>
            <a:endParaRPr lang="id-ID" sz="1800" b="0" i="0" dirty="0">
              <a:solidFill>
                <a:schemeClr val="bg1"/>
              </a:solidFill>
              <a:latin typeface="Montserrat Light" charset="0"/>
              <a:ea typeface="Montserrat Light" charset="0"/>
              <a:cs typeface="Montserrat Light" charset="0"/>
            </a:endParaRPr>
          </a:p>
        </p:txBody>
      </p:sp>
      <p:sp>
        <p:nvSpPr>
          <p:cNvPr id="4" name="Title Placeholder 3"/>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smtClean="0"/>
              <a:t>Click to edit Master title style</a:t>
            </a:r>
            <a:endParaRPr lang="en-US"/>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877" r:id="rId1"/>
    <p:sldLayoutId id="2147483901" r:id="rId2"/>
    <p:sldLayoutId id="2147483959" r:id="rId3"/>
    <p:sldLayoutId id="2147484026" r:id="rId4"/>
    <p:sldLayoutId id="2147484027" r:id="rId5"/>
    <p:sldLayoutId id="2147484028" r:id="rId6"/>
    <p:sldLayoutId id="2147484029" r:id="rId7"/>
    <p:sldLayoutId id="2147484030" r:id="rId8"/>
    <p:sldLayoutId id="2147484031" r:id="rId9"/>
    <p:sldLayoutId id="2147484035" r:id="rId10"/>
    <p:sldLayoutId id="2147484036" r:id="rId11"/>
    <p:sldLayoutId id="2147484024" r:id="rId12"/>
    <p:sldLayoutId id="2147483963" r:id="rId13"/>
    <p:sldLayoutId id="2147483988" r:id="rId14"/>
    <p:sldLayoutId id="2147483975" r:id="rId15"/>
    <p:sldLayoutId id="2147483982" r:id="rId16"/>
    <p:sldLayoutId id="2147483989" r:id="rId17"/>
    <p:sldLayoutId id="2147484014" r:id="rId18"/>
    <p:sldLayoutId id="2147484015" r:id="rId19"/>
    <p:sldLayoutId id="2147484016" r:id="rId20"/>
    <p:sldLayoutId id="2147484017" r:id="rId21"/>
    <p:sldLayoutId id="2147484018" r:id="rId22"/>
    <p:sldLayoutId id="2147484019" r:id="rId23"/>
    <p:sldLayoutId id="2147484020" r:id="rId24"/>
    <p:sldLayoutId id="2147484021" r:id="rId25"/>
    <p:sldLayoutId id="2147484022" r:id="rId26"/>
    <p:sldLayoutId id="2147484023" r:id="rId27"/>
    <p:sldLayoutId id="2147484037" r:id="rId28"/>
    <p:sldLayoutId id="2147484039" r:id="rId29"/>
    <p:sldLayoutId id="2147484049" r:id="rId30"/>
    <p:sldLayoutId id="2147484050" r:id="rId31"/>
    <p:sldLayoutId id="2147484052" r:id="rId32"/>
    <p:sldLayoutId id="2147484053" r:id="rId33"/>
    <p:sldLayoutId id="2147484054" r:id="rId34"/>
  </p:sldLayoutIdLst>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Montserrat Hairline" charset="0"/>
          <a:ea typeface="Montserrat Hairline" charset="0"/>
          <a:cs typeface="Montserrat Hairline" charset="0"/>
        </a:defRPr>
      </a:lvl1pPr>
    </p:titleStyle>
    <p:bodyStyle>
      <a:lvl1pPr marL="0" indent="0" algn="l" defTabSz="1828434" rtl="0" eaLnBrk="1" latinLnBrk="0" hangingPunct="1">
        <a:lnSpc>
          <a:spcPct val="90000"/>
        </a:lnSpc>
        <a:spcBef>
          <a:spcPts val="2000"/>
        </a:spcBef>
        <a:buFont typeface="Arial"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jpeg"/><Relationship Id="rId3" Type="http://schemas.microsoft.com/office/2007/relationships/hdphoto" Target="../media/hdphoto1.wdp"/></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image" Target="../media/image2.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image" Target="../media/image2.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image" Target="../media/image2.png"/></Relationships>
</file>

<file path=ppt/slides/_rels/slide58.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jpg"/><Relationship Id="rId5" Type="http://schemas.openxmlformats.org/officeDocument/2006/relationships/image" Target="../media/image6.png"/><Relationship Id="rId1" Type="http://schemas.openxmlformats.org/officeDocument/2006/relationships/slideLayout" Target="../slideLayouts/slideLayout23.xml"/><Relationship Id="rId2" Type="http://schemas.openxmlformats.org/officeDocument/2006/relationships/image" Target="../media/image3.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7.png"/><Relationship Id="rId3"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image" Target="../media/image7.png"/><Relationship Id="rId3" Type="http://schemas.openxmlformats.org/officeDocument/2006/relationships/image" Target="../media/image8.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image" Target="../media/image9.png"/><Relationship Id="rId3" Type="http://schemas.openxmlformats.org/officeDocument/2006/relationships/image" Target="../media/image10.jp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chart" Target="../charts/chart3.xml"/><Relationship Id="rId5" Type="http://schemas.openxmlformats.org/officeDocument/2006/relationships/chart" Target="../charts/chart4.xml"/><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8.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7223" b="7223"/>
          <a:stretch>
            <a:fillRect/>
          </a:stretch>
        </p:blipFill>
        <p:spPr/>
      </p:pic>
      <p:sp>
        <p:nvSpPr>
          <p:cNvPr id="3" name="Rectangle 2"/>
          <p:cNvSpPr/>
          <p:nvPr/>
        </p:nvSpPr>
        <p:spPr>
          <a:xfrm>
            <a:off x="0" y="0"/>
            <a:ext cx="24377650" cy="13716000"/>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grpSp>
        <p:nvGrpSpPr>
          <p:cNvPr id="26" name="Group 25"/>
          <p:cNvGrpSpPr/>
          <p:nvPr/>
        </p:nvGrpSpPr>
        <p:grpSpPr>
          <a:xfrm>
            <a:off x="7347522" y="3741948"/>
            <a:ext cx="10387780" cy="5530855"/>
            <a:chOff x="6196424" y="3081764"/>
            <a:chExt cx="12844434" cy="6838875"/>
          </a:xfrm>
        </p:grpSpPr>
        <p:sp>
          <p:nvSpPr>
            <p:cNvPr id="27" name="TextBox 26"/>
            <p:cNvSpPr txBox="1"/>
            <p:nvPr/>
          </p:nvSpPr>
          <p:spPr>
            <a:xfrm>
              <a:off x="6196424" y="7180577"/>
              <a:ext cx="12844434" cy="2740062"/>
            </a:xfrm>
            <a:prstGeom prst="rect">
              <a:avLst/>
            </a:prstGeom>
            <a:noFill/>
          </p:spPr>
          <p:txBody>
            <a:bodyPr wrap="none" rtlCol="0">
              <a:spAutoFit/>
            </a:bodyPr>
            <a:lstStyle/>
            <a:p>
              <a:pPr algn="ctr"/>
              <a:r>
                <a:rPr lang="en-US" sz="13800" spc="10000" dirty="0" smtClean="0">
                  <a:solidFill>
                    <a:srgbClr val="0E0E0E"/>
                  </a:solidFill>
                  <a:latin typeface="Montserrat" charset="0"/>
                  <a:ea typeface="Montserrat" charset="0"/>
                  <a:cs typeface="Montserrat" charset="0"/>
                </a:rPr>
                <a:t>NEUE</a:t>
              </a:r>
            </a:p>
          </p:txBody>
        </p:sp>
        <p:sp>
          <p:nvSpPr>
            <p:cNvPr id="28" name="TextBox 27"/>
            <p:cNvSpPr txBox="1"/>
            <p:nvPr/>
          </p:nvSpPr>
          <p:spPr>
            <a:xfrm>
              <a:off x="8843333" y="6566101"/>
              <a:ext cx="6662249" cy="418620"/>
            </a:xfrm>
            <a:prstGeom prst="rect">
              <a:avLst/>
            </a:prstGeom>
            <a:noFill/>
          </p:spPr>
          <p:txBody>
            <a:bodyPr wrap="none" rtlCol="0">
              <a:spAutoFit/>
            </a:bodyPr>
            <a:lstStyle/>
            <a:p>
              <a:pPr algn="ctr"/>
              <a:r>
                <a:rPr lang="en-US" sz="1600" kern="1000" spc="5000" dirty="0" smtClean="0">
                  <a:solidFill>
                    <a:srgbClr val="0E0E0E"/>
                  </a:solidFill>
                  <a:latin typeface="Montserrat" charset="0"/>
                  <a:ea typeface="Montserrat" charset="0"/>
                  <a:cs typeface="Montserrat" charset="0"/>
                </a:rPr>
                <a:t>THIS IS</a:t>
              </a:r>
            </a:p>
          </p:txBody>
        </p:sp>
        <p:sp>
          <p:nvSpPr>
            <p:cNvPr id="29" name="Shape 2630"/>
            <p:cNvSpPr/>
            <p:nvPr/>
          </p:nvSpPr>
          <p:spPr>
            <a:xfrm>
              <a:off x="11480143" y="3081764"/>
              <a:ext cx="1469390" cy="2693756"/>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000">
                <a:solidFill>
                  <a:srgbClr val="0E0E0E"/>
                </a:solidFill>
              </a:endParaRPr>
            </a:p>
          </p:txBody>
        </p:sp>
      </p:grpSp>
    </p:spTree>
    <p:extLst>
      <p:ext uri="{BB962C8B-B14F-4D97-AF65-F5344CB8AC3E}">
        <p14:creationId xmlns:p14="http://schemas.microsoft.com/office/powerpoint/2010/main" val="8280089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6691746"/>
            <a:ext cx="8125883" cy="70242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Montserrat Light" charset="0"/>
            </a:endParaRPr>
          </a:p>
        </p:txBody>
      </p:sp>
      <p:sp>
        <p:nvSpPr>
          <p:cNvPr id="15" name="Rectangle 14"/>
          <p:cNvSpPr/>
          <p:nvPr/>
        </p:nvSpPr>
        <p:spPr>
          <a:xfrm>
            <a:off x="8125883" y="6691746"/>
            <a:ext cx="8125883" cy="7024254"/>
          </a:xfrm>
          <a:prstGeom prst="rect">
            <a:avLst/>
          </a:prstGeom>
          <a:solidFill>
            <a:schemeClr val="bg1">
              <a:lumMod val="95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2"/>
              </a:solidFill>
              <a:latin typeface="Montserrat Light" charset="0"/>
            </a:endParaRPr>
          </a:p>
        </p:txBody>
      </p:sp>
      <p:sp>
        <p:nvSpPr>
          <p:cNvPr id="16" name="Rectangle 15"/>
          <p:cNvSpPr/>
          <p:nvPr/>
        </p:nvSpPr>
        <p:spPr>
          <a:xfrm>
            <a:off x="16251767" y="6691746"/>
            <a:ext cx="8125883" cy="70242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2"/>
              </a:solidFill>
              <a:latin typeface="Montserrat Light" charset="0"/>
            </a:endParaRPr>
          </a:p>
        </p:txBody>
      </p:sp>
      <p:grpSp>
        <p:nvGrpSpPr>
          <p:cNvPr id="30" name="Group 29"/>
          <p:cNvGrpSpPr/>
          <p:nvPr/>
        </p:nvGrpSpPr>
        <p:grpSpPr>
          <a:xfrm>
            <a:off x="3407661" y="8560545"/>
            <a:ext cx="1307713" cy="783392"/>
            <a:chOff x="1775548" y="1990598"/>
            <a:chExt cx="621122" cy="372086"/>
          </a:xfrm>
        </p:grpSpPr>
        <p:sp>
          <p:nvSpPr>
            <p:cNvPr id="32"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33"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grpSp>
      <p:grpSp>
        <p:nvGrpSpPr>
          <p:cNvPr id="34" name="Group 33"/>
          <p:cNvGrpSpPr/>
          <p:nvPr/>
        </p:nvGrpSpPr>
        <p:grpSpPr>
          <a:xfrm>
            <a:off x="11542746" y="8385096"/>
            <a:ext cx="1307713" cy="1141167"/>
            <a:chOff x="6885153" y="7021098"/>
            <a:chExt cx="621122" cy="542018"/>
          </a:xfrm>
        </p:grpSpPr>
        <p:sp>
          <p:nvSpPr>
            <p:cNvPr id="35"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6"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7"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8"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grpSp>
      <p:grpSp>
        <p:nvGrpSpPr>
          <p:cNvPr id="39" name="Group 38"/>
          <p:cNvGrpSpPr/>
          <p:nvPr/>
        </p:nvGrpSpPr>
        <p:grpSpPr>
          <a:xfrm>
            <a:off x="19807754" y="8240183"/>
            <a:ext cx="1054804" cy="1350893"/>
            <a:chOff x="8218224" y="8245765"/>
            <a:chExt cx="500998" cy="641631"/>
          </a:xfrm>
        </p:grpSpPr>
        <p:sp>
          <p:nvSpPr>
            <p:cNvPr id="50" name="Line 525"/>
            <p:cNvSpPr>
              <a:spLocks noChangeShapeType="1"/>
            </p:cNvSpPr>
            <p:nvPr/>
          </p:nvSpPr>
          <p:spPr bwMode="auto">
            <a:xfrm>
              <a:off x="8218224" y="8245765"/>
              <a:ext cx="2929" cy="641631"/>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51"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52"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grpSp>
      <p:sp>
        <p:nvSpPr>
          <p:cNvPr id="53" name="TextBox 52"/>
          <p:cNvSpPr txBox="1"/>
          <p:nvPr/>
        </p:nvSpPr>
        <p:spPr>
          <a:xfrm>
            <a:off x="1663904" y="10754664"/>
            <a:ext cx="4796139" cy="1411669"/>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persons, legal persons, or </a:t>
            </a:r>
            <a:r>
              <a:rPr lang="en-US" sz="2000" dirty="0" smtClean="0">
                <a:solidFill>
                  <a:schemeClr val="tx2"/>
                </a:solidFill>
                <a:latin typeface="Montserrat Light" charset="0"/>
                <a:ea typeface="Montserrat Light" charset="0"/>
                <a:cs typeface="Montserrat Light" charset="0"/>
              </a:rPr>
              <a:t>a</a:t>
            </a:r>
            <a:endParaRPr lang="en-US" sz="2000" dirty="0">
              <a:solidFill>
                <a:schemeClr val="tx2"/>
              </a:solidFill>
              <a:latin typeface="Montserrat Light" charset="0"/>
              <a:ea typeface="Montserrat Light" charset="0"/>
              <a:cs typeface="Montserrat Light" charset="0"/>
            </a:endParaRPr>
          </a:p>
        </p:txBody>
      </p:sp>
      <p:sp>
        <p:nvSpPr>
          <p:cNvPr id="54" name="TextBox 53"/>
          <p:cNvSpPr txBox="1"/>
          <p:nvPr/>
        </p:nvSpPr>
        <p:spPr>
          <a:xfrm>
            <a:off x="1560967" y="10022404"/>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55" name="TextBox 54"/>
          <p:cNvSpPr txBox="1"/>
          <p:nvPr/>
        </p:nvSpPr>
        <p:spPr>
          <a:xfrm>
            <a:off x="9839844" y="10754664"/>
            <a:ext cx="4796139" cy="1411669"/>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2000">
                <a:solidFill>
                  <a:schemeClr val="tx2"/>
                </a:solidFill>
                <a:latin typeface="Montserrat Light" charset="0"/>
                <a:ea typeface="Montserrat Light" charset="0"/>
                <a:cs typeface="Montserrat Light" charset="0"/>
              </a:rPr>
              <a:t>or </a:t>
            </a:r>
            <a:r>
              <a:rPr lang="en-US" sz="2000" smtClean="0">
                <a:solidFill>
                  <a:schemeClr val="tx2"/>
                </a:solidFill>
                <a:latin typeface="Montserrat Light" charset="0"/>
                <a:ea typeface="Montserrat Light" charset="0"/>
                <a:cs typeface="Montserrat Light" charset="0"/>
              </a:rPr>
              <a:t>a</a:t>
            </a:r>
            <a:endParaRPr lang="en-US" sz="2000" dirty="0">
              <a:solidFill>
                <a:schemeClr val="tx2"/>
              </a:solidFill>
              <a:latin typeface="Montserrat Light" charset="0"/>
              <a:ea typeface="Montserrat Light" charset="0"/>
              <a:cs typeface="Montserrat Light" charset="0"/>
            </a:endParaRPr>
          </a:p>
        </p:txBody>
      </p:sp>
      <p:sp>
        <p:nvSpPr>
          <p:cNvPr id="56" name="TextBox 55"/>
          <p:cNvSpPr txBox="1"/>
          <p:nvPr/>
        </p:nvSpPr>
        <p:spPr>
          <a:xfrm>
            <a:off x="9736907" y="10022404"/>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57" name="TextBox 56"/>
          <p:cNvSpPr txBox="1"/>
          <p:nvPr/>
        </p:nvSpPr>
        <p:spPr>
          <a:xfrm>
            <a:off x="17944005" y="10754664"/>
            <a:ext cx="4796139" cy="1411669"/>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2000">
                <a:solidFill>
                  <a:schemeClr val="tx2"/>
                </a:solidFill>
                <a:latin typeface="Montserrat Light" charset="0"/>
                <a:ea typeface="Montserrat Light" charset="0"/>
                <a:cs typeface="Montserrat Light" charset="0"/>
              </a:rPr>
              <a:t>or </a:t>
            </a:r>
            <a:r>
              <a:rPr lang="en-US" sz="2000" smtClean="0">
                <a:solidFill>
                  <a:schemeClr val="tx2"/>
                </a:solidFill>
                <a:latin typeface="Montserrat Light" charset="0"/>
                <a:ea typeface="Montserrat Light" charset="0"/>
                <a:cs typeface="Montserrat Light" charset="0"/>
              </a:rPr>
              <a:t>a</a:t>
            </a:r>
            <a:endParaRPr lang="en-US" sz="2000" dirty="0">
              <a:solidFill>
                <a:schemeClr val="tx2"/>
              </a:solidFill>
              <a:latin typeface="Montserrat Light" charset="0"/>
              <a:ea typeface="Montserrat Light" charset="0"/>
              <a:cs typeface="Montserrat Light" charset="0"/>
            </a:endParaRPr>
          </a:p>
        </p:txBody>
      </p:sp>
      <p:sp>
        <p:nvSpPr>
          <p:cNvPr id="58" name="TextBox 57"/>
          <p:cNvSpPr txBox="1"/>
          <p:nvPr/>
        </p:nvSpPr>
        <p:spPr>
          <a:xfrm>
            <a:off x="17841068" y="10022404"/>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8634949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p:cNvGrpSpPr/>
          <p:nvPr/>
        </p:nvGrpSpPr>
        <p:grpSpPr>
          <a:xfrm>
            <a:off x="2111895" y="3718554"/>
            <a:ext cx="8447312" cy="8476573"/>
            <a:chOff x="949325" y="720725"/>
            <a:chExt cx="6718300" cy="6738938"/>
          </a:xfrm>
          <a:solidFill>
            <a:schemeClr val="bg1">
              <a:lumMod val="85000"/>
            </a:schemeClr>
          </a:solidFill>
        </p:grpSpPr>
        <p:sp>
          <p:nvSpPr>
            <p:cNvPr id="74"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5"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6"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7"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8"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9"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1"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4"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5"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6"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solidFill>
              <a:schemeClr val="accent1"/>
            </a:solid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7"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8"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9"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0"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1"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2"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3"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4"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5"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6"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7"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8"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9"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0"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1"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2"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3"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4"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5"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6"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7"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4"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5"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6"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7"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8"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9"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solidFill>
              <a:schemeClr val="accent2"/>
            </a:solid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0"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1"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2"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3"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4"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5"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6"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7"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8"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9"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0"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1"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2"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3"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4"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5"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6"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7"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8"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9"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0"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1"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2"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3"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4"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5"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6"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7"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8"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9"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0"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1"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2"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3"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4"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5"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6"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7"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8"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9"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0"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1"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ontserrat" charset="0"/>
              </a:endParaRPr>
            </a:p>
          </p:txBody>
        </p:sp>
        <p:sp>
          <p:nvSpPr>
            <p:cNvPr id="182"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ontserrat" charset="0"/>
              </a:endParaRPr>
            </a:p>
          </p:txBody>
        </p:sp>
        <p:sp>
          <p:nvSpPr>
            <p:cNvPr id="183"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ontserrat" charset="0"/>
              </a:endParaRPr>
            </a:p>
          </p:txBody>
        </p:sp>
        <p:sp>
          <p:nvSpPr>
            <p:cNvPr id="184"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5"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6"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7"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8"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9"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ontserrat" charset="0"/>
              </a:endParaRPr>
            </a:p>
          </p:txBody>
        </p:sp>
      </p:grpSp>
      <p:sp>
        <p:nvSpPr>
          <p:cNvPr id="118" name="TextBox 117"/>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AFRICA EDITABLE MAP</a:t>
            </a:r>
            <a:endParaRPr lang="en-US" sz="9600" spc="600" dirty="0">
              <a:solidFill>
                <a:schemeClr val="tx2"/>
              </a:solidFill>
              <a:latin typeface="Montserrat" charset="0"/>
              <a:ea typeface="Montserrat" charset="0"/>
              <a:cs typeface="Montserrat" charset="0"/>
            </a:endParaRPr>
          </a:p>
        </p:txBody>
      </p:sp>
      <p:sp>
        <p:nvSpPr>
          <p:cNvPr id="119" name="TextBox 118"/>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20" name="TextBox 119"/>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104" name="Group 103"/>
          <p:cNvGrpSpPr/>
          <p:nvPr/>
        </p:nvGrpSpPr>
        <p:grpSpPr>
          <a:xfrm>
            <a:off x="11937178" y="4338259"/>
            <a:ext cx="11003809" cy="6612521"/>
            <a:chOff x="11972291" y="4332249"/>
            <a:chExt cx="12640147" cy="7595846"/>
          </a:xfrm>
        </p:grpSpPr>
        <p:sp>
          <p:nvSpPr>
            <p:cNvPr id="105" name="Rectangle 104"/>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06" name="Rectangle 105"/>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07" name="TextBox 106"/>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108" name="Rectangle 107"/>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09" name="Rectangle 108"/>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10" name="TextBox 109"/>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111" name="Rectangle 110"/>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12" name="Rectangle 111"/>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13" name="TextBox 112"/>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121" name="Rectangle 120"/>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22" name="Rectangle 121"/>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23" name="TextBox 122"/>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128" name="TextBox 127"/>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8592338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4046986" y="3295622"/>
            <a:ext cx="16306282" cy="7360700"/>
            <a:chOff x="5081173" y="7575550"/>
            <a:chExt cx="7051215" cy="3182938"/>
          </a:xfrm>
          <a:solidFill>
            <a:schemeClr val="bg1">
              <a:lumMod val="85000"/>
            </a:schemeClr>
          </a:solidFill>
        </p:grpSpPr>
        <p:sp>
          <p:nvSpPr>
            <p:cNvPr id="59"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0"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1"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2"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3"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4"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5"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6"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7"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8"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9"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0"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3"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4"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5"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6"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7"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8"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9"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grpSp>
      <p:sp>
        <p:nvSpPr>
          <p:cNvPr id="30" name="TextBox 29"/>
          <p:cNvSpPr txBox="1"/>
          <p:nvPr/>
        </p:nvSpPr>
        <p:spPr>
          <a:xfrm>
            <a:off x="4803091" y="10982628"/>
            <a:ext cx="6906708"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Company members share a common purpose and unite in order to focus their various talents and organize </a:t>
            </a:r>
            <a:r>
              <a:rPr lang="en-US" sz="2400" dirty="0" smtClean="0">
                <a:latin typeface="Montserrat Light" charset="0"/>
                <a:ea typeface="Montserrat Light" charset="0"/>
                <a:cs typeface="Montserrat Light" charset="0"/>
              </a:rPr>
              <a:t>their</a:t>
            </a:r>
            <a:endParaRPr lang="en-US" sz="2400" dirty="0">
              <a:latin typeface="Montserrat Light" charset="0"/>
              <a:ea typeface="Montserrat Light" charset="0"/>
              <a:cs typeface="Montserrat Light" charset="0"/>
            </a:endParaRPr>
          </a:p>
        </p:txBody>
      </p:sp>
      <p:sp>
        <p:nvSpPr>
          <p:cNvPr id="31" name="TextBox 30"/>
          <p:cNvSpPr txBox="1"/>
          <p:nvPr/>
        </p:nvSpPr>
        <p:spPr>
          <a:xfrm>
            <a:off x="1824708" y="10897148"/>
            <a:ext cx="2996333" cy="1754326"/>
          </a:xfrm>
          <a:prstGeom prst="rect">
            <a:avLst/>
          </a:prstGeom>
          <a:noFill/>
        </p:spPr>
        <p:txBody>
          <a:bodyPr wrap="none" rtlCol="0">
            <a:spAutoFit/>
          </a:bodyPr>
          <a:lstStyle/>
          <a:p>
            <a:r>
              <a:rPr lang="id-ID" sz="10800" b="1" dirty="0" smtClean="0">
                <a:solidFill>
                  <a:schemeClr val="accent1"/>
                </a:solidFill>
                <a:latin typeface="Montserrat" charset="0"/>
                <a:ea typeface="Montserrat" charset="0"/>
                <a:cs typeface="Montserrat" charset="0"/>
              </a:rPr>
              <a:t>15%</a:t>
            </a:r>
            <a:endParaRPr lang="id-ID" sz="10800" b="1" dirty="0">
              <a:solidFill>
                <a:schemeClr val="accent1"/>
              </a:solidFill>
              <a:latin typeface="Montserrat" charset="0"/>
              <a:ea typeface="Montserrat" charset="0"/>
              <a:cs typeface="Montserrat" charset="0"/>
            </a:endParaRPr>
          </a:p>
        </p:txBody>
      </p:sp>
      <p:sp>
        <p:nvSpPr>
          <p:cNvPr id="32" name="Shape 2688"/>
          <p:cNvSpPr/>
          <p:nvPr/>
        </p:nvSpPr>
        <p:spPr>
          <a:xfrm>
            <a:off x="12507233" y="1110635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TextBox 32"/>
          <p:cNvSpPr txBox="1"/>
          <p:nvPr/>
        </p:nvSpPr>
        <p:spPr>
          <a:xfrm>
            <a:off x="13242774"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4" name="TextBox 33"/>
          <p:cNvSpPr txBox="1"/>
          <p:nvPr/>
        </p:nvSpPr>
        <p:spPr>
          <a:xfrm>
            <a:off x="18299570"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5" name="Shape 2770"/>
          <p:cNvSpPr/>
          <p:nvPr/>
        </p:nvSpPr>
        <p:spPr>
          <a:xfrm>
            <a:off x="17564029" y="11108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8" name="TextBox 37"/>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CUBA EDITABLE MAP</a:t>
            </a:r>
            <a:endParaRPr lang="en-US" sz="9600" spc="600" dirty="0">
              <a:solidFill>
                <a:schemeClr val="tx2"/>
              </a:solidFill>
              <a:latin typeface="Montserrat" charset="0"/>
              <a:ea typeface="Montserrat" charset="0"/>
              <a:cs typeface="Montserrat" charset="0"/>
            </a:endParaRPr>
          </a:p>
        </p:txBody>
      </p:sp>
      <p:sp>
        <p:nvSpPr>
          <p:cNvPr id="39" name="TextBox 38"/>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0" name="TextBox 39"/>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6952900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p:cNvGrpSpPr/>
          <p:nvPr/>
        </p:nvGrpSpPr>
        <p:grpSpPr>
          <a:xfrm>
            <a:off x="1400960" y="3831268"/>
            <a:ext cx="9735126" cy="8672790"/>
            <a:chOff x="949845" y="1882014"/>
            <a:chExt cx="2319277" cy="2066461"/>
          </a:xfrm>
          <a:solidFill>
            <a:schemeClr val="bg1">
              <a:lumMod val="85000"/>
            </a:schemeClr>
          </a:solidFill>
        </p:grpSpPr>
        <p:sp>
          <p:nvSpPr>
            <p:cNvPr id="50"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51"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52"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53"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54"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55"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56"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57"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58"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59"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60"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61"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62"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63"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64"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65"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66"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67"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79"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0"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1"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2"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3"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4"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5"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6"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7"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8"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89"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0"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1"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2"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3" name="Rectangle 2141"/>
            <p:cNvSpPr>
              <a:spLocks noChangeArrowheads="1"/>
            </p:cNvSpPr>
            <p:nvPr/>
          </p:nvSpPr>
          <p:spPr bwMode="auto">
            <a:xfrm>
              <a:off x="2544348" y="3729060"/>
              <a:ext cx="1858" cy="1798"/>
            </a:xfrm>
            <a:prstGeom prst="rect">
              <a:avLst/>
            </a:prstGeom>
            <a:grpFill/>
            <a:ln w="12700" cmpd="sng">
              <a:solidFill>
                <a:schemeClr val="bg2"/>
              </a:solidFill>
              <a:miter lim="800000"/>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4"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5"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6"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7"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8"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99"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0"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1"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2"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3"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4"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5"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6"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7"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8"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09"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0"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1"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2"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3"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4"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5"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6"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7"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8"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19"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0"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1"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2"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3"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4"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5"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6"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7"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8"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29"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0"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1"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2"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3"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4"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5"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6"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7"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8"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39"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0"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1"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2"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3"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4"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5"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6"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7"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8"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49"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0"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1"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2"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3"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4"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5"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6"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7"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8"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59"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0"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solidFill>
              <a:schemeClr val="accent2"/>
            </a:solid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1"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solidFill>
              <a:schemeClr val="accent1"/>
            </a:solid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2"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3"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4"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5"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6"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7"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8"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69"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70"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71"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72"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sp>
          <p:nvSpPr>
            <p:cNvPr id="173"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dirty="0">
                <a:latin typeface="Montserrat Light" charset="0"/>
                <a:cs typeface="Montserrat Light" charset="0"/>
              </a:endParaRPr>
            </a:p>
          </p:txBody>
        </p:sp>
      </p:grpSp>
      <p:sp>
        <p:nvSpPr>
          <p:cNvPr id="178" name="TextBox 177"/>
          <p:cNvSpPr txBox="1"/>
          <p:nvPr/>
        </p:nvSpPr>
        <p:spPr>
          <a:xfrm>
            <a:off x="3796343" y="1390006"/>
            <a:ext cx="16721902"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NORTH AMERICA EDITABLE MAP</a:t>
            </a:r>
            <a:endParaRPr lang="en-US" sz="9600" spc="600" dirty="0">
              <a:solidFill>
                <a:schemeClr val="tx2"/>
              </a:solidFill>
              <a:latin typeface="Montserrat" charset="0"/>
              <a:ea typeface="Montserrat" charset="0"/>
              <a:cs typeface="Montserrat" charset="0"/>
            </a:endParaRPr>
          </a:p>
        </p:txBody>
      </p:sp>
      <p:sp>
        <p:nvSpPr>
          <p:cNvPr id="179" name="TextBox 178"/>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80" name="TextBox 179"/>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181" name="Group 180"/>
          <p:cNvGrpSpPr/>
          <p:nvPr/>
        </p:nvGrpSpPr>
        <p:grpSpPr>
          <a:xfrm>
            <a:off x="11937178" y="4338259"/>
            <a:ext cx="11003809" cy="6612521"/>
            <a:chOff x="11972291" y="4332249"/>
            <a:chExt cx="12640147" cy="7595846"/>
          </a:xfrm>
        </p:grpSpPr>
        <p:sp>
          <p:nvSpPr>
            <p:cNvPr id="182" name="Rectangle 181"/>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83" name="Rectangle 182"/>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84" name="TextBox 183"/>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185" name="Rectangle 184"/>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86" name="Rectangle 185"/>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87" name="TextBox 186"/>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188" name="Rectangle 187"/>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89" name="Rectangle 188"/>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90" name="TextBox 189"/>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191" name="Rectangle 190"/>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92" name="Rectangle 191"/>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93" name="TextBox 192"/>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194" name="TextBox 193"/>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2820529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 name="Group 189"/>
          <p:cNvGrpSpPr/>
          <p:nvPr/>
        </p:nvGrpSpPr>
        <p:grpSpPr>
          <a:xfrm>
            <a:off x="11778213" y="3849902"/>
            <a:ext cx="12638785" cy="9243982"/>
            <a:chOff x="2979926" y="-33603"/>
            <a:chExt cx="6221676" cy="4549336"/>
          </a:xfrm>
          <a:solidFill>
            <a:schemeClr val="bg1">
              <a:lumMod val="85000"/>
            </a:schemeClr>
          </a:solidFill>
        </p:grpSpPr>
        <p:sp>
          <p:nvSpPr>
            <p:cNvPr id="191"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2"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3"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4"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5"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6"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7"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8"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9"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0"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accent2"/>
            </a:solid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accent1"/>
            </a:solid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3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3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3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3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3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3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3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grpSp>
      <p:sp>
        <p:nvSpPr>
          <p:cNvPr id="73" name="TextBox 72"/>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EUROPE EDITABLE MAP</a:t>
            </a:r>
            <a:endParaRPr lang="en-US" sz="9600" spc="600" dirty="0">
              <a:solidFill>
                <a:schemeClr val="tx2"/>
              </a:solidFill>
              <a:latin typeface="Montserrat" charset="0"/>
              <a:ea typeface="Montserrat" charset="0"/>
              <a:cs typeface="Montserrat" charset="0"/>
            </a:endParaRPr>
          </a:p>
        </p:txBody>
      </p:sp>
      <p:sp>
        <p:nvSpPr>
          <p:cNvPr id="74" name="TextBox 73"/>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75" name="TextBox 74"/>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56" name="Group 55"/>
          <p:cNvGrpSpPr/>
          <p:nvPr/>
        </p:nvGrpSpPr>
        <p:grpSpPr>
          <a:xfrm>
            <a:off x="1476563" y="4338259"/>
            <a:ext cx="11003809" cy="6612521"/>
            <a:chOff x="11972291" y="4332249"/>
            <a:chExt cx="12640147" cy="7595846"/>
          </a:xfrm>
        </p:grpSpPr>
        <p:sp>
          <p:nvSpPr>
            <p:cNvPr id="57" name="Rectangle 56"/>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8" name="Rectangle 57"/>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0" name="TextBox 59"/>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61" name="Rectangle 60"/>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2" name="Rectangle 61"/>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3" name="TextBox 62"/>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64" name="Rectangle 63"/>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5" name="Rectangle 64"/>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6" name="TextBox 65"/>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67" name="Rectangle 66"/>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8" name="Rectangle 67"/>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9" name="TextBox 68"/>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76" name="TextBox 75"/>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7599456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p:cNvGrpSpPr/>
          <p:nvPr/>
        </p:nvGrpSpPr>
        <p:grpSpPr>
          <a:xfrm>
            <a:off x="1999798" y="3767160"/>
            <a:ext cx="8025946" cy="9110640"/>
            <a:chOff x="2239069" y="2908351"/>
            <a:chExt cx="8462739" cy="9606465"/>
          </a:xfrm>
          <a:solidFill>
            <a:schemeClr val="bg1">
              <a:lumMod val="85000"/>
            </a:schemeClr>
          </a:solidFill>
        </p:grpSpPr>
        <p:sp>
          <p:nvSpPr>
            <p:cNvPr id="69"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0"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3"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4"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5"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6"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7"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8"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grpSp>
      <p:sp>
        <p:nvSpPr>
          <p:cNvPr id="35" name="TextBox 34"/>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JAPAN EDITABLE MAP</a:t>
            </a:r>
            <a:endParaRPr lang="en-US" sz="9600" spc="600" dirty="0">
              <a:solidFill>
                <a:schemeClr val="tx2"/>
              </a:solidFill>
              <a:latin typeface="Montserrat" charset="0"/>
              <a:ea typeface="Montserrat" charset="0"/>
              <a:cs typeface="Montserrat" charset="0"/>
            </a:endParaRPr>
          </a:p>
        </p:txBody>
      </p:sp>
      <p:sp>
        <p:nvSpPr>
          <p:cNvPr id="36" name="TextBox 35"/>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37" name="TextBox 36"/>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18" name="Group 17"/>
          <p:cNvGrpSpPr/>
          <p:nvPr/>
        </p:nvGrpSpPr>
        <p:grpSpPr>
          <a:xfrm>
            <a:off x="11937178" y="4338259"/>
            <a:ext cx="11003809" cy="6612521"/>
            <a:chOff x="11972291" y="4332249"/>
            <a:chExt cx="12640147" cy="7595846"/>
          </a:xfrm>
        </p:grpSpPr>
        <p:sp>
          <p:nvSpPr>
            <p:cNvPr id="19" name="Rectangle 18"/>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0" name="Rectangle 19"/>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2" name="TextBox 21"/>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23" name="Rectangle 22"/>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4" name="Rectangle 23"/>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5" name="TextBox 24"/>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26" name="Rectangle 25"/>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7" name="Rectangle 26"/>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8" name="TextBox 27"/>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29" name="Rectangle 28"/>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0" name="Rectangle 29"/>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1" name="TextBox 30"/>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38" name="TextBox 37"/>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21145719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38100" y="38100"/>
            <a:ext cx="24415750" cy="13716000"/>
          </a:xfrm>
          <a:prstGeom prst="rect">
            <a:avLst/>
          </a:prstGeom>
          <a:solidFill>
            <a:schemeClr val="bg1">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23" name="TextBox 22"/>
          <p:cNvSpPr txBox="1"/>
          <p:nvPr/>
        </p:nvSpPr>
        <p:spPr>
          <a:xfrm>
            <a:off x="4621337" y="2885841"/>
            <a:ext cx="15110395" cy="1107996"/>
          </a:xfrm>
          <a:prstGeom prst="rect">
            <a:avLst/>
          </a:prstGeom>
          <a:noFill/>
        </p:spPr>
        <p:txBody>
          <a:bodyPr wrap="square" rtlCol="0">
            <a:spAutoFit/>
          </a:bodyPr>
          <a:lstStyle/>
          <a:p>
            <a:pPr algn="ctr"/>
            <a:r>
              <a:rPr lang="en-US" sz="6600" b="1" spc="600" dirty="0" smtClean="0">
                <a:solidFill>
                  <a:sysClr val="windowText" lastClr="000000"/>
                </a:solidFill>
                <a:latin typeface="Montserrat Semi" charset="0"/>
                <a:ea typeface="Montserrat Semi" charset="0"/>
                <a:cs typeface="Montserrat Semi" charset="0"/>
              </a:rPr>
              <a:t>GET IN TOUCH</a:t>
            </a:r>
            <a:endParaRPr lang="en-US" sz="6600" b="1" spc="600" dirty="0">
              <a:solidFill>
                <a:sysClr val="windowText" lastClr="000000"/>
              </a:solidFill>
              <a:latin typeface="Montserrat Semi" charset="0"/>
              <a:ea typeface="Montserrat Semi" charset="0"/>
              <a:cs typeface="Montserrat Semi" charset="0"/>
            </a:endParaRPr>
          </a:p>
        </p:txBody>
      </p:sp>
      <p:sp>
        <p:nvSpPr>
          <p:cNvPr id="4" name="TextBox 3"/>
          <p:cNvSpPr txBox="1"/>
          <p:nvPr/>
        </p:nvSpPr>
        <p:spPr>
          <a:xfrm>
            <a:off x="6967606" y="4539364"/>
            <a:ext cx="10366238" cy="3754874"/>
          </a:xfrm>
          <a:prstGeom prst="rect">
            <a:avLst/>
          </a:prstGeom>
          <a:noFill/>
        </p:spPr>
        <p:txBody>
          <a:bodyPr wrap="square" rtlCol="0">
            <a:spAutoFit/>
          </a:bodyPr>
          <a:lstStyle/>
          <a:p>
            <a:pPr algn="ctr">
              <a:lnSpc>
                <a:spcPct val="150000"/>
              </a:lnSpc>
            </a:pPr>
            <a:r>
              <a:rPr lang="en-US" sz="2800" dirty="0">
                <a:solidFill>
                  <a:sysClr val="windowText" lastClr="000000"/>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a:t>
            </a:r>
          </a:p>
          <a:p>
            <a:pPr algn="ctr">
              <a:lnSpc>
                <a:spcPct val="150000"/>
              </a:lnSpc>
            </a:pPr>
            <a:endParaRPr lang="en-US" sz="3200" dirty="0">
              <a:solidFill>
                <a:sysClr val="windowText" lastClr="000000"/>
              </a:solidFill>
              <a:latin typeface="Montserrat" charset="0"/>
              <a:ea typeface="Montserrat" charset="0"/>
              <a:cs typeface="Montserrat" charset="0"/>
            </a:endParaRPr>
          </a:p>
          <a:p>
            <a:pPr algn="ctr"/>
            <a:r>
              <a:rPr lang="en-US" sz="2800" spc="300" dirty="0" smtClean="0">
                <a:solidFill>
                  <a:sysClr val="windowText" lastClr="000000"/>
                </a:solidFill>
                <a:latin typeface="Montserrat" charset="0"/>
                <a:ea typeface="Montserrat" charset="0"/>
                <a:cs typeface="Montserrat" charset="0"/>
              </a:rPr>
              <a:t>EMPIRES BUILDING</a:t>
            </a:r>
          </a:p>
          <a:p>
            <a:pPr algn="ctr"/>
            <a:r>
              <a:rPr lang="en-US" sz="2800" spc="300" dirty="0" smtClean="0">
                <a:solidFill>
                  <a:sysClr val="windowText" lastClr="000000"/>
                </a:solidFill>
                <a:latin typeface="Montserrat" charset="0"/>
                <a:ea typeface="Montserrat" charset="0"/>
                <a:cs typeface="Montserrat" charset="0"/>
              </a:rPr>
              <a:t>7788 NEW YORK CITY, US</a:t>
            </a:r>
            <a:endParaRPr lang="en-US" sz="2800" spc="300" dirty="0">
              <a:solidFill>
                <a:sysClr val="windowText" lastClr="000000"/>
              </a:solidFill>
              <a:latin typeface="Montserrat" charset="0"/>
              <a:ea typeface="Montserrat" charset="0"/>
              <a:cs typeface="Montserrat" charset="0"/>
            </a:endParaRPr>
          </a:p>
        </p:txBody>
      </p:sp>
      <p:sp>
        <p:nvSpPr>
          <p:cNvPr id="5" name="TextBox 4"/>
          <p:cNvSpPr txBox="1"/>
          <p:nvPr/>
        </p:nvSpPr>
        <p:spPr>
          <a:xfrm>
            <a:off x="4728893" y="10670027"/>
            <a:ext cx="3265638" cy="584775"/>
          </a:xfrm>
          <a:prstGeom prst="rect">
            <a:avLst/>
          </a:prstGeom>
          <a:noFill/>
        </p:spPr>
        <p:txBody>
          <a:bodyPr wrap="none" rtlCol="0">
            <a:spAutoFit/>
          </a:bodyPr>
          <a:lstStyle/>
          <a:p>
            <a:pPr algn="ctr"/>
            <a:r>
              <a:rPr lang="en-US" sz="3200" spc="600" dirty="0" smtClean="0">
                <a:solidFill>
                  <a:sysClr val="windowText" lastClr="000000"/>
                </a:solidFill>
                <a:latin typeface="Montserrat Light" charset="0"/>
                <a:ea typeface="Montserrat Light" charset="0"/>
                <a:cs typeface="Montserrat Light" charset="0"/>
              </a:rPr>
              <a:t>1-800-VOLT</a:t>
            </a:r>
          </a:p>
        </p:txBody>
      </p:sp>
      <p:sp>
        <p:nvSpPr>
          <p:cNvPr id="6" name="TextBox 5"/>
          <p:cNvSpPr txBox="1"/>
          <p:nvPr/>
        </p:nvSpPr>
        <p:spPr>
          <a:xfrm>
            <a:off x="4173225" y="11302894"/>
            <a:ext cx="4376945" cy="1200329"/>
          </a:xfrm>
          <a:prstGeom prst="rect">
            <a:avLst/>
          </a:prstGeom>
          <a:noFill/>
        </p:spPr>
        <p:txBody>
          <a:bodyPr wrap="square" rtlCol="0">
            <a:spAutoFit/>
          </a:bodyPr>
          <a:lstStyle/>
          <a:p>
            <a:pPr algn="ctr"/>
            <a:r>
              <a:rPr lang="en-US" sz="2400" dirty="0">
                <a:solidFill>
                  <a:sysClr val="windowText" lastClr="000000"/>
                </a:solidFill>
                <a:latin typeface="Montserrat" charset="0"/>
                <a:ea typeface="Montserrat" charset="0"/>
                <a:cs typeface="Montserrat" charset="0"/>
              </a:rPr>
              <a:t>Entrepreneurial activities differ substantially depending on </a:t>
            </a:r>
            <a:r>
              <a:rPr lang="en-US" sz="2400" dirty="0" smtClean="0">
                <a:solidFill>
                  <a:sysClr val="windowText" lastClr="000000"/>
                </a:solidFill>
                <a:latin typeface="Montserrat" charset="0"/>
                <a:ea typeface="Montserrat" charset="0"/>
                <a:cs typeface="Montserrat" charset="0"/>
              </a:rPr>
              <a:t>the</a:t>
            </a:r>
            <a:endParaRPr lang="en-US" sz="2400" dirty="0">
              <a:solidFill>
                <a:sysClr val="windowText" lastClr="000000"/>
              </a:solidFill>
              <a:latin typeface="Montserrat" charset="0"/>
              <a:ea typeface="Montserrat" charset="0"/>
              <a:cs typeface="Montserrat" charset="0"/>
            </a:endParaRPr>
          </a:p>
        </p:txBody>
      </p:sp>
      <p:sp>
        <p:nvSpPr>
          <p:cNvPr id="7" name="TextBox 6"/>
          <p:cNvSpPr txBox="1"/>
          <p:nvPr/>
        </p:nvSpPr>
        <p:spPr>
          <a:xfrm>
            <a:off x="10495590" y="10561364"/>
            <a:ext cx="3467616" cy="584775"/>
          </a:xfrm>
          <a:prstGeom prst="rect">
            <a:avLst/>
          </a:prstGeom>
          <a:noFill/>
        </p:spPr>
        <p:txBody>
          <a:bodyPr wrap="none" rtlCol="0">
            <a:spAutoFit/>
          </a:bodyPr>
          <a:lstStyle/>
          <a:p>
            <a:pPr algn="ctr"/>
            <a:r>
              <a:rPr lang="en-US" sz="3200" spc="600" dirty="0" smtClean="0">
                <a:solidFill>
                  <a:sysClr val="windowText" lastClr="000000"/>
                </a:solidFill>
                <a:latin typeface="Montserrat Light" charset="0"/>
                <a:ea typeface="Montserrat Light" charset="0"/>
                <a:cs typeface="Montserrat Light" charset="0"/>
              </a:rPr>
              <a:t>WEAREVOLT</a:t>
            </a:r>
          </a:p>
        </p:txBody>
      </p:sp>
      <p:sp>
        <p:nvSpPr>
          <p:cNvPr id="8" name="TextBox 7"/>
          <p:cNvSpPr txBox="1"/>
          <p:nvPr/>
        </p:nvSpPr>
        <p:spPr>
          <a:xfrm>
            <a:off x="10040908" y="11302894"/>
            <a:ext cx="4376945" cy="1200329"/>
          </a:xfrm>
          <a:prstGeom prst="rect">
            <a:avLst/>
          </a:prstGeom>
          <a:noFill/>
        </p:spPr>
        <p:txBody>
          <a:bodyPr wrap="square" rtlCol="0">
            <a:spAutoFit/>
          </a:bodyPr>
          <a:lstStyle/>
          <a:p>
            <a:pPr algn="ctr"/>
            <a:r>
              <a:rPr lang="en-US" sz="2400" dirty="0">
                <a:solidFill>
                  <a:sysClr val="windowText" lastClr="000000"/>
                </a:solidFill>
                <a:latin typeface="Montserrat" charset="0"/>
                <a:ea typeface="Montserrat" charset="0"/>
                <a:cs typeface="Montserrat" charset="0"/>
              </a:rPr>
              <a:t>Entrepreneurial activities differ substantially depending on </a:t>
            </a:r>
            <a:r>
              <a:rPr lang="en-US" sz="2400" dirty="0" smtClean="0">
                <a:solidFill>
                  <a:sysClr val="windowText" lastClr="000000"/>
                </a:solidFill>
                <a:latin typeface="Montserrat" charset="0"/>
                <a:ea typeface="Montserrat" charset="0"/>
                <a:cs typeface="Montserrat" charset="0"/>
              </a:rPr>
              <a:t>the</a:t>
            </a:r>
            <a:endParaRPr lang="en-US" sz="2400" dirty="0">
              <a:solidFill>
                <a:sysClr val="windowText" lastClr="000000"/>
              </a:solidFill>
              <a:latin typeface="Montserrat" charset="0"/>
              <a:ea typeface="Montserrat" charset="0"/>
              <a:cs typeface="Montserrat" charset="0"/>
            </a:endParaRPr>
          </a:p>
        </p:txBody>
      </p:sp>
      <p:sp>
        <p:nvSpPr>
          <p:cNvPr id="9" name="TextBox 8"/>
          <p:cNvSpPr txBox="1"/>
          <p:nvPr/>
        </p:nvSpPr>
        <p:spPr>
          <a:xfrm>
            <a:off x="17510181" y="10561364"/>
            <a:ext cx="1539204" cy="584775"/>
          </a:xfrm>
          <a:prstGeom prst="rect">
            <a:avLst/>
          </a:prstGeom>
          <a:noFill/>
        </p:spPr>
        <p:txBody>
          <a:bodyPr wrap="none" rtlCol="0">
            <a:spAutoFit/>
          </a:bodyPr>
          <a:lstStyle/>
          <a:p>
            <a:pPr algn="ctr"/>
            <a:r>
              <a:rPr lang="en-US" sz="3200" spc="600" dirty="0" smtClean="0">
                <a:solidFill>
                  <a:sysClr val="windowText" lastClr="000000"/>
                </a:solidFill>
                <a:latin typeface="Montserrat Light" charset="0"/>
                <a:ea typeface="Montserrat Light" charset="0"/>
                <a:cs typeface="Montserrat Light" charset="0"/>
              </a:rPr>
              <a:t>VOLT</a:t>
            </a:r>
          </a:p>
        </p:txBody>
      </p:sp>
      <p:sp>
        <p:nvSpPr>
          <p:cNvPr id="10" name="TextBox 9"/>
          <p:cNvSpPr txBox="1"/>
          <p:nvPr/>
        </p:nvSpPr>
        <p:spPr>
          <a:xfrm>
            <a:off x="16091299" y="11302894"/>
            <a:ext cx="4376945" cy="1200329"/>
          </a:xfrm>
          <a:prstGeom prst="rect">
            <a:avLst/>
          </a:prstGeom>
          <a:noFill/>
        </p:spPr>
        <p:txBody>
          <a:bodyPr wrap="square" rtlCol="0">
            <a:spAutoFit/>
          </a:bodyPr>
          <a:lstStyle/>
          <a:p>
            <a:pPr algn="ctr"/>
            <a:r>
              <a:rPr lang="en-US" sz="2400" dirty="0">
                <a:solidFill>
                  <a:sysClr val="windowText" lastClr="000000"/>
                </a:solidFill>
                <a:latin typeface="Montserrat" charset="0"/>
                <a:ea typeface="Montserrat" charset="0"/>
                <a:cs typeface="Montserrat" charset="0"/>
              </a:rPr>
              <a:t>Entrepreneurial activities differ substantially depending on </a:t>
            </a:r>
            <a:r>
              <a:rPr lang="en-US" sz="2400" dirty="0" smtClean="0">
                <a:solidFill>
                  <a:sysClr val="windowText" lastClr="000000"/>
                </a:solidFill>
                <a:latin typeface="Montserrat" charset="0"/>
                <a:ea typeface="Montserrat" charset="0"/>
                <a:cs typeface="Montserrat" charset="0"/>
              </a:rPr>
              <a:t>the</a:t>
            </a:r>
            <a:endParaRPr lang="en-US" sz="2400" dirty="0">
              <a:solidFill>
                <a:sysClr val="windowText" lastClr="000000"/>
              </a:solidFill>
              <a:latin typeface="Montserrat" charset="0"/>
              <a:ea typeface="Montserrat" charset="0"/>
              <a:cs typeface="Montserrat" charset="0"/>
            </a:endParaRPr>
          </a:p>
        </p:txBody>
      </p:sp>
      <p:sp>
        <p:nvSpPr>
          <p:cNvPr id="14" name="Shape 2643"/>
          <p:cNvSpPr/>
          <p:nvPr/>
        </p:nvSpPr>
        <p:spPr>
          <a:xfrm>
            <a:off x="6108468" y="9486948"/>
            <a:ext cx="506458" cy="928503"/>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ysClr val="windowText" lastClr="000000"/>
              </a:solidFill>
            </a:endParaRPr>
          </a:p>
        </p:txBody>
      </p:sp>
      <p:sp>
        <p:nvSpPr>
          <p:cNvPr id="15" name="Shape 2944"/>
          <p:cNvSpPr/>
          <p:nvPr/>
        </p:nvSpPr>
        <p:spPr>
          <a:xfrm>
            <a:off x="17943700" y="9621912"/>
            <a:ext cx="772926" cy="77292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ysClr val="windowText" lastClr="000000"/>
              </a:solidFill>
            </a:endParaRPr>
          </a:p>
        </p:txBody>
      </p:sp>
      <p:sp>
        <p:nvSpPr>
          <p:cNvPr id="16" name="Shape 2856"/>
          <p:cNvSpPr/>
          <p:nvPr/>
        </p:nvSpPr>
        <p:spPr>
          <a:xfrm>
            <a:off x="11838185" y="9626686"/>
            <a:ext cx="701280" cy="701000"/>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ysClr val="windowText" lastClr="000000"/>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105699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09"/>
            <a:ext cx="1427615"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General</a:t>
            </a:r>
          </a:p>
        </p:txBody>
      </p:sp>
    </p:spTree>
    <p:extLst>
      <p:ext uri="{BB962C8B-B14F-4D97-AF65-F5344CB8AC3E}">
        <p14:creationId xmlns:p14="http://schemas.microsoft.com/office/powerpoint/2010/main" val="18768555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09"/>
            <a:ext cx="2022649"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054"/>
            <a:ext cx="2555808"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Miscellaneous</a:t>
            </a:r>
          </a:p>
        </p:txBody>
      </p:sp>
    </p:spTree>
    <p:extLst>
      <p:ext uri="{BB962C8B-B14F-4D97-AF65-F5344CB8AC3E}">
        <p14:creationId xmlns:p14="http://schemas.microsoft.com/office/powerpoint/2010/main" val="10697559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09"/>
            <a:ext cx="2330746"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Web</a:t>
            </a:r>
          </a:p>
        </p:txBody>
      </p:sp>
    </p:spTree>
    <p:extLst>
      <p:ext uri="{BB962C8B-B14F-4D97-AF65-F5344CB8AC3E}">
        <p14:creationId xmlns:p14="http://schemas.microsoft.com/office/powerpoint/2010/main" val="12373791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28"/>
            <a:ext cx="1331755"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16"/>
            <a:ext cx="1589197"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Weather</a:t>
            </a:r>
          </a:p>
        </p:txBody>
      </p:sp>
    </p:spTree>
    <p:extLst>
      <p:ext uri="{BB962C8B-B14F-4D97-AF65-F5344CB8AC3E}">
        <p14:creationId xmlns:p14="http://schemas.microsoft.com/office/powerpoint/2010/main" val="3495174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827009" y="1847206"/>
            <a:ext cx="10723631"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A FULL WIDTH TEXT</a:t>
            </a:r>
            <a:endParaRPr lang="en-US" sz="9600" spc="600" dirty="0">
              <a:solidFill>
                <a:schemeClr val="tx2"/>
              </a:solidFill>
              <a:latin typeface="Montserrat" charset="0"/>
              <a:ea typeface="Montserrat" charset="0"/>
              <a:cs typeface="Montserrat" charset="0"/>
            </a:endParaRPr>
          </a:p>
        </p:txBody>
      </p:sp>
      <p:sp>
        <p:nvSpPr>
          <p:cNvPr id="8" name="TextBox 7"/>
          <p:cNvSpPr txBox="1"/>
          <p:nvPr/>
        </p:nvSpPr>
        <p:spPr>
          <a:xfrm>
            <a:off x="9054877" y="13870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9" name="TextBox 8"/>
          <p:cNvSpPr txBox="1"/>
          <p:nvPr/>
        </p:nvSpPr>
        <p:spPr>
          <a:xfrm>
            <a:off x="2408781" y="3575036"/>
            <a:ext cx="19560085" cy="6093976"/>
          </a:xfrm>
          <a:prstGeom prst="rect">
            <a:avLst/>
          </a:prstGeom>
          <a:noFill/>
        </p:spPr>
        <p:txBody>
          <a:bodyPr wrap="square" rtlCol="0">
            <a:spAutoFit/>
          </a:bodyPr>
          <a:lstStyle/>
          <a:p>
            <a:pPr algn="just">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a:t>
            </a:r>
            <a:r>
              <a:rPr lang="en-US" sz="2000" dirty="0" smtClean="0">
                <a:latin typeface="Montserrat Light" charset="0"/>
                <a:ea typeface="Montserrat Light" charset="0"/>
                <a:cs typeface="Montserrat Light" charset="0"/>
              </a:rPr>
              <a:t>policy. Because </a:t>
            </a:r>
            <a:r>
              <a:rPr lang="en-US" sz="2000" dirty="0">
                <a:latin typeface="Montserrat Light" charset="0"/>
                <a:ea typeface="Montserrat Light" charset="0"/>
                <a:cs typeface="Montserrat Light" charset="0"/>
              </a:rPr>
              <a:t>companies are legal persons, they also may associate and register themselves as companies – often known as a corporate group. When the company closes it may need a "death certificate" to avoid further legal </a:t>
            </a:r>
            <a:r>
              <a:rPr lang="en-US" sz="2000" dirty="0" smtClean="0">
                <a:latin typeface="Montserrat Light" charset="0"/>
                <a:ea typeface="Montserrat Light" charset="0"/>
                <a:cs typeface="Montserrat Light" charset="0"/>
              </a:rPr>
              <a:t>obligations</a:t>
            </a:r>
          </a:p>
          <a:p>
            <a:pPr algn="just">
              <a:lnSpc>
                <a:spcPct val="150000"/>
              </a:lnSpc>
            </a:pPr>
            <a:endParaRPr lang="en-US" sz="2000" dirty="0" smtClean="0">
              <a:latin typeface="Montserrat Light" charset="0"/>
              <a:ea typeface="Montserrat Light" charset="0"/>
              <a:cs typeface="Montserrat Light" charset="0"/>
            </a:endParaRPr>
          </a:p>
          <a:p>
            <a:pPr algn="just">
              <a:lnSpc>
                <a:spcPct val="150000"/>
              </a:lnSpc>
            </a:pPr>
            <a:r>
              <a:rPr lang="en-US" sz="2000" dirty="0" smtClean="0">
                <a:latin typeface="Montserrat Light" charset="0"/>
                <a:ea typeface="Montserrat Light" charset="0"/>
                <a:cs typeface="Montserrat Light" charset="0"/>
              </a:rPr>
              <a:t>A </a:t>
            </a:r>
            <a:r>
              <a:rPr lang="en-US" sz="2000" dirty="0">
                <a:latin typeface="Montserrat Light" charset="0"/>
                <a:ea typeface="Montserrat Light" charset="0"/>
                <a:cs typeface="Montserrat Light" charset="0"/>
              </a:rPr>
              <a:t>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Tree>
    <p:extLst>
      <p:ext uri="{BB962C8B-B14F-4D97-AF65-F5344CB8AC3E}">
        <p14:creationId xmlns:p14="http://schemas.microsoft.com/office/powerpoint/2010/main" val="2301793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9" name="Freeform 199"/>
          <p:cNvSpPr>
            <a:spLocks noChangeArrowheads="1"/>
          </p:cNvSpPr>
          <p:nvPr/>
        </p:nvSpPr>
        <p:spPr bwMode="auto">
          <a:xfrm>
            <a:off x="1775548" y="9575901"/>
            <a:ext cx="621122" cy="542018"/>
          </a:xfrm>
          <a:custGeom>
            <a:avLst/>
            <a:gdLst>
              <a:gd name="T0" fmla="*/ 0 w 934"/>
              <a:gd name="T1" fmla="*/ 239 h 815"/>
              <a:gd name="T2" fmla="*/ 0 w 934"/>
              <a:gd name="T3" fmla="*/ 239 h 815"/>
              <a:gd name="T4" fmla="*/ 463 w 934"/>
              <a:gd name="T5" fmla="*/ 814 h 815"/>
              <a:gd name="T6" fmla="*/ 933 w 934"/>
              <a:gd name="T7" fmla="*/ 239 h 815"/>
              <a:gd name="T8" fmla="*/ 702 w 934"/>
              <a:gd name="T9" fmla="*/ 0 h 815"/>
              <a:gd name="T10" fmla="*/ 463 w 934"/>
              <a:gd name="T11" fmla="*/ 209 h 815"/>
              <a:gd name="T12" fmla="*/ 224 w 934"/>
              <a:gd name="T13" fmla="*/ 0 h 815"/>
              <a:gd name="T14" fmla="*/ 0 w 934"/>
              <a:gd name="T15" fmla="*/ 239 h 8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5">
                <a:moveTo>
                  <a:pt x="0" y="239"/>
                </a:moveTo>
                <a:lnTo>
                  <a:pt x="0" y="239"/>
                </a:lnTo>
                <a:cubicBezTo>
                  <a:pt x="0" y="537"/>
                  <a:pt x="463" y="814"/>
                  <a:pt x="463" y="814"/>
                </a:cubicBezTo>
                <a:cubicBezTo>
                  <a:pt x="463" y="814"/>
                  <a:pt x="933" y="537"/>
                  <a:pt x="933" y="239"/>
                </a:cubicBezTo>
                <a:cubicBezTo>
                  <a:pt x="933" y="119"/>
                  <a:pt x="844" y="0"/>
                  <a:pt x="702" y="0"/>
                </a:cubicBezTo>
                <a:cubicBezTo>
                  <a:pt x="583" y="0"/>
                  <a:pt x="463" y="90"/>
                  <a:pt x="463" y="209"/>
                </a:cubicBezTo>
                <a:cubicBezTo>
                  <a:pt x="463" y="90"/>
                  <a:pt x="351" y="0"/>
                  <a:pt x="224" y="0"/>
                </a:cubicBezTo>
                <a:cubicBezTo>
                  <a:pt x="90" y="0"/>
                  <a:pt x="0" y="119"/>
                  <a:pt x="0" y="23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0" name="Freeform 200"/>
          <p:cNvSpPr>
            <a:spLocks noChangeArrowheads="1"/>
          </p:cNvSpPr>
          <p:nvPr/>
        </p:nvSpPr>
        <p:spPr bwMode="auto">
          <a:xfrm>
            <a:off x="3140845" y="9534885"/>
            <a:ext cx="462912" cy="621122"/>
          </a:xfrm>
          <a:custGeom>
            <a:avLst/>
            <a:gdLst>
              <a:gd name="T0" fmla="*/ 351 w 695"/>
              <a:gd name="T1" fmla="*/ 934 h 935"/>
              <a:gd name="T2" fmla="*/ 694 w 695"/>
              <a:gd name="T3" fmla="*/ 463 h 935"/>
              <a:gd name="T4" fmla="*/ 351 w 695"/>
              <a:gd name="T5" fmla="*/ 0 h 935"/>
              <a:gd name="T6" fmla="*/ 0 w 695"/>
              <a:gd name="T7" fmla="*/ 463 h 935"/>
              <a:gd name="T8" fmla="*/ 351 w 695"/>
              <a:gd name="T9" fmla="*/ 934 h 935"/>
            </a:gdLst>
            <a:ahLst/>
            <a:cxnLst>
              <a:cxn ang="0">
                <a:pos x="T0" y="T1"/>
              </a:cxn>
              <a:cxn ang="0">
                <a:pos x="T2" y="T3"/>
              </a:cxn>
              <a:cxn ang="0">
                <a:pos x="T4" y="T5"/>
              </a:cxn>
              <a:cxn ang="0">
                <a:pos x="T6" y="T7"/>
              </a:cxn>
              <a:cxn ang="0">
                <a:pos x="T8" y="T9"/>
              </a:cxn>
            </a:cxnLst>
            <a:rect l="0" t="0" r="r" b="b"/>
            <a:pathLst>
              <a:path w="695" h="935">
                <a:moveTo>
                  <a:pt x="351" y="934"/>
                </a:moveTo>
                <a:lnTo>
                  <a:pt x="694" y="463"/>
                </a:lnTo>
                <a:lnTo>
                  <a:pt x="351" y="0"/>
                </a:lnTo>
                <a:lnTo>
                  <a:pt x="0" y="463"/>
                </a:lnTo>
                <a:lnTo>
                  <a:pt x="351" y="9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1" name="Freeform 201"/>
          <p:cNvSpPr>
            <a:spLocks noChangeArrowheads="1"/>
          </p:cNvSpPr>
          <p:nvPr/>
        </p:nvSpPr>
        <p:spPr bwMode="auto">
          <a:xfrm>
            <a:off x="4350861" y="9534885"/>
            <a:ext cx="580105" cy="621122"/>
          </a:xfrm>
          <a:custGeom>
            <a:avLst/>
            <a:gdLst>
              <a:gd name="T0" fmla="*/ 432 w 874"/>
              <a:gd name="T1" fmla="*/ 934 h 935"/>
              <a:gd name="T2" fmla="*/ 432 w 874"/>
              <a:gd name="T3" fmla="*/ 934 h 935"/>
              <a:gd name="T4" fmla="*/ 567 w 874"/>
              <a:gd name="T5" fmla="*/ 934 h 935"/>
              <a:gd name="T6" fmla="*/ 462 w 874"/>
              <a:gd name="T7" fmla="*/ 650 h 935"/>
              <a:gd name="T8" fmla="*/ 462 w 874"/>
              <a:gd name="T9" fmla="*/ 553 h 935"/>
              <a:gd name="T10" fmla="*/ 656 w 874"/>
              <a:gd name="T11" fmla="*/ 754 h 935"/>
              <a:gd name="T12" fmla="*/ 873 w 874"/>
              <a:gd name="T13" fmla="*/ 523 h 935"/>
              <a:gd name="T14" fmla="*/ 432 w 874"/>
              <a:gd name="T15" fmla="*/ 0 h 935"/>
              <a:gd name="T16" fmla="*/ 0 w 874"/>
              <a:gd name="T17" fmla="*/ 523 h 935"/>
              <a:gd name="T18" fmla="*/ 223 w 874"/>
              <a:gd name="T19" fmla="*/ 754 h 935"/>
              <a:gd name="T20" fmla="*/ 403 w 874"/>
              <a:gd name="T21" fmla="*/ 553 h 935"/>
              <a:gd name="T22" fmla="*/ 403 w 874"/>
              <a:gd name="T23" fmla="*/ 650 h 935"/>
              <a:gd name="T24" fmla="*/ 298 w 874"/>
              <a:gd name="T25" fmla="*/ 934 h 935"/>
              <a:gd name="T26" fmla="*/ 432 w 874"/>
              <a:gd name="T27"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4" h="935">
                <a:moveTo>
                  <a:pt x="432" y="934"/>
                </a:moveTo>
                <a:lnTo>
                  <a:pt x="432" y="934"/>
                </a:lnTo>
                <a:cubicBezTo>
                  <a:pt x="567" y="934"/>
                  <a:pt x="567" y="934"/>
                  <a:pt x="567" y="934"/>
                </a:cubicBezTo>
                <a:cubicBezTo>
                  <a:pt x="462" y="934"/>
                  <a:pt x="462" y="650"/>
                  <a:pt x="462" y="650"/>
                </a:cubicBezTo>
                <a:cubicBezTo>
                  <a:pt x="462" y="553"/>
                  <a:pt x="462" y="553"/>
                  <a:pt x="462" y="553"/>
                </a:cubicBezTo>
                <a:cubicBezTo>
                  <a:pt x="462" y="672"/>
                  <a:pt x="552" y="754"/>
                  <a:pt x="656" y="754"/>
                </a:cubicBezTo>
                <a:cubicBezTo>
                  <a:pt x="783" y="754"/>
                  <a:pt x="873" y="642"/>
                  <a:pt x="873" y="523"/>
                </a:cubicBezTo>
                <a:cubicBezTo>
                  <a:pt x="873" y="247"/>
                  <a:pt x="432" y="0"/>
                  <a:pt x="432" y="0"/>
                </a:cubicBezTo>
                <a:cubicBezTo>
                  <a:pt x="432" y="0"/>
                  <a:pt x="0" y="247"/>
                  <a:pt x="0" y="523"/>
                </a:cubicBezTo>
                <a:cubicBezTo>
                  <a:pt x="0" y="642"/>
                  <a:pt x="97" y="754"/>
                  <a:pt x="223" y="754"/>
                </a:cubicBezTo>
                <a:cubicBezTo>
                  <a:pt x="328" y="754"/>
                  <a:pt x="395" y="665"/>
                  <a:pt x="403" y="553"/>
                </a:cubicBezTo>
                <a:cubicBezTo>
                  <a:pt x="403" y="650"/>
                  <a:pt x="403" y="650"/>
                  <a:pt x="403" y="650"/>
                </a:cubicBezTo>
                <a:cubicBezTo>
                  <a:pt x="403" y="650"/>
                  <a:pt x="403" y="934"/>
                  <a:pt x="298" y="934"/>
                </a:cubicBezTo>
                <a:cubicBezTo>
                  <a:pt x="432" y="934"/>
                  <a:pt x="432" y="934"/>
                  <a:pt x="432" y="9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2" name="Freeform 202"/>
          <p:cNvSpPr>
            <a:spLocks noChangeArrowheads="1"/>
          </p:cNvSpPr>
          <p:nvPr/>
        </p:nvSpPr>
        <p:spPr bwMode="auto">
          <a:xfrm>
            <a:off x="5827489" y="9901113"/>
            <a:ext cx="90824" cy="254893"/>
          </a:xfrm>
          <a:custGeom>
            <a:avLst/>
            <a:gdLst>
              <a:gd name="T0" fmla="*/ 105 w 135"/>
              <a:gd name="T1" fmla="*/ 0 h 382"/>
              <a:gd name="T2" fmla="*/ 105 w 135"/>
              <a:gd name="T3" fmla="*/ 0 h 382"/>
              <a:gd name="T4" fmla="*/ 105 w 135"/>
              <a:gd name="T5" fmla="*/ 97 h 382"/>
              <a:gd name="T6" fmla="*/ 0 w 135"/>
              <a:gd name="T7" fmla="*/ 381 h 382"/>
              <a:gd name="T8" fmla="*/ 134 w 135"/>
              <a:gd name="T9" fmla="*/ 381 h 382"/>
            </a:gdLst>
            <a:ahLst/>
            <a:cxnLst>
              <a:cxn ang="0">
                <a:pos x="T0" y="T1"/>
              </a:cxn>
              <a:cxn ang="0">
                <a:pos x="T2" y="T3"/>
              </a:cxn>
              <a:cxn ang="0">
                <a:pos x="T4" y="T5"/>
              </a:cxn>
              <a:cxn ang="0">
                <a:pos x="T6" y="T7"/>
              </a:cxn>
              <a:cxn ang="0">
                <a:pos x="T8" y="T9"/>
              </a:cxn>
            </a:cxnLst>
            <a:rect l="0" t="0" r="r" b="b"/>
            <a:pathLst>
              <a:path w="135" h="382">
                <a:moveTo>
                  <a:pt x="105" y="0"/>
                </a:moveTo>
                <a:lnTo>
                  <a:pt x="105" y="0"/>
                </a:lnTo>
                <a:cubicBezTo>
                  <a:pt x="105" y="97"/>
                  <a:pt x="105" y="97"/>
                  <a:pt x="105" y="97"/>
                </a:cubicBezTo>
                <a:cubicBezTo>
                  <a:pt x="105" y="97"/>
                  <a:pt x="105" y="381"/>
                  <a:pt x="0" y="381"/>
                </a:cubicBezTo>
                <a:cubicBezTo>
                  <a:pt x="134" y="381"/>
                  <a:pt x="134" y="381"/>
                  <a:pt x="134" y="381"/>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3" name="Freeform 203"/>
          <p:cNvSpPr>
            <a:spLocks noChangeArrowheads="1"/>
          </p:cNvSpPr>
          <p:nvPr/>
        </p:nvSpPr>
        <p:spPr bwMode="auto">
          <a:xfrm>
            <a:off x="5918314" y="9901113"/>
            <a:ext cx="90826" cy="254893"/>
          </a:xfrm>
          <a:custGeom>
            <a:avLst/>
            <a:gdLst>
              <a:gd name="T0" fmla="*/ 0 w 136"/>
              <a:gd name="T1" fmla="*/ 381 h 382"/>
              <a:gd name="T2" fmla="*/ 0 w 136"/>
              <a:gd name="T3" fmla="*/ 381 h 382"/>
              <a:gd name="T4" fmla="*/ 135 w 136"/>
              <a:gd name="T5" fmla="*/ 381 h 382"/>
              <a:gd name="T6" fmla="*/ 30 w 136"/>
              <a:gd name="T7" fmla="*/ 97 h 382"/>
              <a:gd name="T8" fmla="*/ 30 w 136"/>
              <a:gd name="T9" fmla="*/ 0 h 382"/>
            </a:gdLst>
            <a:ahLst/>
            <a:cxnLst>
              <a:cxn ang="0">
                <a:pos x="T0" y="T1"/>
              </a:cxn>
              <a:cxn ang="0">
                <a:pos x="T2" y="T3"/>
              </a:cxn>
              <a:cxn ang="0">
                <a:pos x="T4" y="T5"/>
              </a:cxn>
              <a:cxn ang="0">
                <a:pos x="T6" y="T7"/>
              </a:cxn>
              <a:cxn ang="0">
                <a:pos x="T8" y="T9"/>
              </a:cxn>
            </a:cxnLst>
            <a:rect l="0" t="0" r="r" b="b"/>
            <a:pathLst>
              <a:path w="136" h="382">
                <a:moveTo>
                  <a:pt x="0" y="381"/>
                </a:moveTo>
                <a:lnTo>
                  <a:pt x="0" y="381"/>
                </a:lnTo>
                <a:cubicBezTo>
                  <a:pt x="135" y="381"/>
                  <a:pt x="135" y="381"/>
                  <a:pt x="135" y="381"/>
                </a:cubicBezTo>
                <a:cubicBezTo>
                  <a:pt x="30" y="381"/>
                  <a:pt x="30" y="97"/>
                  <a:pt x="30" y="97"/>
                </a:cubicBezTo>
                <a:cubicBezTo>
                  <a:pt x="30" y="0"/>
                  <a:pt x="30" y="0"/>
                  <a:pt x="3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4" name="Freeform 204"/>
          <p:cNvSpPr>
            <a:spLocks noChangeArrowheads="1"/>
          </p:cNvSpPr>
          <p:nvPr/>
        </p:nvSpPr>
        <p:spPr bwMode="auto">
          <a:xfrm>
            <a:off x="5604823" y="9555396"/>
            <a:ext cx="621122" cy="471699"/>
          </a:xfrm>
          <a:custGeom>
            <a:avLst/>
            <a:gdLst>
              <a:gd name="T0" fmla="*/ 500 w 934"/>
              <a:gd name="T1" fmla="*/ 523 h 710"/>
              <a:gd name="T2" fmla="*/ 500 w 934"/>
              <a:gd name="T3" fmla="*/ 523 h 710"/>
              <a:gd name="T4" fmla="*/ 731 w 934"/>
              <a:gd name="T5" fmla="*/ 709 h 710"/>
              <a:gd name="T6" fmla="*/ 933 w 934"/>
              <a:gd name="T7" fmla="*/ 508 h 710"/>
              <a:gd name="T8" fmla="*/ 731 w 934"/>
              <a:gd name="T9" fmla="*/ 306 h 710"/>
              <a:gd name="T10" fmla="*/ 620 w 934"/>
              <a:gd name="T11" fmla="*/ 336 h 710"/>
              <a:gd name="T12" fmla="*/ 672 w 934"/>
              <a:gd name="T13" fmla="*/ 202 h 710"/>
              <a:gd name="T14" fmla="*/ 470 w 934"/>
              <a:gd name="T15" fmla="*/ 0 h 710"/>
              <a:gd name="T16" fmla="*/ 269 w 934"/>
              <a:gd name="T17" fmla="*/ 202 h 710"/>
              <a:gd name="T18" fmla="*/ 313 w 934"/>
              <a:gd name="T19" fmla="*/ 336 h 710"/>
              <a:gd name="T20" fmla="*/ 209 w 934"/>
              <a:gd name="T21" fmla="*/ 306 h 710"/>
              <a:gd name="T22" fmla="*/ 0 w 934"/>
              <a:gd name="T23" fmla="*/ 508 h 710"/>
              <a:gd name="T24" fmla="*/ 209 w 934"/>
              <a:gd name="T25" fmla="*/ 709 h 710"/>
              <a:gd name="T26" fmla="*/ 441 w 934"/>
              <a:gd name="T27" fmla="*/ 52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4" h="710">
                <a:moveTo>
                  <a:pt x="500" y="523"/>
                </a:moveTo>
                <a:lnTo>
                  <a:pt x="500" y="523"/>
                </a:lnTo>
                <a:cubicBezTo>
                  <a:pt x="500" y="635"/>
                  <a:pt x="620" y="709"/>
                  <a:pt x="731" y="709"/>
                </a:cubicBezTo>
                <a:cubicBezTo>
                  <a:pt x="843" y="709"/>
                  <a:pt x="933" y="620"/>
                  <a:pt x="933" y="508"/>
                </a:cubicBezTo>
                <a:cubicBezTo>
                  <a:pt x="933" y="396"/>
                  <a:pt x="843" y="306"/>
                  <a:pt x="731" y="306"/>
                </a:cubicBezTo>
                <a:cubicBezTo>
                  <a:pt x="694" y="306"/>
                  <a:pt x="657" y="314"/>
                  <a:pt x="620" y="336"/>
                </a:cubicBezTo>
                <a:cubicBezTo>
                  <a:pt x="650" y="299"/>
                  <a:pt x="672" y="254"/>
                  <a:pt x="672" y="202"/>
                </a:cubicBezTo>
                <a:cubicBezTo>
                  <a:pt x="672" y="90"/>
                  <a:pt x="582" y="0"/>
                  <a:pt x="470" y="0"/>
                </a:cubicBezTo>
                <a:cubicBezTo>
                  <a:pt x="358" y="0"/>
                  <a:pt x="269" y="90"/>
                  <a:pt x="269" y="202"/>
                </a:cubicBezTo>
                <a:cubicBezTo>
                  <a:pt x="269" y="254"/>
                  <a:pt x="284" y="299"/>
                  <a:pt x="313" y="336"/>
                </a:cubicBezTo>
                <a:cubicBezTo>
                  <a:pt x="284" y="314"/>
                  <a:pt x="246" y="306"/>
                  <a:pt x="209" y="306"/>
                </a:cubicBezTo>
                <a:cubicBezTo>
                  <a:pt x="97" y="306"/>
                  <a:pt x="0" y="396"/>
                  <a:pt x="0" y="508"/>
                </a:cubicBezTo>
                <a:cubicBezTo>
                  <a:pt x="0" y="620"/>
                  <a:pt x="97" y="709"/>
                  <a:pt x="209" y="709"/>
                </a:cubicBezTo>
                <a:cubicBezTo>
                  <a:pt x="321" y="709"/>
                  <a:pt x="441" y="635"/>
                  <a:pt x="441" y="52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5" name="Freeform 205"/>
          <p:cNvSpPr>
            <a:spLocks noChangeArrowheads="1"/>
          </p:cNvSpPr>
          <p:nvPr/>
        </p:nvSpPr>
        <p:spPr bwMode="auto">
          <a:xfrm>
            <a:off x="7034577" y="9575901"/>
            <a:ext cx="471699" cy="542018"/>
          </a:xfrm>
          <a:custGeom>
            <a:avLst/>
            <a:gdLst>
              <a:gd name="T0" fmla="*/ 418 w 710"/>
              <a:gd name="T1" fmla="*/ 814 h 815"/>
              <a:gd name="T2" fmla="*/ 0 w 710"/>
              <a:gd name="T3" fmla="*/ 605 h 815"/>
              <a:gd name="T4" fmla="*/ 298 w 710"/>
              <a:gd name="T5" fmla="*/ 0 h 815"/>
              <a:gd name="T6" fmla="*/ 709 w 710"/>
              <a:gd name="T7" fmla="*/ 209 h 815"/>
              <a:gd name="T8" fmla="*/ 418 w 710"/>
              <a:gd name="T9" fmla="*/ 814 h 815"/>
            </a:gdLst>
            <a:ahLst/>
            <a:cxnLst>
              <a:cxn ang="0">
                <a:pos x="T0" y="T1"/>
              </a:cxn>
              <a:cxn ang="0">
                <a:pos x="T2" y="T3"/>
              </a:cxn>
              <a:cxn ang="0">
                <a:pos x="T4" y="T5"/>
              </a:cxn>
              <a:cxn ang="0">
                <a:pos x="T6" y="T7"/>
              </a:cxn>
              <a:cxn ang="0">
                <a:pos x="T8" y="T9"/>
              </a:cxn>
            </a:cxnLst>
            <a:rect l="0" t="0" r="r" b="b"/>
            <a:pathLst>
              <a:path w="710" h="815">
                <a:moveTo>
                  <a:pt x="418" y="814"/>
                </a:moveTo>
                <a:lnTo>
                  <a:pt x="0" y="605"/>
                </a:lnTo>
                <a:lnTo>
                  <a:pt x="298" y="0"/>
                </a:lnTo>
                <a:lnTo>
                  <a:pt x="709" y="209"/>
                </a:lnTo>
                <a:lnTo>
                  <a:pt x="418" y="81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6" name="Freeform 206"/>
          <p:cNvSpPr>
            <a:spLocks noChangeArrowheads="1"/>
          </p:cNvSpPr>
          <p:nvPr/>
        </p:nvSpPr>
        <p:spPr bwMode="auto">
          <a:xfrm>
            <a:off x="6885153" y="9584692"/>
            <a:ext cx="307632" cy="530296"/>
          </a:xfrm>
          <a:custGeom>
            <a:avLst/>
            <a:gdLst>
              <a:gd name="T0" fmla="*/ 463 w 464"/>
              <a:gd name="T1" fmla="*/ 119 h 800"/>
              <a:gd name="T2" fmla="*/ 403 w 464"/>
              <a:gd name="T3" fmla="*/ 0 h 800"/>
              <a:gd name="T4" fmla="*/ 0 w 464"/>
              <a:gd name="T5" fmla="*/ 209 h 800"/>
              <a:gd name="T6" fmla="*/ 268 w 464"/>
              <a:gd name="T7" fmla="*/ 799 h 800"/>
              <a:gd name="T8" fmla="*/ 463 w 464"/>
              <a:gd name="T9" fmla="*/ 709 h 800"/>
            </a:gdLst>
            <a:ahLst/>
            <a:cxnLst>
              <a:cxn ang="0">
                <a:pos x="T0" y="T1"/>
              </a:cxn>
              <a:cxn ang="0">
                <a:pos x="T2" y="T3"/>
              </a:cxn>
              <a:cxn ang="0">
                <a:pos x="T4" y="T5"/>
              </a:cxn>
              <a:cxn ang="0">
                <a:pos x="T6" y="T7"/>
              </a:cxn>
              <a:cxn ang="0">
                <a:pos x="T8" y="T9"/>
              </a:cxn>
            </a:cxnLst>
            <a:rect l="0" t="0" r="r" b="b"/>
            <a:pathLst>
              <a:path w="464" h="800">
                <a:moveTo>
                  <a:pt x="463" y="119"/>
                </a:moveTo>
                <a:lnTo>
                  <a:pt x="403" y="0"/>
                </a:lnTo>
                <a:lnTo>
                  <a:pt x="0" y="209"/>
                </a:lnTo>
                <a:lnTo>
                  <a:pt x="268" y="799"/>
                </a:lnTo>
                <a:lnTo>
                  <a:pt x="463" y="7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7" name="Freeform 207"/>
          <p:cNvSpPr>
            <a:spLocks noChangeArrowheads="1"/>
          </p:cNvSpPr>
          <p:nvPr/>
        </p:nvSpPr>
        <p:spPr bwMode="auto">
          <a:xfrm>
            <a:off x="7213292" y="9763411"/>
            <a:ext cx="120124" cy="169930"/>
          </a:xfrm>
          <a:custGeom>
            <a:avLst/>
            <a:gdLst>
              <a:gd name="T0" fmla="*/ 14 w 180"/>
              <a:gd name="T1" fmla="*/ 253 h 254"/>
              <a:gd name="T2" fmla="*/ 179 w 180"/>
              <a:gd name="T3" fmla="*/ 179 h 254"/>
              <a:gd name="T4" fmla="*/ 164 w 180"/>
              <a:gd name="T5" fmla="*/ 0 h 254"/>
              <a:gd name="T6" fmla="*/ 0 w 180"/>
              <a:gd name="T7" fmla="*/ 74 h 254"/>
              <a:gd name="T8" fmla="*/ 14 w 180"/>
              <a:gd name="T9" fmla="*/ 253 h 254"/>
            </a:gdLst>
            <a:ahLst/>
            <a:cxnLst>
              <a:cxn ang="0">
                <a:pos x="T0" y="T1"/>
              </a:cxn>
              <a:cxn ang="0">
                <a:pos x="T2" y="T3"/>
              </a:cxn>
              <a:cxn ang="0">
                <a:pos x="T4" y="T5"/>
              </a:cxn>
              <a:cxn ang="0">
                <a:pos x="T6" y="T7"/>
              </a:cxn>
              <a:cxn ang="0">
                <a:pos x="T8" y="T9"/>
              </a:cxn>
            </a:cxnLst>
            <a:rect l="0" t="0" r="r" b="b"/>
            <a:pathLst>
              <a:path w="180" h="254">
                <a:moveTo>
                  <a:pt x="14" y="253"/>
                </a:moveTo>
                <a:lnTo>
                  <a:pt x="179" y="179"/>
                </a:lnTo>
                <a:lnTo>
                  <a:pt x="164" y="0"/>
                </a:lnTo>
                <a:lnTo>
                  <a:pt x="0" y="74"/>
                </a:lnTo>
                <a:lnTo>
                  <a:pt x="14" y="25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8" name="Line 208"/>
          <p:cNvSpPr>
            <a:spLocks noChangeShapeType="1"/>
          </p:cNvSpPr>
          <p:nvPr/>
        </p:nvSpPr>
        <p:spPr bwMode="auto">
          <a:xfrm flipH="1">
            <a:off x="7239663" y="9613990"/>
            <a:ext cx="14647"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9" name="Line 209"/>
          <p:cNvSpPr>
            <a:spLocks noChangeShapeType="1"/>
          </p:cNvSpPr>
          <p:nvPr/>
        </p:nvSpPr>
        <p:spPr bwMode="auto">
          <a:xfrm flipH="1" flipV="1">
            <a:off x="6932032" y="9731184"/>
            <a:ext cx="14649"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0" name="Line 210"/>
          <p:cNvSpPr>
            <a:spLocks noChangeShapeType="1"/>
          </p:cNvSpPr>
          <p:nvPr/>
        </p:nvSpPr>
        <p:spPr bwMode="auto">
          <a:xfrm flipH="1">
            <a:off x="7289469" y="10056394"/>
            <a:ext cx="14649" cy="2050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1" name="Freeform 211"/>
          <p:cNvSpPr>
            <a:spLocks noChangeArrowheads="1"/>
          </p:cNvSpPr>
          <p:nvPr/>
        </p:nvSpPr>
        <p:spPr bwMode="auto">
          <a:xfrm>
            <a:off x="8311977" y="9575901"/>
            <a:ext cx="465841" cy="542018"/>
          </a:xfrm>
          <a:custGeom>
            <a:avLst/>
            <a:gdLst>
              <a:gd name="T0" fmla="*/ 418 w 702"/>
              <a:gd name="T1" fmla="*/ 814 h 815"/>
              <a:gd name="T2" fmla="*/ 0 w 702"/>
              <a:gd name="T3" fmla="*/ 605 h 815"/>
              <a:gd name="T4" fmla="*/ 298 w 702"/>
              <a:gd name="T5" fmla="*/ 0 h 815"/>
              <a:gd name="T6" fmla="*/ 701 w 702"/>
              <a:gd name="T7" fmla="*/ 209 h 815"/>
              <a:gd name="T8" fmla="*/ 418 w 702"/>
              <a:gd name="T9" fmla="*/ 814 h 815"/>
            </a:gdLst>
            <a:ahLst/>
            <a:cxnLst>
              <a:cxn ang="0">
                <a:pos x="T0" y="T1"/>
              </a:cxn>
              <a:cxn ang="0">
                <a:pos x="T2" y="T3"/>
              </a:cxn>
              <a:cxn ang="0">
                <a:pos x="T4" y="T5"/>
              </a:cxn>
              <a:cxn ang="0">
                <a:pos x="T6" y="T7"/>
              </a:cxn>
              <a:cxn ang="0">
                <a:pos x="T8" y="T9"/>
              </a:cxn>
            </a:cxnLst>
            <a:rect l="0" t="0" r="r" b="b"/>
            <a:pathLst>
              <a:path w="702" h="815">
                <a:moveTo>
                  <a:pt x="418" y="814"/>
                </a:moveTo>
                <a:lnTo>
                  <a:pt x="0" y="605"/>
                </a:lnTo>
                <a:lnTo>
                  <a:pt x="298" y="0"/>
                </a:lnTo>
                <a:lnTo>
                  <a:pt x="701" y="209"/>
                </a:lnTo>
                <a:lnTo>
                  <a:pt x="418" y="81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32" name="Freeform 212"/>
          <p:cNvSpPr>
            <a:spLocks noChangeArrowheads="1"/>
          </p:cNvSpPr>
          <p:nvPr/>
        </p:nvSpPr>
        <p:spPr bwMode="auto">
          <a:xfrm>
            <a:off x="8156697" y="9584692"/>
            <a:ext cx="313492" cy="530296"/>
          </a:xfrm>
          <a:custGeom>
            <a:avLst/>
            <a:gdLst>
              <a:gd name="T0" fmla="*/ 470 w 471"/>
              <a:gd name="T1" fmla="*/ 119 h 800"/>
              <a:gd name="T2" fmla="*/ 411 w 471"/>
              <a:gd name="T3" fmla="*/ 0 h 800"/>
              <a:gd name="T4" fmla="*/ 0 w 471"/>
              <a:gd name="T5" fmla="*/ 209 h 800"/>
              <a:gd name="T6" fmla="*/ 276 w 471"/>
              <a:gd name="T7" fmla="*/ 799 h 800"/>
              <a:gd name="T8" fmla="*/ 470 w 471"/>
              <a:gd name="T9" fmla="*/ 709 h 800"/>
            </a:gdLst>
            <a:ahLst/>
            <a:cxnLst>
              <a:cxn ang="0">
                <a:pos x="T0" y="T1"/>
              </a:cxn>
              <a:cxn ang="0">
                <a:pos x="T2" y="T3"/>
              </a:cxn>
              <a:cxn ang="0">
                <a:pos x="T4" y="T5"/>
              </a:cxn>
              <a:cxn ang="0">
                <a:pos x="T6" y="T7"/>
              </a:cxn>
              <a:cxn ang="0">
                <a:pos x="T8" y="T9"/>
              </a:cxn>
            </a:cxnLst>
            <a:rect l="0" t="0" r="r" b="b"/>
            <a:pathLst>
              <a:path w="471" h="800">
                <a:moveTo>
                  <a:pt x="470" y="119"/>
                </a:moveTo>
                <a:lnTo>
                  <a:pt x="411" y="0"/>
                </a:lnTo>
                <a:lnTo>
                  <a:pt x="0" y="209"/>
                </a:lnTo>
                <a:lnTo>
                  <a:pt x="276" y="799"/>
                </a:lnTo>
                <a:lnTo>
                  <a:pt x="470" y="7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3" name="Line 213"/>
          <p:cNvSpPr>
            <a:spLocks noChangeShapeType="1"/>
          </p:cNvSpPr>
          <p:nvPr/>
        </p:nvSpPr>
        <p:spPr bwMode="auto">
          <a:xfrm flipH="1">
            <a:off x="8517065" y="9613990"/>
            <a:ext cx="14647"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4" name="Line 214"/>
          <p:cNvSpPr>
            <a:spLocks noChangeShapeType="1"/>
          </p:cNvSpPr>
          <p:nvPr/>
        </p:nvSpPr>
        <p:spPr bwMode="auto">
          <a:xfrm flipH="1" flipV="1">
            <a:off x="8206504" y="9731184"/>
            <a:ext cx="14647"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5" name="Line 215"/>
          <p:cNvSpPr>
            <a:spLocks noChangeShapeType="1"/>
          </p:cNvSpPr>
          <p:nvPr/>
        </p:nvSpPr>
        <p:spPr bwMode="auto">
          <a:xfrm flipH="1">
            <a:off x="8566871" y="10056394"/>
            <a:ext cx="14649" cy="2050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6" name="Freeform 216"/>
          <p:cNvSpPr>
            <a:spLocks noChangeArrowheads="1"/>
          </p:cNvSpPr>
          <p:nvPr/>
        </p:nvSpPr>
        <p:spPr bwMode="auto">
          <a:xfrm>
            <a:off x="8449678" y="9742902"/>
            <a:ext cx="213877" cy="184577"/>
          </a:xfrm>
          <a:custGeom>
            <a:avLst/>
            <a:gdLst>
              <a:gd name="T0" fmla="*/ 44 w 322"/>
              <a:gd name="T1" fmla="*/ 45 h 277"/>
              <a:gd name="T2" fmla="*/ 44 w 322"/>
              <a:gd name="T3" fmla="*/ 45 h 277"/>
              <a:gd name="T4" fmla="*/ 89 w 322"/>
              <a:gd name="T5" fmla="*/ 269 h 277"/>
              <a:gd name="T6" fmla="*/ 298 w 322"/>
              <a:gd name="T7" fmla="*/ 194 h 277"/>
              <a:gd name="T8" fmla="*/ 283 w 322"/>
              <a:gd name="T9" fmla="*/ 89 h 277"/>
              <a:gd name="T10" fmla="*/ 179 w 322"/>
              <a:gd name="T11" fmla="*/ 104 h 277"/>
              <a:gd name="T12" fmla="*/ 149 w 322"/>
              <a:gd name="T13" fmla="*/ 15 h 277"/>
              <a:gd name="T14" fmla="*/ 44 w 322"/>
              <a:gd name="T15" fmla="*/ 45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277">
                <a:moveTo>
                  <a:pt x="44" y="45"/>
                </a:moveTo>
                <a:lnTo>
                  <a:pt x="44" y="45"/>
                </a:lnTo>
                <a:cubicBezTo>
                  <a:pt x="0" y="127"/>
                  <a:pt x="89" y="269"/>
                  <a:pt x="89" y="269"/>
                </a:cubicBezTo>
                <a:cubicBezTo>
                  <a:pt x="89" y="269"/>
                  <a:pt x="253" y="276"/>
                  <a:pt x="298" y="194"/>
                </a:cubicBezTo>
                <a:cubicBezTo>
                  <a:pt x="313" y="164"/>
                  <a:pt x="321" y="112"/>
                  <a:pt x="283" y="89"/>
                </a:cubicBezTo>
                <a:cubicBezTo>
                  <a:pt x="253" y="74"/>
                  <a:pt x="194" y="74"/>
                  <a:pt x="179" y="104"/>
                </a:cubicBezTo>
                <a:cubicBezTo>
                  <a:pt x="194" y="74"/>
                  <a:pt x="179" y="37"/>
                  <a:pt x="149" y="15"/>
                </a:cubicBezTo>
                <a:cubicBezTo>
                  <a:pt x="112" y="0"/>
                  <a:pt x="59" y="15"/>
                  <a:pt x="44" y="4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8" name="Group 7"/>
          <p:cNvGrpSpPr/>
          <p:nvPr/>
        </p:nvGrpSpPr>
        <p:grpSpPr>
          <a:xfrm>
            <a:off x="1775548" y="1990598"/>
            <a:ext cx="621122" cy="372086"/>
            <a:chOff x="1775548" y="1990598"/>
            <a:chExt cx="621122" cy="372086"/>
          </a:xfrm>
        </p:grpSpPr>
        <p:sp>
          <p:nvSpPr>
            <p:cNvPr id="5346"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47"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9" name="Group 8"/>
          <p:cNvGrpSpPr/>
          <p:nvPr/>
        </p:nvGrpSpPr>
        <p:grpSpPr>
          <a:xfrm>
            <a:off x="3050021" y="1873405"/>
            <a:ext cx="621122" cy="621122"/>
            <a:chOff x="3050021" y="1873405"/>
            <a:chExt cx="621122" cy="621122"/>
          </a:xfrm>
        </p:grpSpPr>
        <p:sp>
          <p:nvSpPr>
            <p:cNvPr id="5348" name="Freeform 228"/>
            <p:cNvSpPr>
              <a:spLocks noChangeArrowheads="1"/>
            </p:cNvSpPr>
            <p:nvPr/>
          </p:nvSpPr>
          <p:spPr bwMode="auto">
            <a:xfrm>
              <a:off x="3050021" y="2119511"/>
              <a:ext cx="621122" cy="193368"/>
            </a:xfrm>
            <a:custGeom>
              <a:avLst/>
              <a:gdLst>
                <a:gd name="T0" fmla="*/ 0 w 934"/>
                <a:gd name="T1" fmla="*/ 0 h 292"/>
                <a:gd name="T2" fmla="*/ 470 w 934"/>
                <a:gd name="T3" fmla="*/ 291 h 292"/>
                <a:gd name="T4" fmla="*/ 933 w 934"/>
                <a:gd name="T5" fmla="*/ 0 h 292"/>
              </a:gdLst>
              <a:ahLst/>
              <a:cxnLst>
                <a:cxn ang="0">
                  <a:pos x="T0" y="T1"/>
                </a:cxn>
                <a:cxn ang="0">
                  <a:pos x="T2" y="T3"/>
                </a:cxn>
                <a:cxn ang="0">
                  <a:pos x="T4" y="T5"/>
                </a:cxn>
              </a:cxnLst>
              <a:rect l="0" t="0" r="r" b="b"/>
              <a:pathLst>
                <a:path w="934" h="292">
                  <a:moveTo>
                    <a:pt x="0" y="0"/>
                  </a:moveTo>
                  <a:lnTo>
                    <a:pt x="470" y="291"/>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49" name="Freeform 229"/>
            <p:cNvSpPr>
              <a:spLocks noChangeArrowheads="1"/>
            </p:cNvSpPr>
            <p:nvPr/>
          </p:nvSpPr>
          <p:spPr bwMode="auto">
            <a:xfrm>
              <a:off x="3050021" y="2081422"/>
              <a:ext cx="621122" cy="413105"/>
            </a:xfrm>
            <a:custGeom>
              <a:avLst/>
              <a:gdLst>
                <a:gd name="T0" fmla="*/ 156 w 934"/>
                <a:gd name="T1" fmla="*/ 0 h 620"/>
                <a:gd name="T2" fmla="*/ 0 w 934"/>
                <a:gd name="T3" fmla="*/ 60 h 620"/>
                <a:gd name="T4" fmla="*/ 0 w 934"/>
                <a:gd name="T5" fmla="*/ 619 h 620"/>
                <a:gd name="T6" fmla="*/ 933 w 934"/>
                <a:gd name="T7" fmla="*/ 619 h 620"/>
                <a:gd name="T8" fmla="*/ 933 w 934"/>
                <a:gd name="T9" fmla="*/ 60 h 620"/>
                <a:gd name="T10" fmla="*/ 933 w 934"/>
                <a:gd name="T11" fmla="*/ 60 h 620"/>
                <a:gd name="T12" fmla="*/ 776 w 934"/>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4" h="620">
                  <a:moveTo>
                    <a:pt x="156" y="0"/>
                  </a:moveTo>
                  <a:lnTo>
                    <a:pt x="0" y="60"/>
                  </a:lnTo>
                  <a:lnTo>
                    <a:pt x="0" y="619"/>
                  </a:lnTo>
                  <a:lnTo>
                    <a:pt x="933" y="619"/>
                  </a:lnTo>
                  <a:lnTo>
                    <a:pt x="933" y="60"/>
                  </a:lnTo>
                  <a:lnTo>
                    <a:pt x="933" y="60"/>
                  </a:lnTo>
                  <a:lnTo>
                    <a:pt x="776"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0" name="Freeform 230"/>
            <p:cNvSpPr>
              <a:spLocks noChangeArrowheads="1"/>
            </p:cNvSpPr>
            <p:nvPr/>
          </p:nvSpPr>
          <p:spPr bwMode="auto">
            <a:xfrm>
              <a:off x="3155494" y="1873405"/>
              <a:ext cx="416034" cy="307630"/>
            </a:xfrm>
            <a:custGeom>
              <a:avLst/>
              <a:gdLst>
                <a:gd name="T0" fmla="*/ 0 w 628"/>
                <a:gd name="T1" fmla="*/ 463 h 464"/>
                <a:gd name="T2" fmla="*/ 0 w 628"/>
                <a:gd name="T3" fmla="*/ 0 h 464"/>
                <a:gd name="T4" fmla="*/ 627 w 628"/>
                <a:gd name="T5" fmla="*/ 0 h 464"/>
                <a:gd name="T6" fmla="*/ 627 w 628"/>
                <a:gd name="T7" fmla="*/ 463 h 464"/>
              </a:gdLst>
              <a:ahLst/>
              <a:cxnLst>
                <a:cxn ang="0">
                  <a:pos x="T0" y="T1"/>
                </a:cxn>
                <a:cxn ang="0">
                  <a:pos x="T2" y="T3"/>
                </a:cxn>
                <a:cxn ang="0">
                  <a:pos x="T4" y="T5"/>
                </a:cxn>
                <a:cxn ang="0">
                  <a:pos x="T6" y="T7"/>
                </a:cxn>
              </a:cxnLst>
              <a:rect l="0" t="0" r="r" b="b"/>
              <a:pathLst>
                <a:path w="628" h="464">
                  <a:moveTo>
                    <a:pt x="0" y="463"/>
                  </a:moveTo>
                  <a:lnTo>
                    <a:pt x="0" y="0"/>
                  </a:lnTo>
                  <a:lnTo>
                    <a:pt x="627" y="0"/>
                  </a:lnTo>
                  <a:lnTo>
                    <a:pt x="627" y="46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 name="Group 9"/>
          <p:cNvGrpSpPr/>
          <p:nvPr/>
        </p:nvGrpSpPr>
        <p:grpSpPr>
          <a:xfrm>
            <a:off x="4330350" y="1873405"/>
            <a:ext cx="621122" cy="621122"/>
            <a:chOff x="4330350" y="1873405"/>
            <a:chExt cx="621122" cy="621122"/>
          </a:xfrm>
        </p:grpSpPr>
        <p:sp>
          <p:nvSpPr>
            <p:cNvPr id="5351" name="Line 231"/>
            <p:cNvSpPr>
              <a:spLocks noChangeShapeType="1"/>
            </p:cNvSpPr>
            <p:nvPr/>
          </p:nvSpPr>
          <p:spPr bwMode="auto">
            <a:xfrm>
              <a:off x="4676071" y="1952509"/>
              <a:ext cx="9082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2" name="Line 232"/>
            <p:cNvSpPr>
              <a:spLocks noChangeShapeType="1"/>
            </p:cNvSpPr>
            <p:nvPr/>
          </p:nvSpPr>
          <p:spPr bwMode="auto">
            <a:xfrm>
              <a:off x="4509070" y="2031616"/>
              <a:ext cx="25782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3" name="Line 233"/>
            <p:cNvSpPr>
              <a:spLocks noChangeShapeType="1"/>
            </p:cNvSpPr>
            <p:nvPr/>
          </p:nvSpPr>
          <p:spPr bwMode="auto">
            <a:xfrm>
              <a:off x="4509070" y="2110718"/>
              <a:ext cx="2578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4" name="Freeform 234"/>
            <p:cNvSpPr>
              <a:spLocks noChangeArrowheads="1"/>
            </p:cNvSpPr>
            <p:nvPr/>
          </p:nvSpPr>
          <p:spPr bwMode="auto">
            <a:xfrm>
              <a:off x="4330350" y="2119511"/>
              <a:ext cx="621122" cy="193368"/>
            </a:xfrm>
            <a:custGeom>
              <a:avLst/>
              <a:gdLst>
                <a:gd name="T0" fmla="*/ 0 w 935"/>
                <a:gd name="T1" fmla="*/ 0 h 292"/>
                <a:gd name="T2" fmla="*/ 463 w 935"/>
                <a:gd name="T3" fmla="*/ 291 h 292"/>
                <a:gd name="T4" fmla="*/ 934 w 935"/>
                <a:gd name="T5" fmla="*/ 0 h 292"/>
              </a:gdLst>
              <a:ahLst/>
              <a:cxnLst>
                <a:cxn ang="0">
                  <a:pos x="T0" y="T1"/>
                </a:cxn>
                <a:cxn ang="0">
                  <a:pos x="T2" y="T3"/>
                </a:cxn>
                <a:cxn ang="0">
                  <a:pos x="T4" y="T5"/>
                </a:cxn>
              </a:cxnLst>
              <a:rect l="0" t="0" r="r" b="b"/>
              <a:pathLst>
                <a:path w="935" h="292">
                  <a:moveTo>
                    <a:pt x="0" y="0"/>
                  </a:moveTo>
                  <a:lnTo>
                    <a:pt x="463" y="291"/>
                  </a:lnTo>
                  <a:lnTo>
                    <a:pt x="93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5" name="Freeform 235"/>
            <p:cNvSpPr>
              <a:spLocks noChangeArrowheads="1"/>
            </p:cNvSpPr>
            <p:nvPr/>
          </p:nvSpPr>
          <p:spPr bwMode="auto">
            <a:xfrm>
              <a:off x="4330350" y="2081422"/>
              <a:ext cx="621122" cy="413105"/>
            </a:xfrm>
            <a:custGeom>
              <a:avLst/>
              <a:gdLst>
                <a:gd name="T0" fmla="*/ 157 w 935"/>
                <a:gd name="T1" fmla="*/ 0 h 620"/>
                <a:gd name="T2" fmla="*/ 0 w 935"/>
                <a:gd name="T3" fmla="*/ 60 h 620"/>
                <a:gd name="T4" fmla="*/ 0 w 935"/>
                <a:gd name="T5" fmla="*/ 619 h 620"/>
                <a:gd name="T6" fmla="*/ 934 w 935"/>
                <a:gd name="T7" fmla="*/ 619 h 620"/>
                <a:gd name="T8" fmla="*/ 934 w 935"/>
                <a:gd name="T9" fmla="*/ 60 h 620"/>
                <a:gd name="T10" fmla="*/ 934 w 935"/>
                <a:gd name="T11" fmla="*/ 60 h 620"/>
                <a:gd name="T12" fmla="*/ 777 w 935"/>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5" h="620">
                  <a:moveTo>
                    <a:pt x="157" y="0"/>
                  </a:moveTo>
                  <a:lnTo>
                    <a:pt x="0" y="60"/>
                  </a:lnTo>
                  <a:lnTo>
                    <a:pt x="0" y="619"/>
                  </a:lnTo>
                  <a:lnTo>
                    <a:pt x="934" y="619"/>
                  </a:lnTo>
                  <a:lnTo>
                    <a:pt x="934" y="60"/>
                  </a:lnTo>
                  <a:lnTo>
                    <a:pt x="934" y="60"/>
                  </a:lnTo>
                  <a:lnTo>
                    <a:pt x="77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6" name="Freeform 236"/>
            <p:cNvSpPr>
              <a:spLocks noChangeArrowheads="1"/>
            </p:cNvSpPr>
            <p:nvPr/>
          </p:nvSpPr>
          <p:spPr bwMode="auto">
            <a:xfrm>
              <a:off x="4429965" y="1873405"/>
              <a:ext cx="421894" cy="307630"/>
            </a:xfrm>
            <a:custGeom>
              <a:avLst/>
              <a:gdLst>
                <a:gd name="T0" fmla="*/ 0 w 635"/>
                <a:gd name="T1" fmla="*/ 463 h 464"/>
                <a:gd name="T2" fmla="*/ 0 w 635"/>
                <a:gd name="T3" fmla="*/ 0 h 464"/>
                <a:gd name="T4" fmla="*/ 634 w 635"/>
                <a:gd name="T5" fmla="*/ 0 h 464"/>
                <a:gd name="T6" fmla="*/ 634 w 635"/>
                <a:gd name="T7" fmla="*/ 463 h 464"/>
              </a:gdLst>
              <a:ahLst/>
              <a:cxnLst>
                <a:cxn ang="0">
                  <a:pos x="T0" y="T1"/>
                </a:cxn>
                <a:cxn ang="0">
                  <a:pos x="T2" y="T3"/>
                </a:cxn>
                <a:cxn ang="0">
                  <a:pos x="T4" y="T5"/>
                </a:cxn>
                <a:cxn ang="0">
                  <a:pos x="T6" y="T7"/>
                </a:cxn>
              </a:cxnLst>
              <a:rect l="0" t="0" r="r" b="b"/>
              <a:pathLst>
                <a:path w="635" h="464">
                  <a:moveTo>
                    <a:pt x="0" y="463"/>
                  </a:moveTo>
                  <a:lnTo>
                    <a:pt x="0" y="0"/>
                  </a:lnTo>
                  <a:lnTo>
                    <a:pt x="634" y="0"/>
                  </a:lnTo>
                  <a:lnTo>
                    <a:pt x="634" y="46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 name="Group 10"/>
          <p:cNvGrpSpPr/>
          <p:nvPr/>
        </p:nvGrpSpPr>
        <p:grpSpPr>
          <a:xfrm>
            <a:off x="5604824" y="1952509"/>
            <a:ext cx="618191" cy="410176"/>
            <a:chOff x="5604824" y="1952509"/>
            <a:chExt cx="618191" cy="410176"/>
          </a:xfrm>
        </p:grpSpPr>
        <p:sp>
          <p:nvSpPr>
            <p:cNvPr id="53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2" name="Group 11"/>
          <p:cNvGrpSpPr/>
          <p:nvPr/>
        </p:nvGrpSpPr>
        <p:grpSpPr>
          <a:xfrm>
            <a:off x="6885153" y="1990598"/>
            <a:ext cx="621122" cy="413103"/>
            <a:chOff x="6885153" y="1990598"/>
            <a:chExt cx="621122" cy="413103"/>
          </a:xfrm>
        </p:grpSpPr>
        <p:sp>
          <p:nvSpPr>
            <p:cNvPr id="5360" name="Freeform 240"/>
            <p:cNvSpPr>
              <a:spLocks noChangeArrowheads="1"/>
            </p:cNvSpPr>
            <p:nvPr/>
          </p:nvSpPr>
          <p:spPr bwMode="auto">
            <a:xfrm>
              <a:off x="6885153" y="1990598"/>
              <a:ext cx="621122" cy="413103"/>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61" name="Freeform 241"/>
            <p:cNvSpPr>
              <a:spLocks noChangeArrowheads="1"/>
            </p:cNvSpPr>
            <p:nvPr/>
          </p:nvSpPr>
          <p:spPr bwMode="auto">
            <a:xfrm>
              <a:off x="7359784" y="2052124"/>
              <a:ext cx="84966" cy="99613"/>
            </a:xfrm>
            <a:custGeom>
              <a:avLst/>
              <a:gdLst>
                <a:gd name="T0" fmla="*/ 127 w 128"/>
                <a:gd name="T1" fmla="*/ 149 h 150"/>
                <a:gd name="T2" fmla="*/ 0 w 128"/>
                <a:gd name="T3" fmla="*/ 149 h 150"/>
                <a:gd name="T4" fmla="*/ 0 w 128"/>
                <a:gd name="T5" fmla="*/ 0 h 150"/>
                <a:gd name="T6" fmla="*/ 127 w 128"/>
                <a:gd name="T7" fmla="*/ 0 h 150"/>
                <a:gd name="T8" fmla="*/ 127 w 128"/>
                <a:gd name="T9" fmla="*/ 149 h 150"/>
              </a:gdLst>
              <a:ahLst/>
              <a:cxnLst>
                <a:cxn ang="0">
                  <a:pos x="T0" y="T1"/>
                </a:cxn>
                <a:cxn ang="0">
                  <a:pos x="T2" y="T3"/>
                </a:cxn>
                <a:cxn ang="0">
                  <a:pos x="T4" y="T5"/>
                </a:cxn>
                <a:cxn ang="0">
                  <a:pos x="T6" y="T7"/>
                </a:cxn>
                <a:cxn ang="0">
                  <a:pos x="T8" y="T9"/>
                </a:cxn>
              </a:cxnLst>
              <a:rect l="0" t="0" r="r" b="b"/>
              <a:pathLst>
                <a:path w="128" h="150">
                  <a:moveTo>
                    <a:pt x="127" y="149"/>
                  </a:moveTo>
                  <a:lnTo>
                    <a:pt x="0" y="149"/>
                  </a:lnTo>
                  <a:lnTo>
                    <a:pt x="0" y="0"/>
                  </a:lnTo>
                  <a:lnTo>
                    <a:pt x="127" y="0"/>
                  </a:lnTo>
                  <a:lnTo>
                    <a:pt x="127"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62" name="Line 242"/>
            <p:cNvSpPr>
              <a:spLocks noChangeShapeType="1"/>
            </p:cNvSpPr>
            <p:nvPr/>
          </p:nvSpPr>
          <p:spPr bwMode="auto">
            <a:xfrm>
              <a:off x="7260171" y="2040404"/>
              <a:ext cx="2931" cy="31349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63" name="Line 243"/>
            <p:cNvSpPr>
              <a:spLocks noChangeShapeType="1"/>
            </p:cNvSpPr>
            <p:nvPr/>
          </p:nvSpPr>
          <p:spPr bwMode="auto">
            <a:xfrm>
              <a:off x="6934963" y="2069702"/>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64" name="Line 244"/>
            <p:cNvSpPr>
              <a:spLocks noChangeShapeType="1"/>
            </p:cNvSpPr>
            <p:nvPr/>
          </p:nvSpPr>
          <p:spPr bwMode="auto">
            <a:xfrm>
              <a:off x="6934963" y="2131229"/>
              <a:ext cx="237315"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65" name="Line 245"/>
            <p:cNvSpPr>
              <a:spLocks noChangeShapeType="1"/>
            </p:cNvSpPr>
            <p:nvPr/>
          </p:nvSpPr>
          <p:spPr bwMode="auto">
            <a:xfrm>
              <a:off x="6934961" y="2189826"/>
              <a:ext cx="25782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3" name="Group 12"/>
          <p:cNvGrpSpPr/>
          <p:nvPr/>
        </p:nvGrpSpPr>
        <p:grpSpPr>
          <a:xfrm>
            <a:off x="8156695" y="1973018"/>
            <a:ext cx="624053" cy="430685"/>
            <a:chOff x="8156695" y="1973018"/>
            <a:chExt cx="624053" cy="430685"/>
          </a:xfrm>
        </p:grpSpPr>
        <p:sp>
          <p:nvSpPr>
            <p:cNvPr id="5366" name="Freeform 246"/>
            <p:cNvSpPr>
              <a:spLocks noChangeArrowheads="1"/>
            </p:cNvSpPr>
            <p:nvPr/>
          </p:nvSpPr>
          <p:spPr bwMode="auto">
            <a:xfrm>
              <a:off x="8156695" y="2060915"/>
              <a:ext cx="530298" cy="342788"/>
            </a:xfrm>
            <a:custGeom>
              <a:avLst/>
              <a:gdLst>
                <a:gd name="T0" fmla="*/ 799 w 800"/>
                <a:gd name="T1" fmla="*/ 515 h 516"/>
                <a:gd name="T2" fmla="*/ 0 w 800"/>
                <a:gd name="T3" fmla="*/ 515 h 516"/>
                <a:gd name="T4" fmla="*/ 0 w 800"/>
                <a:gd name="T5" fmla="*/ 0 h 516"/>
                <a:gd name="T6" fmla="*/ 799 w 800"/>
                <a:gd name="T7" fmla="*/ 0 h 516"/>
                <a:gd name="T8" fmla="*/ 799 w 800"/>
                <a:gd name="T9" fmla="*/ 515 h 516"/>
              </a:gdLst>
              <a:ahLst/>
              <a:cxnLst>
                <a:cxn ang="0">
                  <a:pos x="T0" y="T1"/>
                </a:cxn>
                <a:cxn ang="0">
                  <a:pos x="T2" y="T3"/>
                </a:cxn>
                <a:cxn ang="0">
                  <a:pos x="T4" y="T5"/>
                </a:cxn>
                <a:cxn ang="0">
                  <a:pos x="T6" y="T7"/>
                </a:cxn>
                <a:cxn ang="0">
                  <a:pos x="T8" y="T9"/>
                </a:cxn>
              </a:cxnLst>
              <a:rect l="0" t="0" r="r" b="b"/>
              <a:pathLst>
                <a:path w="800" h="516">
                  <a:moveTo>
                    <a:pt x="799" y="515"/>
                  </a:moveTo>
                  <a:lnTo>
                    <a:pt x="0" y="515"/>
                  </a:lnTo>
                  <a:lnTo>
                    <a:pt x="0" y="0"/>
                  </a:lnTo>
                  <a:lnTo>
                    <a:pt x="799" y="0"/>
                  </a:lnTo>
                  <a:lnTo>
                    <a:pt x="799" y="51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67" name="Freeform 247"/>
            <p:cNvSpPr>
              <a:spLocks noChangeArrowheads="1"/>
            </p:cNvSpPr>
            <p:nvPr/>
          </p:nvSpPr>
          <p:spPr bwMode="auto">
            <a:xfrm>
              <a:off x="8253381" y="1973018"/>
              <a:ext cx="527367" cy="336928"/>
            </a:xfrm>
            <a:custGeom>
              <a:avLst/>
              <a:gdLst>
                <a:gd name="T0" fmla="*/ 0 w 792"/>
                <a:gd name="T1" fmla="*/ 89 h 508"/>
                <a:gd name="T2" fmla="*/ 0 w 792"/>
                <a:gd name="T3" fmla="*/ 0 h 508"/>
                <a:gd name="T4" fmla="*/ 791 w 792"/>
                <a:gd name="T5" fmla="*/ 0 h 508"/>
                <a:gd name="T6" fmla="*/ 791 w 792"/>
                <a:gd name="T7" fmla="*/ 507 h 508"/>
                <a:gd name="T8" fmla="*/ 702 w 792"/>
                <a:gd name="T9" fmla="*/ 507 h 508"/>
              </a:gdLst>
              <a:ahLst/>
              <a:cxnLst>
                <a:cxn ang="0">
                  <a:pos x="T0" y="T1"/>
                </a:cxn>
                <a:cxn ang="0">
                  <a:pos x="T2" y="T3"/>
                </a:cxn>
                <a:cxn ang="0">
                  <a:pos x="T4" y="T5"/>
                </a:cxn>
                <a:cxn ang="0">
                  <a:pos x="T6" y="T7"/>
                </a:cxn>
                <a:cxn ang="0">
                  <a:pos x="T8" y="T9"/>
                </a:cxn>
              </a:cxnLst>
              <a:rect l="0" t="0" r="r" b="b"/>
              <a:pathLst>
                <a:path w="792" h="508">
                  <a:moveTo>
                    <a:pt x="0" y="89"/>
                  </a:moveTo>
                  <a:lnTo>
                    <a:pt x="0" y="0"/>
                  </a:lnTo>
                  <a:lnTo>
                    <a:pt x="791" y="0"/>
                  </a:lnTo>
                  <a:lnTo>
                    <a:pt x="791" y="507"/>
                  </a:lnTo>
                  <a:lnTo>
                    <a:pt x="702" y="50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68" name="Freeform 248"/>
            <p:cNvSpPr>
              <a:spLocks noChangeArrowheads="1"/>
            </p:cNvSpPr>
            <p:nvPr/>
          </p:nvSpPr>
          <p:spPr bwMode="auto">
            <a:xfrm>
              <a:off x="8569802" y="2110720"/>
              <a:ext cx="70317" cy="79106"/>
            </a:xfrm>
            <a:custGeom>
              <a:avLst/>
              <a:gdLst>
                <a:gd name="T0" fmla="*/ 104 w 105"/>
                <a:gd name="T1" fmla="*/ 119 h 120"/>
                <a:gd name="T2" fmla="*/ 0 w 105"/>
                <a:gd name="T3" fmla="*/ 119 h 120"/>
                <a:gd name="T4" fmla="*/ 0 w 105"/>
                <a:gd name="T5" fmla="*/ 0 h 120"/>
                <a:gd name="T6" fmla="*/ 104 w 105"/>
                <a:gd name="T7" fmla="*/ 0 h 120"/>
                <a:gd name="T8" fmla="*/ 104 w 105"/>
                <a:gd name="T9" fmla="*/ 119 h 120"/>
              </a:gdLst>
              <a:ahLst/>
              <a:cxnLst>
                <a:cxn ang="0">
                  <a:pos x="T0" y="T1"/>
                </a:cxn>
                <a:cxn ang="0">
                  <a:pos x="T2" y="T3"/>
                </a:cxn>
                <a:cxn ang="0">
                  <a:pos x="T4" y="T5"/>
                </a:cxn>
                <a:cxn ang="0">
                  <a:pos x="T6" y="T7"/>
                </a:cxn>
                <a:cxn ang="0">
                  <a:pos x="T8" y="T9"/>
                </a:cxn>
              </a:cxnLst>
              <a:rect l="0" t="0" r="r" b="b"/>
              <a:pathLst>
                <a:path w="105" h="120">
                  <a:moveTo>
                    <a:pt x="104" y="119"/>
                  </a:moveTo>
                  <a:lnTo>
                    <a:pt x="0" y="119"/>
                  </a:lnTo>
                  <a:lnTo>
                    <a:pt x="0" y="0"/>
                  </a:lnTo>
                  <a:lnTo>
                    <a:pt x="104" y="0"/>
                  </a:lnTo>
                  <a:lnTo>
                    <a:pt x="104"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69" name="Line 249"/>
            <p:cNvSpPr>
              <a:spLocks noChangeShapeType="1"/>
            </p:cNvSpPr>
            <p:nvPr/>
          </p:nvSpPr>
          <p:spPr bwMode="auto">
            <a:xfrm>
              <a:off x="8478976" y="2101931"/>
              <a:ext cx="2931" cy="2636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0" name="Line 250"/>
            <p:cNvSpPr>
              <a:spLocks noChangeShapeType="1"/>
            </p:cNvSpPr>
            <p:nvPr/>
          </p:nvSpPr>
          <p:spPr bwMode="auto">
            <a:xfrm>
              <a:off x="8197715" y="2131229"/>
              <a:ext cx="243175"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1" name="Line 251"/>
            <p:cNvSpPr>
              <a:spLocks noChangeShapeType="1"/>
            </p:cNvSpPr>
            <p:nvPr/>
          </p:nvSpPr>
          <p:spPr bwMode="auto">
            <a:xfrm>
              <a:off x="8197713" y="2181035"/>
              <a:ext cx="21387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2" name="Line 252"/>
            <p:cNvSpPr>
              <a:spLocks noChangeShapeType="1"/>
            </p:cNvSpPr>
            <p:nvPr/>
          </p:nvSpPr>
          <p:spPr bwMode="auto">
            <a:xfrm>
              <a:off x="8197713" y="2230844"/>
              <a:ext cx="2226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4" name="Group 13"/>
          <p:cNvGrpSpPr/>
          <p:nvPr/>
        </p:nvGrpSpPr>
        <p:grpSpPr>
          <a:xfrm>
            <a:off x="9527853" y="1873405"/>
            <a:ext cx="442403" cy="618191"/>
            <a:chOff x="9527853" y="1873405"/>
            <a:chExt cx="442403" cy="618191"/>
          </a:xfrm>
        </p:grpSpPr>
        <p:sp>
          <p:nvSpPr>
            <p:cNvPr id="5373" name="Freeform 253"/>
            <p:cNvSpPr>
              <a:spLocks noChangeArrowheads="1"/>
            </p:cNvSpPr>
            <p:nvPr/>
          </p:nvSpPr>
          <p:spPr bwMode="auto">
            <a:xfrm>
              <a:off x="9674343"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4" name="Freeform 254"/>
            <p:cNvSpPr>
              <a:spLocks noChangeArrowheads="1"/>
            </p:cNvSpPr>
            <p:nvPr/>
          </p:nvSpPr>
          <p:spPr bwMode="auto">
            <a:xfrm>
              <a:off x="9565941"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5" name="Line 255"/>
            <p:cNvSpPr>
              <a:spLocks noChangeShapeType="1"/>
            </p:cNvSpPr>
            <p:nvPr/>
          </p:nvSpPr>
          <p:spPr bwMode="auto">
            <a:xfrm>
              <a:off x="9686061" y="2060915"/>
              <a:ext cx="2931" cy="3427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6" name="Line 256"/>
            <p:cNvSpPr>
              <a:spLocks noChangeShapeType="1"/>
            </p:cNvSpPr>
            <p:nvPr/>
          </p:nvSpPr>
          <p:spPr bwMode="auto">
            <a:xfrm>
              <a:off x="9806187" y="2060915"/>
              <a:ext cx="2929" cy="3427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7" name="Line 257"/>
            <p:cNvSpPr>
              <a:spLocks noChangeShapeType="1"/>
            </p:cNvSpPr>
            <p:nvPr/>
          </p:nvSpPr>
          <p:spPr bwMode="auto">
            <a:xfrm>
              <a:off x="9527853" y="1952509"/>
              <a:ext cx="44240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5" name="Group 14"/>
          <p:cNvGrpSpPr/>
          <p:nvPr/>
        </p:nvGrpSpPr>
        <p:grpSpPr>
          <a:xfrm>
            <a:off x="10805253" y="1873405"/>
            <a:ext cx="436545" cy="618191"/>
            <a:chOff x="10805253" y="1873405"/>
            <a:chExt cx="436545" cy="618191"/>
          </a:xfrm>
        </p:grpSpPr>
        <p:sp>
          <p:nvSpPr>
            <p:cNvPr id="5378" name="Freeform 258"/>
            <p:cNvSpPr>
              <a:spLocks noChangeArrowheads="1"/>
            </p:cNvSpPr>
            <p:nvPr/>
          </p:nvSpPr>
          <p:spPr bwMode="auto">
            <a:xfrm>
              <a:off x="1095467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9" name="Freeform 259"/>
            <p:cNvSpPr>
              <a:spLocks noChangeArrowheads="1"/>
            </p:cNvSpPr>
            <p:nvPr/>
          </p:nvSpPr>
          <p:spPr bwMode="auto">
            <a:xfrm>
              <a:off x="10846272" y="1961300"/>
              <a:ext cx="357437" cy="530296"/>
            </a:xfrm>
            <a:custGeom>
              <a:avLst/>
              <a:gdLst>
                <a:gd name="T0" fmla="*/ 0 w 538"/>
                <a:gd name="T1" fmla="*/ 0 h 799"/>
                <a:gd name="T2" fmla="*/ 0 w 538"/>
                <a:gd name="T3" fmla="*/ 798 h 799"/>
                <a:gd name="T4" fmla="*/ 537 w 538"/>
                <a:gd name="T5" fmla="*/ 798 h 799"/>
                <a:gd name="T6" fmla="*/ 537 w 538"/>
                <a:gd name="T7" fmla="*/ 0 h 799"/>
              </a:gdLst>
              <a:ahLst/>
              <a:cxnLst>
                <a:cxn ang="0">
                  <a:pos x="T0" y="T1"/>
                </a:cxn>
                <a:cxn ang="0">
                  <a:pos x="T2" y="T3"/>
                </a:cxn>
                <a:cxn ang="0">
                  <a:pos x="T4" y="T5"/>
                </a:cxn>
                <a:cxn ang="0">
                  <a:pos x="T6" y="T7"/>
                </a:cxn>
              </a:cxnLst>
              <a:rect l="0" t="0" r="r" b="b"/>
              <a:pathLst>
                <a:path w="538" h="799">
                  <a:moveTo>
                    <a:pt x="0" y="0"/>
                  </a:moveTo>
                  <a:lnTo>
                    <a:pt x="0" y="798"/>
                  </a:lnTo>
                  <a:lnTo>
                    <a:pt x="537" y="798"/>
                  </a:lnTo>
                  <a:lnTo>
                    <a:pt x="53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0" name="Line 260"/>
            <p:cNvSpPr>
              <a:spLocks noChangeShapeType="1"/>
            </p:cNvSpPr>
            <p:nvPr/>
          </p:nvSpPr>
          <p:spPr bwMode="auto">
            <a:xfrm>
              <a:off x="10805253" y="1952509"/>
              <a:ext cx="436545"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1" name="Freeform 261"/>
            <p:cNvSpPr>
              <a:spLocks noChangeArrowheads="1"/>
            </p:cNvSpPr>
            <p:nvPr/>
          </p:nvSpPr>
          <p:spPr bwMode="auto">
            <a:xfrm>
              <a:off x="10934165" y="2219124"/>
              <a:ext cx="120124" cy="90824"/>
            </a:xfrm>
            <a:custGeom>
              <a:avLst/>
              <a:gdLst>
                <a:gd name="T0" fmla="*/ 0 w 181"/>
                <a:gd name="T1" fmla="*/ 0 h 135"/>
                <a:gd name="T2" fmla="*/ 0 w 181"/>
                <a:gd name="T3" fmla="*/ 0 h 135"/>
                <a:gd name="T4" fmla="*/ 120 w 181"/>
                <a:gd name="T5" fmla="*/ 134 h 135"/>
                <a:gd name="T6" fmla="*/ 180 w 181"/>
                <a:gd name="T7" fmla="*/ 134 h 135"/>
              </a:gdLst>
              <a:ahLst/>
              <a:cxnLst>
                <a:cxn ang="0">
                  <a:pos x="T0" y="T1"/>
                </a:cxn>
                <a:cxn ang="0">
                  <a:pos x="T2" y="T3"/>
                </a:cxn>
                <a:cxn ang="0">
                  <a:pos x="T4" y="T5"/>
                </a:cxn>
                <a:cxn ang="0">
                  <a:pos x="T6" y="T7"/>
                </a:cxn>
              </a:cxnLst>
              <a:rect l="0" t="0" r="r" b="b"/>
              <a:pathLst>
                <a:path w="181" h="135">
                  <a:moveTo>
                    <a:pt x="0" y="0"/>
                  </a:moveTo>
                  <a:lnTo>
                    <a:pt x="0" y="0"/>
                  </a:lnTo>
                  <a:cubicBezTo>
                    <a:pt x="0" y="67"/>
                    <a:pt x="53" y="134"/>
                    <a:pt x="120" y="134"/>
                  </a:cubicBezTo>
                  <a:cubicBezTo>
                    <a:pt x="180" y="134"/>
                    <a:pt x="180" y="134"/>
                    <a:pt x="180"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2" name="Freeform 262"/>
            <p:cNvSpPr>
              <a:spLocks noChangeArrowheads="1"/>
            </p:cNvSpPr>
            <p:nvPr/>
          </p:nvSpPr>
          <p:spPr bwMode="auto">
            <a:xfrm>
              <a:off x="11024992" y="2268930"/>
              <a:ext cx="29298" cy="84966"/>
            </a:xfrm>
            <a:custGeom>
              <a:avLst/>
              <a:gdLst>
                <a:gd name="T0" fmla="*/ 0 w 46"/>
                <a:gd name="T1" fmla="*/ 126 h 127"/>
                <a:gd name="T2" fmla="*/ 45 w 46"/>
                <a:gd name="T3" fmla="*/ 59 h 127"/>
                <a:gd name="T4" fmla="*/ 0 w 46"/>
                <a:gd name="T5" fmla="*/ 0 h 127"/>
              </a:gdLst>
              <a:ahLst/>
              <a:cxnLst>
                <a:cxn ang="0">
                  <a:pos x="T0" y="T1"/>
                </a:cxn>
                <a:cxn ang="0">
                  <a:pos x="T2" y="T3"/>
                </a:cxn>
                <a:cxn ang="0">
                  <a:pos x="T4" y="T5"/>
                </a:cxn>
              </a:cxnLst>
              <a:rect l="0" t="0" r="r" b="b"/>
              <a:pathLst>
                <a:path w="46" h="127">
                  <a:moveTo>
                    <a:pt x="0" y="126"/>
                  </a:moveTo>
                  <a:lnTo>
                    <a:pt x="45" y="5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3" name="Freeform 263"/>
            <p:cNvSpPr>
              <a:spLocks noChangeArrowheads="1"/>
            </p:cNvSpPr>
            <p:nvPr/>
          </p:nvSpPr>
          <p:spPr bwMode="auto">
            <a:xfrm>
              <a:off x="10995694" y="2131229"/>
              <a:ext cx="120122" cy="90824"/>
            </a:xfrm>
            <a:custGeom>
              <a:avLst/>
              <a:gdLst>
                <a:gd name="T0" fmla="*/ 179 w 180"/>
                <a:gd name="T1" fmla="*/ 134 h 135"/>
                <a:gd name="T2" fmla="*/ 179 w 180"/>
                <a:gd name="T3" fmla="*/ 134 h 135"/>
                <a:gd name="T4" fmla="*/ 60 w 180"/>
                <a:gd name="T5" fmla="*/ 0 h 135"/>
                <a:gd name="T6" fmla="*/ 0 w 180"/>
                <a:gd name="T7" fmla="*/ 0 h 135"/>
              </a:gdLst>
              <a:ahLst/>
              <a:cxnLst>
                <a:cxn ang="0">
                  <a:pos x="T0" y="T1"/>
                </a:cxn>
                <a:cxn ang="0">
                  <a:pos x="T2" y="T3"/>
                </a:cxn>
                <a:cxn ang="0">
                  <a:pos x="T4" y="T5"/>
                </a:cxn>
                <a:cxn ang="0">
                  <a:pos x="T6" y="T7"/>
                </a:cxn>
              </a:cxnLst>
              <a:rect l="0" t="0" r="r" b="b"/>
              <a:pathLst>
                <a:path w="180" h="135">
                  <a:moveTo>
                    <a:pt x="179" y="134"/>
                  </a:moveTo>
                  <a:lnTo>
                    <a:pt x="179" y="134"/>
                  </a:lnTo>
                  <a:cubicBezTo>
                    <a:pt x="179" y="67"/>
                    <a:pt x="127" y="0"/>
                    <a:pt x="60" y="0"/>
                  </a:cubicBezTo>
                  <a:cubicBezTo>
                    <a:pt x="0" y="0"/>
                    <a:pt x="0"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4" name="Freeform 264"/>
            <p:cNvSpPr>
              <a:spLocks noChangeArrowheads="1"/>
            </p:cNvSpPr>
            <p:nvPr/>
          </p:nvSpPr>
          <p:spPr bwMode="auto">
            <a:xfrm>
              <a:off x="10995694" y="2090211"/>
              <a:ext cx="29298" cy="79104"/>
            </a:xfrm>
            <a:custGeom>
              <a:avLst/>
              <a:gdLst>
                <a:gd name="T0" fmla="*/ 45 w 46"/>
                <a:gd name="T1" fmla="*/ 0 h 120"/>
                <a:gd name="T2" fmla="*/ 0 w 46"/>
                <a:gd name="T3" fmla="*/ 60 h 120"/>
                <a:gd name="T4" fmla="*/ 45 w 46"/>
                <a:gd name="T5" fmla="*/ 119 h 120"/>
              </a:gdLst>
              <a:ahLst/>
              <a:cxnLst>
                <a:cxn ang="0">
                  <a:pos x="T0" y="T1"/>
                </a:cxn>
                <a:cxn ang="0">
                  <a:pos x="T2" y="T3"/>
                </a:cxn>
                <a:cxn ang="0">
                  <a:pos x="T4" y="T5"/>
                </a:cxn>
              </a:cxnLst>
              <a:rect l="0" t="0" r="r" b="b"/>
              <a:pathLst>
                <a:path w="46" h="120">
                  <a:moveTo>
                    <a:pt x="45" y="0"/>
                  </a:moveTo>
                  <a:lnTo>
                    <a:pt x="0" y="60"/>
                  </a:lnTo>
                  <a:lnTo>
                    <a:pt x="45" y="11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6" name="Group 15"/>
          <p:cNvGrpSpPr/>
          <p:nvPr/>
        </p:nvGrpSpPr>
        <p:grpSpPr>
          <a:xfrm>
            <a:off x="12082655" y="1873405"/>
            <a:ext cx="442403" cy="618191"/>
            <a:chOff x="12082655" y="1873405"/>
            <a:chExt cx="442403" cy="618191"/>
          </a:xfrm>
        </p:grpSpPr>
        <p:sp>
          <p:nvSpPr>
            <p:cNvPr id="5385" name="Freeform 265"/>
            <p:cNvSpPr>
              <a:spLocks noChangeArrowheads="1"/>
            </p:cNvSpPr>
            <p:nvPr/>
          </p:nvSpPr>
          <p:spPr bwMode="auto">
            <a:xfrm>
              <a:off x="1222914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6" name="Freeform 266"/>
            <p:cNvSpPr>
              <a:spLocks noChangeArrowheads="1"/>
            </p:cNvSpPr>
            <p:nvPr/>
          </p:nvSpPr>
          <p:spPr bwMode="auto">
            <a:xfrm>
              <a:off x="12120744"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7" name="Line 267"/>
            <p:cNvSpPr>
              <a:spLocks noChangeShapeType="1"/>
            </p:cNvSpPr>
            <p:nvPr/>
          </p:nvSpPr>
          <p:spPr bwMode="auto">
            <a:xfrm>
              <a:off x="12082655" y="1952509"/>
              <a:ext cx="44240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8" name="Line 268"/>
            <p:cNvSpPr>
              <a:spLocks noChangeShapeType="1"/>
            </p:cNvSpPr>
            <p:nvPr/>
          </p:nvSpPr>
          <p:spPr bwMode="auto">
            <a:xfrm flipH="1" flipV="1">
              <a:off x="12229146" y="2148809"/>
              <a:ext cx="143562"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9" name="Line 269"/>
            <p:cNvSpPr>
              <a:spLocks noChangeShapeType="1"/>
            </p:cNvSpPr>
            <p:nvPr/>
          </p:nvSpPr>
          <p:spPr bwMode="auto">
            <a:xfrm flipV="1">
              <a:off x="12229146" y="2148809"/>
              <a:ext cx="137702"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7" name="Group 16"/>
          <p:cNvGrpSpPr/>
          <p:nvPr/>
        </p:nvGrpSpPr>
        <p:grpSpPr>
          <a:xfrm>
            <a:off x="13360057" y="1873405"/>
            <a:ext cx="515649" cy="618191"/>
            <a:chOff x="13360057" y="1873405"/>
            <a:chExt cx="515649" cy="618191"/>
          </a:xfrm>
        </p:grpSpPr>
        <p:sp>
          <p:nvSpPr>
            <p:cNvPr id="5390" name="Freeform 270"/>
            <p:cNvSpPr>
              <a:spLocks noChangeArrowheads="1"/>
            </p:cNvSpPr>
            <p:nvPr/>
          </p:nvSpPr>
          <p:spPr bwMode="auto">
            <a:xfrm>
              <a:off x="13776093" y="2198615"/>
              <a:ext cx="99613" cy="164070"/>
            </a:xfrm>
            <a:custGeom>
              <a:avLst/>
              <a:gdLst>
                <a:gd name="T0" fmla="*/ 0 w 150"/>
                <a:gd name="T1" fmla="*/ 30 h 247"/>
                <a:gd name="T2" fmla="*/ 89 w 150"/>
                <a:gd name="T3" fmla="*/ 0 h 247"/>
                <a:gd name="T4" fmla="*/ 149 w 150"/>
                <a:gd name="T5" fmla="*/ 209 h 247"/>
                <a:gd name="T6" fmla="*/ 59 w 150"/>
                <a:gd name="T7" fmla="*/ 246 h 247"/>
              </a:gdLst>
              <a:ahLst/>
              <a:cxnLst>
                <a:cxn ang="0">
                  <a:pos x="T0" y="T1"/>
                </a:cxn>
                <a:cxn ang="0">
                  <a:pos x="T2" y="T3"/>
                </a:cxn>
                <a:cxn ang="0">
                  <a:pos x="T4" y="T5"/>
                </a:cxn>
                <a:cxn ang="0">
                  <a:pos x="T6" y="T7"/>
                </a:cxn>
              </a:cxnLst>
              <a:rect l="0" t="0" r="r" b="b"/>
              <a:pathLst>
                <a:path w="150" h="247">
                  <a:moveTo>
                    <a:pt x="0" y="30"/>
                  </a:moveTo>
                  <a:lnTo>
                    <a:pt x="89" y="0"/>
                  </a:lnTo>
                  <a:lnTo>
                    <a:pt x="149" y="209"/>
                  </a:lnTo>
                  <a:lnTo>
                    <a:pt x="59" y="24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1" name="Freeform 271"/>
            <p:cNvSpPr>
              <a:spLocks noChangeArrowheads="1"/>
            </p:cNvSpPr>
            <p:nvPr/>
          </p:nvSpPr>
          <p:spPr bwMode="auto">
            <a:xfrm>
              <a:off x="13360057" y="1990598"/>
              <a:ext cx="357437" cy="500998"/>
            </a:xfrm>
            <a:custGeom>
              <a:avLst/>
              <a:gdLst>
                <a:gd name="T0" fmla="*/ 537 w 538"/>
                <a:gd name="T1" fmla="*/ 0 h 754"/>
                <a:gd name="T2" fmla="*/ 537 w 538"/>
                <a:gd name="T3" fmla="*/ 753 h 754"/>
                <a:gd name="T4" fmla="*/ 0 w 538"/>
                <a:gd name="T5" fmla="*/ 753 h 754"/>
                <a:gd name="T6" fmla="*/ 0 w 538"/>
                <a:gd name="T7" fmla="*/ 0 h 754"/>
                <a:gd name="T8" fmla="*/ 537 w 538"/>
                <a:gd name="T9" fmla="*/ 0 h 754"/>
              </a:gdLst>
              <a:ahLst/>
              <a:cxnLst>
                <a:cxn ang="0">
                  <a:pos x="T0" y="T1"/>
                </a:cxn>
                <a:cxn ang="0">
                  <a:pos x="T2" y="T3"/>
                </a:cxn>
                <a:cxn ang="0">
                  <a:pos x="T4" y="T5"/>
                </a:cxn>
                <a:cxn ang="0">
                  <a:pos x="T6" y="T7"/>
                </a:cxn>
                <a:cxn ang="0">
                  <a:pos x="T8" y="T9"/>
                </a:cxn>
              </a:cxnLst>
              <a:rect l="0" t="0" r="r" b="b"/>
              <a:pathLst>
                <a:path w="538" h="754">
                  <a:moveTo>
                    <a:pt x="537" y="0"/>
                  </a:moveTo>
                  <a:lnTo>
                    <a:pt x="537" y="753"/>
                  </a:lnTo>
                  <a:lnTo>
                    <a:pt x="0" y="753"/>
                  </a:lnTo>
                  <a:lnTo>
                    <a:pt x="0" y="0"/>
                  </a:lnTo>
                  <a:lnTo>
                    <a:pt x="53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92" name="Line 272"/>
            <p:cNvSpPr>
              <a:spLocks noChangeShapeType="1"/>
            </p:cNvSpPr>
            <p:nvPr/>
          </p:nvSpPr>
          <p:spPr bwMode="auto">
            <a:xfrm>
              <a:off x="13480181" y="2081422"/>
              <a:ext cx="2929" cy="342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3" name="Line 273"/>
            <p:cNvSpPr>
              <a:spLocks noChangeShapeType="1"/>
            </p:cNvSpPr>
            <p:nvPr/>
          </p:nvSpPr>
          <p:spPr bwMode="auto">
            <a:xfrm>
              <a:off x="13597374" y="2081422"/>
              <a:ext cx="2929" cy="342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4" name="Line 274"/>
            <p:cNvSpPr>
              <a:spLocks noChangeShapeType="1"/>
            </p:cNvSpPr>
            <p:nvPr/>
          </p:nvSpPr>
          <p:spPr bwMode="auto">
            <a:xfrm>
              <a:off x="13738005" y="2081420"/>
              <a:ext cx="120122" cy="4101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5" name="Freeform 275"/>
            <p:cNvSpPr>
              <a:spLocks noChangeArrowheads="1"/>
            </p:cNvSpPr>
            <p:nvPr/>
          </p:nvSpPr>
          <p:spPr bwMode="auto">
            <a:xfrm>
              <a:off x="13380566" y="1923211"/>
              <a:ext cx="128911" cy="70317"/>
            </a:xfrm>
            <a:custGeom>
              <a:avLst/>
              <a:gdLst>
                <a:gd name="T0" fmla="*/ 0 w 195"/>
                <a:gd name="T1" fmla="*/ 105 h 106"/>
                <a:gd name="T2" fmla="*/ 30 w 195"/>
                <a:gd name="T3" fmla="*/ 0 h 106"/>
                <a:gd name="T4" fmla="*/ 157 w 195"/>
                <a:gd name="T5" fmla="*/ 0 h 106"/>
                <a:gd name="T6" fmla="*/ 194 w 195"/>
                <a:gd name="T7" fmla="*/ 105 h 106"/>
              </a:gdLst>
              <a:ahLst/>
              <a:cxnLst>
                <a:cxn ang="0">
                  <a:pos x="T0" y="T1"/>
                </a:cxn>
                <a:cxn ang="0">
                  <a:pos x="T2" y="T3"/>
                </a:cxn>
                <a:cxn ang="0">
                  <a:pos x="T4" y="T5"/>
                </a:cxn>
                <a:cxn ang="0">
                  <a:pos x="T6" y="T7"/>
                </a:cxn>
              </a:cxnLst>
              <a:rect l="0" t="0" r="r" b="b"/>
              <a:pathLst>
                <a:path w="195" h="106">
                  <a:moveTo>
                    <a:pt x="0" y="105"/>
                  </a:moveTo>
                  <a:lnTo>
                    <a:pt x="30" y="0"/>
                  </a:lnTo>
                  <a:lnTo>
                    <a:pt x="157" y="0"/>
                  </a:lnTo>
                  <a:lnTo>
                    <a:pt x="194"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6" name="Freeform 276"/>
            <p:cNvSpPr>
              <a:spLocks noChangeArrowheads="1"/>
            </p:cNvSpPr>
            <p:nvPr/>
          </p:nvSpPr>
          <p:spPr bwMode="auto">
            <a:xfrm>
              <a:off x="13483110" y="1873405"/>
              <a:ext cx="213877" cy="120122"/>
            </a:xfrm>
            <a:custGeom>
              <a:avLst/>
              <a:gdLst>
                <a:gd name="T0" fmla="*/ 0 w 322"/>
                <a:gd name="T1" fmla="*/ 75 h 181"/>
                <a:gd name="T2" fmla="*/ 67 w 322"/>
                <a:gd name="T3" fmla="*/ 0 h 181"/>
                <a:gd name="T4" fmla="*/ 246 w 322"/>
                <a:gd name="T5" fmla="*/ 0 h 181"/>
                <a:gd name="T6" fmla="*/ 321 w 322"/>
                <a:gd name="T7" fmla="*/ 180 h 181"/>
              </a:gdLst>
              <a:ahLst/>
              <a:cxnLst>
                <a:cxn ang="0">
                  <a:pos x="T0" y="T1"/>
                </a:cxn>
                <a:cxn ang="0">
                  <a:pos x="T2" y="T3"/>
                </a:cxn>
                <a:cxn ang="0">
                  <a:pos x="T4" y="T5"/>
                </a:cxn>
                <a:cxn ang="0">
                  <a:pos x="T6" y="T7"/>
                </a:cxn>
              </a:cxnLst>
              <a:rect l="0" t="0" r="r" b="b"/>
              <a:pathLst>
                <a:path w="322" h="181">
                  <a:moveTo>
                    <a:pt x="0" y="75"/>
                  </a:moveTo>
                  <a:lnTo>
                    <a:pt x="67" y="0"/>
                  </a:lnTo>
                  <a:lnTo>
                    <a:pt x="246" y="0"/>
                  </a:lnTo>
                  <a:lnTo>
                    <a:pt x="321" y="18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397" name="Freeform 277"/>
          <p:cNvSpPr>
            <a:spLocks noChangeArrowheads="1"/>
          </p:cNvSpPr>
          <p:nvPr/>
        </p:nvSpPr>
        <p:spPr bwMode="auto">
          <a:xfrm>
            <a:off x="1875163" y="3147876"/>
            <a:ext cx="416034" cy="621122"/>
          </a:xfrm>
          <a:custGeom>
            <a:avLst/>
            <a:gdLst>
              <a:gd name="T0" fmla="*/ 627 w 628"/>
              <a:gd name="T1" fmla="*/ 933 h 934"/>
              <a:gd name="T2" fmla="*/ 0 w 628"/>
              <a:gd name="T3" fmla="*/ 933 h 934"/>
              <a:gd name="T4" fmla="*/ 0 w 628"/>
              <a:gd name="T5" fmla="*/ 0 h 934"/>
              <a:gd name="T6" fmla="*/ 627 w 628"/>
              <a:gd name="T7" fmla="*/ 0 h 934"/>
              <a:gd name="T8" fmla="*/ 627 w 628"/>
              <a:gd name="T9" fmla="*/ 933 h 934"/>
            </a:gdLst>
            <a:ahLst/>
            <a:cxnLst>
              <a:cxn ang="0">
                <a:pos x="T0" y="T1"/>
              </a:cxn>
              <a:cxn ang="0">
                <a:pos x="T2" y="T3"/>
              </a:cxn>
              <a:cxn ang="0">
                <a:pos x="T4" y="T5"/>
              </a:cxn>
              <a:cxn ang="0">
                <a:pos x="T6" y="T7"/>
              </a:cxn>
              <a:cxn ang="0">
                <a:pos x="T8" y="T9"/>
              </a:cxn>
            </a:cxnLst>
            <a:rect l="0" t="0" r="r" b="b"/>
            <a:pathLst>
              <a:path w="628" h="934">
                <a:moveTo>
                  <a:pt x="627" y="933"/>
                </a:moveTo>
                <a:lnTo>
                  <a:pt x="0" y="933"/>
                </a:lnTo>
                <a:lnTo>
                  <a:pt x="0" y="0"/>
                </a:lnTo>
                <a:lnTo>
                  <a:pt x="627" y="0"/>
                </a:lnTo>
                <a:lnTo>
                  <a:pt x="627"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98" name="Line 278"/>
          <p:cNvSpPr>
            <a:spLocks noChangeShapeType="1"/>
          </p:cNvSpPr>
          <p:nvPr/>
        </p:nvSpPr>
        <p:spPr bwMode="auto">
          <a:xfrm>
            <a:off x="2174002" y="3147876"/>
            <a:ext cx="2931" cy="60940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9" name="Line 279"/>
          <p:cNvSpPr>
            <a:spLocks noChangeShapeType="1"/>
          </p:cNvSpPr>
          <p:nvPr/>
        </p:nvSpPr>
        <p:spPr bwMode="auto">
          <a:xfrm flipH="1">
            <a:off x="1831216" y="330022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0" name="Line 280"/>
          <p:cNvSpPr>
            <a:spLocks noChangeShapeType="1"/>
          </p:cNvSpPr>
          <p:nvPr/>
        </p:nvSpPr>
        <p:spPr bwMode="auto">
          <a:xfrm flipH="1">
            <a:off x="1831216" y="322112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1" name="Line 281"/>
          <p:cNvSpPr>
            <a:spLocks noChangeShapeType="1"/>
          </p:cNvSpPr>
          <p:nvPr/>
        </p:nvSpPr>
        <p:spPr bwMode="auto">
          <a:xfrm flipH="1">
            <a:off x="1831216" y="337933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2" name="Line 282"/>
          <p:cNvSpPr>
            <a:spLocks noChangeShapeType="1"/>
          </p:cNvSpPr>
          <p:nvPr/>
        </p:nvSpPr>
        <p:spPr bwMode="auto">
          <a:xfrm flipH="1">
            <a:off x="1831216" y="345843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3" name="Line 283"/>
          <p:cNvSpPr>
            <a:spLocks noChangeShapeType="1"/>
          </p:cNvSpPr>
          <p:nvPr/>
        </p:nvSpPr>
        <p:spPr bwMode="auto">
          <a:xfrm flipH="1">
            <a:off x="1831216" y="354047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4" name="Line 284"/>
          <p:cNvSpPr>
            <a:spLocks noChangeShapeType="1"/>
          </p:cNvSpPr>
          <p:nvPr/>
        </p:nvSpPr>
        <p:spPr bwMode="auto">
          <a:xfrm flipH="1">
            <a:off x="1831216" y="3619579"/>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5" name="Line 285"/>
          <p:cNvSpPr>
            <a:spLocks noChangeShapeType="1"/>
          </p:cNvSpPr>
          <p:nvPr/>
        </p:nvSpPr>
        <p:spPr bwMode="auto">
          <a:xfrm flipH="1">
            <a:off x="1831216" y="369868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6" name="Freeform 286"/>
          <p:cNvSpPr>
            <a:spLocks noChangeArrowheads="1"/>
          </p:cNvSpPr>
          <p:nvPr/>
        </p:nvSpPr>
        <p:spPr bwMode="auto">
          <a:xfrm>
            <a:off x="3079319" y="3168385"/>
            <a:ext cx="401385" cy="580105"/>
          </a:xfrm>
          <a:custGeom>
            <a:avLst/>
            <a:gdLst>
              <a:gd name="T0" fmla="*/ 604 w 605"/>
              <a:gd name="T1" fmla="*/ 873 h 874"/>
              <a:gd name="T2" fmla="*/ 0 w 605"/>
              <a:gd name="T3" fmla="*/ 873 h 874"/>
              <a:gd name="T4" fmla="*/ 0 w 605"/>
              <a:gd name="T5" fmla="*/ 0 h 874"/>
              <a:gd name="T6" fmla="*/ 604 w 605"/>
              <a:gd name="T7" fmla="*/ 0 h 874"/>
              <a:gd name="T8" fmla="*/ 604 w 605"/>
              <a:gd name="T9" fmla="*/ 873 h 874"/>
            </a:gdLst>
            <a:ahLst/>
            <a:cxnLst>
              <a:cxn ang="0">
                <a:pos x="T0" y="T1"/>
              </a:cxn>
              <a:cxn ang="0">
                <a:pos x="T2" y="T3"/>
              </a:cxn>
              <a:cxn ang="0">
                <a:pos x="T4" y="T5"/>
              </a:cxn>
              <a:cxn ang="0">
                <a:pos x="T6" y="T7"/>
              </a:cxn>
              <a:cxn ang="0">
                <a:pos x="T8" y="T9"/>
              </a:cxn>
            </a:cxnLst>
            <a:rect l="0" t="0" r="r" b="b"/>
            <a:pathLst>
              <a:path w="605" h="874">
                <a:moveTo>
                  <a:pt x="604" y="873"/>
                </a:moveTo>
                <a:lnTo>
                  <a:pt x="0" y="873"/>
                </a:lnTo>
                <a:lnTo>
                  <a:pt x="0" y="0"/>
                </a:lnTo>
                <a:lnTo>
                  <a:pt x="604" y="0"/>
                </a:lnTo>
                <a:lnTo>
                  <a:pt x="604" y="87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07" name="Line 287"/>
          <p:cNvSpPr>
            <a:spLocks noChangeShapeType="1"/>
          </p:cNvSpPr>
          <p:nvPr/>
        </p:nvSpPr>
        <p:spPr bwMode="auto">
          <a:xfrm>
            <a:off x="3384020" y="3168385"/>
            <a:ext cx="2929" cy="57131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8" name="Line 288"/>
          <p:cNvSpPr>
            <a:spLocks noChangeShapeType="1"/>
          </p:cNvSpPr>
          <p:nvPr/>
        </p:nvSpPr>
        <p:spPr bwMode="auto">
          <a:xfrm flipH="1">
            <a:off x="3038301" y="330022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9" name="Line 289"/>
          <p:cNvSpPr>
            <a:spLocks noChangeShapeType="1"/>
          </p:cNvSpPr>
          <p:nvPr/>
        </p:nvSpPr>
        <p:spPr bwMode="auto">
          <a:xfrm flipH="1">
            <a:off x="3038301" y="322112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0" name="Line 290"/>
          <p:cNvSpPr>
            <a:spLocks noChangeShapeType="1"/>
          </p:cNvSpPr>
          <p:nvPr/>
        </p:nvSpPr>
        <p:spPr bwMode="auto">
          <a:xfrm flipH="1">
            <a:off x="3038301" y="337933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1" name="Line 291"/>
          <p:cNvSpPr>
            <a:spLocks noChangeShapeType="1"/>
          </p:cNvSpPr>
          <p:nvPr/>
        </p:nvSpPr>
        <p:spPr bwMode="auto">
          <a:xfrm flipH="1">
            <a:off x="3038301" y="345843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2" name="Line 292"/>
          <p:cNvSpPr>
            <a:spLocks noChangeShapeType="1"/>
          </p:cNvSpPr>
          <p:nvPr/>
        </p:nvSpPr>
        <p:spPr bwMode="auto">
          <a:xfrm flipH="1">
            <a:off x="3038301" y="354047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3" name="Line 293"/>
          <p:cNvSpPr>
            <a:spLocks noChangeShapeType="1"/>
          </p:cNvSpPr>
          <p:nvPr/>
        </p:nvSpPr>
        <p:spPr bwMode="auto">
          <a:xfrm flipH="1">
            <a:off x="3038301" y="3619579"/>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4" name="Line 294"/>
          <p:cNvSpPr>
            <a:spLocks noChangeShapeType="1"/>
          </p:cNvSpPr>
          <p:nvPr/>
        </p:nvSpPr>
        <p:spPr bwMode="auto">
          <a:xfrm flipH="1">
            <a:off x="3038301" y="369868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5" name="Freeform 295"/>
          <p:cNvSpPr>
            <a:spLocks noChangeArrowheads="1"/>
          </p:cNvSpPr>
          <p:nvPr/>
        </p:nvSpPr>
        <p:spPr bwMode="auto">
          <a:xfrm>
            <a:off x="3592037" y="3147876"/>
            <a:ext cx="79106" cy="609402"/>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16" name="Line 296"/>
          <p:cNvSpPr>
            <a:spLocks noChangeShapeType="1"/>
          </p:cNvSpPr>
          <p:nvPr/>
        </p:nvSpPr>
        <p:spPr bwMode="auto">
          <a:xfrm>
            <a:off x="3592037" y="3250422"/>
            <a:ext cx="791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7" name="Freeform 297"/>
          <p:cNvSpPr>
            <a:spLocks noChangeArrowheads="1"/>
          </p:cNvSpPr>
          <p:nvPr/>
        </p:nvSpPr>
        <p:spPr bwMode="auto">
          <a:xfrm>
            <a:off x="4869439" y="3168385"/>
            <a:ext cx="79106" cy="580105"/>
          </a:xfrm>
          <a:custGeom>
            <a:avLst/>
            <a:gdLst>
              <a:gd name="T0" fmla="*/ 120 w 121"/>
              <a:gd name="T1" fmla="*/ 0 h 874"/>
              <a:gd name="T2" fmla="*/ 120 w 121"/>
              <a:gd name="T3" fmla="*/ 754 h 874"/>
              <a:gd name="T4" fmla="*/ 60 w 121"/>
              <a:gd name="T5" fmla="*/ 873 h 874"/>
              <a:gd name="T6" fmla="*/ 0 w 121"/>
              <a:gd name="T7" fmla="*/ 754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4"/>
                </a:lnTo>
                <a:lnTo>
                  <a:pt x="60" y="873"/>
                </a:lnTo>
                <a:lnTo>
                  <a:pt x="0" y="754"/>
                </a:lnTo>
                <a:lnTo>
                  <a:pt x="0" y="0"/>
                </a:lnTo>
                <a:lnTo>
                  <a:pt x="12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18" name="Freeform 298"/>
          <p:cNvSpPr>
            <a:spLocks noChangeArrowheads="1"/>
          </p:cNvSpPr>
          <p:nvPr/>
        </p:nvSpPr>
        <p:spPr bwMode="auto">
          <a:xfrm>
            <a:off x="4825491" y="3212332"/>
            <a:ext cx="43946" cy="99613"/>
          </a:xfrm>
          <a:custGeom>
            <a:avLst/>
            <a:gdLst>
              <a:gd name="T0" fmla="*/ 67 w 68"/>
              <a:gd name="T1" fmla="*/ 0 h 150"/>
              <a:gd name="T2" fmla="*/ 0 w 68"/>
              <a:gd name="T3" fmla="*/ 0 h 150"/>
              <a:gd name="T4" fmla="*/ 0 w 68"/>
              <a:gd name="T5" fmla="*/ 149 h 150"/>
            </a:gdLst>
            <a:ahLst/>
            <a:cxnLst>
              <a:cxn ang="0">
                <a:pos x="T0" y="T1"/>
              </a:cxn>
              <a:cxn ang="0">
                <a:pos x="T2" y="T3"/>
              </a:cxn>
              <a:cxn ang="0">
                <a:pos x="T4" y="T5"/>
              </a:cxn>
            </a:cxnLst>
            <a:rect l="0" t="0" r="r" b="b"/>
            <a:pathLst>
              <a:path w="68" h="150">
                <a:moveTo>
                  <a:pt x="67"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9" name="Freeform 299"/>
          <p:cNvSpPr>
            <a:spLocks noChangeArrowheads="1"/>
          </p:cNvSpPr>
          <p:nvPr/>
        </p:nvSpPr>
        <p:spPr bwMode="auto">
          <a:xfrm>
            <a:off x="4359648" y="3168385"/>
            <a:ext cx="398456" cy="580105"/>
          </a:xfrm>
          <a:custGeom>
            <a:avLst/>
            <a:gdLst>
              <a:gd name="T0" fmla="*/ 598 w 599"/>
              <a:gd name="T1" fmla="*/ 873 h 874"/>
              <a:gd name="T2" fmla="*/ 0 w 599"/>
              <a:gd name="T3" fmla="*/ 873 h 874"/>
              <a:gd name="T4" fmla="*/ 0 w 599"/>
              <a:gd name="T5" fmla="*/ 0 h 874"/>
              <a:gd name="T6" fmla="*/ 598 w 599"/>
              <a:gd name="T7" fmla="*/ 0 h 874"/>
              <a:gd name="T8" fmla="*/ 598 w 599"/>
              <a:gd name="T9" fmla="*/ 873 h 874"/>
            </a:gdLst>
            <a:ahLst/>
            <a:cxnLst>
              <a:cxn ang="0">
                <a:pos x="T0" y="T1"/>
              </a:cxn>
              <a:cxn ang="0">
                <a:pos x="T2" y="T3"/>
              </a:cxn>
              <a:cxn ang="0">
                <a:pos x="T4" y="T5"/>
              </a:cxn>
              <a:cxn ang="0">
                <a:pos x="T6" y="T7"/>
              </a:cxn>
              <a:cxn ang="0">
                <a:pos x="T8" y="T9"/>
              </a:cxn>
            </a:cxnLst>
            <a:rect l="0" t="0" r="r" b="b"/>
            <a:pathLst>
              <a:path w="599" h="874">
                <a:moveTo>
                  <a:pt x="598" y="873"/>
                </a:moveTo>
                <a:lnTo>
                  <a:pt x="0" y="873"/>
                </a:lnTo>
                <a:lnTo>
                  <a:pt x="0" y="0"/>
                </a:lnTo>
                <a:lnTo>
                  <a:pt x="598" y="0"/>
                </a:lnTo>
                <a:lnTo>
                  <a:pt x="598" y="87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20" name="Line 300"/>
          <p:cNvSpPr>
            <a:spLocks noChangeShapeType="1"/>
          </p:cNvSpPr>
          <p:nvPr/>
        </p:nvSpPr>
        <p:spPr bwMode="auto">
          <a:xfrm>
            <a:off x="4658491" y="3168385"/>
            <a:ext cx="2931" cy="57131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1" name="Line 301"/>
          <p:cNvSpPr>
            <a:spLocks noChangeShapeType="1"/>
          </p:cNvSpPr>
          <p:nvPr/>
        </p:nvSpPr>
        <p:spPr bwMode="auto">
          <a:xfrm flipH="1">
            <a:off x="4318632" y="3300227"/>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2" name="Line 302"/>
          <p:cNvSpPr>
            <a:spLocks noChangeShapeType="1"/>
          </p:cNvSpPr>
          <p:nvPr/>
        </p:nvSpPr>
        <p:spPr bwMode="auto">
          <a:xfrm flipH="1">
            <a:off x="4318632" y="3221123"/>
            <a:ext cx="849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3" name="Line 303"/>
          <p:cNvSpPr>
            <a:spLocks noChangeShapeType="1"/>
          </p:cNvSpPr>
          <p:nvPr/>
        </p:nvSpPr>
        <p:spPr bwMode="auto">
          <a:xfrm flipH="1">
            <a:off x="4318632" y="3379333"/>
            <a:ext cx="849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4" name="Line 304"/>
          <p:cNvSpPr>
            <a:spLocks noChangeShapeType="1"/>
          </p:cNvSpPr>
          <p:nvPr/>
        </p:nvSpPr>
        <p:spPr bwMode="auto">
          <a:xfrm flipH="1">
            <a:off x="4318632" y="3458437"/>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5" name="Line 305"/>
          <p:cNvSpPr>
            <a:spLocks noChangeShapeType="1"/>
          </p:cNvSpPr>
          <p:nvPr/>
        </p:nvSpPr>
        <p:spPr bwMode="auto">
          <a:xfrm flipH="1">
            <a:off x="4318632" y="3540471"/>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6" name="Line 306"/>
          <p:cNvSpPr>
            <a:spLocks noChangeShapeType="1"/>
          </p:cNvSpPr>
          <p:nvPr/>
        </p:nvSpPr>
        <p:spPr bwMode="auto">
          <a:xfrm flipH="1">
            <a:off x="4318632" y="3619579"/>
            <a:ext cx="849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7" name="Line 307"/>
          <p:cNvSpPr>
            <a:spLocks noChangeShapeType="1"/>
          </p:cNvSpPr>
          <p:nvPr/>
        </p:nvSpPr>
        <p:spPr bwMode="auto">
          <a:xfrm flipH="1">
            <a:off x="4318632" y="3698681"/>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8" name="Freeform 308"/>
          <p:cNvSpPr>
            <a:spLocks noChangeArrowheads="1"/>
          </p:cNvSpPr>
          <p:nvPr/>
        </p:nvSpPr>
        <p:spPr bwMode="auto">
          <a:xfrm>
            <a:off x="6146840" y="3147876"/>
            <a:ext cx="79106" cy="609402"/>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29" name="Line 309"/>
          <p:cNvSpPr>
            <a:spLocks noChangeShapeType="1"/>
          </p:cNvSpPr>
          <p:nvPr/>
        </p:nvSpPr>
        <p:spPr bwMode="auto">
          <a:xfrm>
            <a:off x="6146840" y="3250422"/>
            <a:ext cx="791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0" name="Freeform 310"/>
          <p:cNvSpPr>
            <a:spLocks noChangeArrowheads="1"/>
          </p:cNvSpPr>
          <p:nvPr/>
        </p:nvSpPr>
        <p:spPr bwMode="auto">
          <a:xfrm>
            <a:off x="5604824" y="3221123"/>
            <a:ext cx="442401" cy="544947"/>
          </a:xfrm>
          <a:custGeom>
            <a:avLst/>
            <a:gdLst>
              <a:gd name="T0" fmla="*/ 202 w 665"/>
              <a:gd name="T1" fmla="*/ 0 h 822"/>
              <a:gd name="T2" fmla="*/ 0 w 665"/>
              <a:gd name="T3" fmla="*/ 0 h 822"/>
              <a:gd name="T4" fmla="*/ 0 w 665"/>
              <a:gd name="T5" fmla="*/ 821 h 822"/>
              <a:gd name="T6" fmla="*/ 664 w 665"/>
              <a:gd name="T7" fmla="*/ 821 h 822"/>
              <a:gd name="T8" fmla="*/ 664 w 665"/>
              <a:gd name="T9" fmla="*/ 0 h 822"/>
              <a:gd name="T10" fmla="*/ 470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202" y="0"/>
                </a:moveTo>
                <a:lnTo>
                  <a:pt x="0" y="0"/>
                </a:lnTo>
                <a:lnTo>
                  <a:pt x="0" y="821"/>
                </a:lnTo>
                <a:lnTo>
                  <a:pt x="664" y="821"/>
                </a:lnTo>
                <a:lnTo>
                  <a:pt x="664" y="0"/>
                </a:lnTo>
                <a:lnTo>
                  <a:pt x="47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1" name="Freeform 311"/>
          <p:cNvSpPr>
            <a:spLocks noChangeArrowheads="1"/>
          </p:cNvSpPr>
          <p:nvPr/>
        </p:nvSpPr>
        <p:spPr bwMode="auto">
          <a:xfrm>
            <a:off x="5727876" y="3147876"/>
            <a:ext cx="199228" cy="125984"/>
          </a:xfrm>
          <a:custGeom>
            <a:avLst/>
            <a:gdLst>
              <a:gd name="T0" fmla="*/ 209 w 299"/>
              <a:gd name="T1" fmla="*/ 59 h 188"/>
              <a:gd name="T2" fmla="*/ 209 w 299"/>
              <a:gd name="T3" fmla="*/ 0 h 188"/>
              <a:gd name="T4" fmla="*/ 89 w 299"/>
              <a:gd name="T5" fmla="*/ 0 h 188"/>
              <a:gd name="T6" fmla="*/ 89 w 299"/>
              <a:gd name="T7" fmla="*/ 59 h 188"/>
              <a:gd name="T8" fmla="*/ 29 w 299"/>
              <a:gd name="T9" fmla="*/ 59 h 188"/>
              <a:gd name="T10" fmla="*/ 0 w 299"/>
              <a:gd name="T11" fmla="*/ 187 h 188"/>
              <a:gd name="T12" fmla="*/ 298 w 299"/>
              <a:gd name="T13" fmla="*/ 187 h 188"/>
              <a:gd name="T14" fmla="*/ 268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29" y="59"/>
                </a:lnTo>
                <a:lnTo>
                  <a:pt x="0" y="187"/>
                </a:lnTo>
                <a:lnTo>
                  <a:pt x="298" y="187"/>
                </a:lnTo>
                <a:lnTo>
                  <a:pt x="268"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32" name="Freeform 312"/>
          <p:cNvSpPr>
            <a:spLocks noChangeArrowheads="1"/>
          </p:cNvSpPr>
          <p:nvPr/>
        </p:nvSpPr>
        <p:spPr bwMode="auto">
          <a:xfrm>
            <a:off x="7424242" y="3168385"/>
            <a:ext cx="79106" cy="580105"/>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33" name="Freeform 313"/>
          <p:cNvSpPr>
            <a:spLocks noChangeArrowheads="1"/>
          </p:cNvSpPr>
          <p:nvPr/>
        </p:nvSpPr>
        <p:spPr bwMode="auto">
          <a:xfrm>
            <a:off x="7386155"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4" name="Freeform 314"/>
          <p:cNvSpPr>
            <a:spLocks noChangeArrowheads="1"/>
          </p:cNvSpPr>
          <p:nvPr/>
        </p:nvSpPr>
        <p:spPr bwMode="auto">
          <a:xfrm>
            <a:off x="6885153" y="3221123"/>
            <a:ext cx="436545"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5" name="Freeform 315"/>
          <p:cNvSpPr>
            <a:spLocks noChangeArrowheads="1"/>
          </p:cNvSpPr>
          <p:nvPr/>
        </p:nvSpPr>
        <p:spPr bwMode="auto">
          <a:xfrm>
            <a:off x="7002346" y="3147876"/>
            <a:ext cx="199228" cy="125984"/>
          </a:xfrm>
          <a:custGeom>
            <a:avLst/>
            <a:gdLst>
              <a:gd name="T0" fmla="*/ 209 w 300"/>
              <a:gd name="T1" fmla="*/ 59 h 188"/>
              <a:gd name="T2" fmla="*/ 209 w 300"/>
              <a:gd name="T3" fmla="*/ 0 h 188"/>
              <a:gd name="T4" fmla="*/ 89 w 300"/>
              <a:gd name="T5" fmla="*/ 0 h 188"/>
              <a:gd name="T6" fmla="*/ 89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89" y="0"/>
                </a:lnTo>
                <a:lnTo>
                  <a:pt x="89"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36" name="Line 316"/>
          <p:cNvSpPr>
            <a:spLocks noChangeShapeType="1"/>
          </p:cNvSpPr>
          <p:nvPr/>
        </p:nvSpPr>
        <p:spPr bwMode="auto">
          <a:xfrm>
            <a:off x="8311979" y="3379333"/>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7" name="Line 317"/>
          <p:cNvSpPr>
            <a:spLocks noChangeShapeType="1"/>
          </p:cNvSpPr>
          <p:nvPr/>
        </p:nvSpPr>
        <p:spPr bwMode="auto">
          <a:xfrm>
            <a:off x="8311979" y="3478948"/>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8" name="Line 318"/>
          <p:cNvSpPr>
            <a:spLocks noChangeShapeType="1"/>
          </p:cNvSpPr>
          <p:nvPr/>
        </p:nvSpPr>
        <p:spPr bwMode="auto">
          <a:xfrm>
            <a:off x="8311979" y="3578561"/>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9" name="Line 319"/>
          <p:cNvSpPr>
            <a:spLocks noChangeShapeType="1"/>
          </p:cNvSpPr>
          <p:nvPr/>
        </p:nvSpPr>
        <p:spPr bwMode="auto">
          <a:xfrm>
            <a:off x="8311979" y="3678176"/>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0" name="Line 320"/>
          <p:cNvSpPr>
            <a:spLocks noChangeShapeType="1"/>
          </p:cNvSpPr>
          <p:nvPr/>
        </p:nvSpPr>
        <p:spPr bwMode="auto">
          <a:xfrm flipH="1">
            <a:off x="8227012" y="3379333"/>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1" name="Line 321"/>
          <p:cNvSpPr>
            <a:spLocks noChangeShapeType="1"/>
          </p:cNvSpPr>
          <p:nvPr/>
        </p:nvSpPr>
        <p:spPr bwMode="auto">
          <a:xfrm flipH="1">
            <a:off x="8227012" y="3478948"/>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2" name="Line 322"/>
          <p:cNvSpPr>
            <a:spLocks noChangeShapeType="1"/>
          </p:cNvSpPr>
          <p:nvPr/>
        </p:nvSpPr>
        <p:spPr bwMode="auto">
          <a:xfrm flipH="1">
            <a:off x="8227012" y="357856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3" name="Line 323"/>
          <p:cNvSpPr>
            <a:spLocks noChangeShapeType="1"/>
          </p:cNvSpPr>
          <p:nvPr/>
        </p:nvSpPr>
        <p:spPr bwMode="auto">
          <a:xfrm flipH="1">
            <a:off x="8227012" y="3678176"/>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4" name="Freeform 324"/>
          <p:cNvSpPr>
            <a:spLocks noChangeArrowheads="1"/>
          </p:cNvSpPr>
          <p:nvPr/>
        </p:nvSpPr>
        <p:spPr bwMode="auto">
          <a:xfrm>
            <a:off x="8156697" y="3221123"/>
            <a:ext cx="442403" cy="544947"/>
          </a:xfrm>
          <a:custGeom>
            <a:avLst/>
            <a:gdLst>
              <a:gd name="T0" fmla="*/ 202 w 666"/>
              <a:gd name="T1" fmla="*/ 0 h 822"/>
              <a:gd name="T2" fmla="*/ 0 w 666"/>
              <a:gd name="T3" fmla="*/ 0 h 822"/>
              <a:gd name="T4" fmla="*/ 0 w 666"/>
              <a:gd name="T5" fmla="*/ 821 h 822"/>
              <a:gd name="T6" fmla="*/ 665 w 666"/>
              <a:gd name="T7" fmla="*/ 821 h 822"/>
              <a:gd name="T8" fmla="*/ 665 w 666"/>
              <a:gd name="T9" fmla="*/ 0 h 822"/>
              <a:gd name="T10" fmla="*/ 470 w 666"/>
              <a:gd name="T11" fmla="*/ 0 h 822"/>
            </a:gdLst>
            <a:ahLst/>
            <a:cxnLst>
              <a:cxn ang="0">
                <a:pos x="T0" y="T1"/>
              </a:cxn>
              <a:cxn ang="0">
                <a:pos x="T2" y="T3"/>
              </a:cxn>
              <a:cxn ang="0">
                <a:pos x="T4" y="T5"/>
              </a:cxn>
              <a:cxn ang="0">
                <a:pos x="T6" y="T7"/>
              </a:cxn>
              <a:cxn ang="0">
                <a:pos x="T8" y="T9"/>
              </a:cxn>
              <a:cxn ang="0">
                <a:pos x="T10" y="T11"/>
              </a:cxn>
            </a:cxnLst>
            <a:rect l="0" t="0" r="r" b="b"/>
            <a:pathLst>
              <a:path w="666" h="822">
                <a:moveTo>
                  <a:pt x="202" y="0"/>
                </a:moveTo>
                <a:lnTo>
                  <a:pt x="0" y="0"/>
                </a:lnTo>
                <a:lnTo>
                  <a:pt x="0" y="821"/>
                </a:lnTo>
                <a:lnTo>
                  <a:pt x="665" y="821"/>
                </a:lnTo>
                <a:lnTo>
                  <a:pt x="665" y="0"/>
                </a:lnTo>
                <a:lnTo>
                  <a:pt x="47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5" name="Freeform 325"/>
          <p:cNvSpPr>
            <a:spLocks noChangeArrowheads="1"/>
          </p:cNvSpPr>
          <p:nvPr/>
        </p:nvSpPr>
        <p:spPr bwMode="auto">
          <a:xfrm>
            <a:off x="8282679" y="3147876"/>
            <a:ext cx="199228" cy="125984"/>
          </a:xfrm>
          <a:custGeom>
            <a:avLst/>
            <a:gdLst>
              <a:gd name="T0" fmla="*/ 209 w 299"/>
              <a:gd name="T1" fmla="*/ 59 h 188"/>
              <a:gd name="T2" fmla="*/ 209 w 299"/>
              <a:gd name="T3" fmla="*/ 0 h 188"/>
              <a:gd name="T4" fmla="*/ 89 w 299"/>
              <a:gd name="T5" fmla="*/ 0 h 188"/>
              <a:gd name="T6" fmla="*/ 89 w 299"/>
              <a:gd name="T7" fmla="*/ 59 h 188"/>
              <a:gd name="T8" fmla="*/ 30 w 299"/>
              <a:gd name="T9" fmla="*/ 59 h 188"/>
              <a:gd name="T10" fmla="*/ 0 w 299"/>
              <a:gd name="T11" fmla="*/ 187 h 188"/>
              <a:gd name="T12" fmla="*/ 298 w 299"/>
              <a:gd name="T13" fmla="*/ 187 h 188"/>
              <a:gd name="T14" fmla="*/ 269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30" y="59"/>
                </a:lnTo>
                <a:lnTo>
                  <a:pt x="0" y="187"/>
                </a:lnTo>
                <a:lnTo>
                  <a:pt x="298"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46" name="Freeform 326"/>
          <p:cNvSpPr>
            <a:spLocks noChangeArrowheads="1"/>
          </p:cNvSpPr>
          <p:nvPr/>
        </p:nvSpPr>
        <p:spPr bwMode="auto">
          <a:xfrm>
            <a:off x="8698713" y="3250420"/>
            <a:ext cx="79104" cy="606473"/>
          </a:xfrm>
          <a:custGeom>
            <a:avLst/>
            <a:gdLst>
              <a:gd name="T0" fmla="*/ 0 w 120"/>
              <a:gd name="T1" fmla="*/ 0 h 911"/>
              <a:gd name="T2" fmla="*/ 0 w 120"/>
              <a:gd name="T3" fmla="*/ 791 h 911"/>
              <a:gd name="T4" fmla="*/ 60 w 120"/>
              <a:gd name="T5" fmla="*/ 910 h 911"/>
              <a:gd name="T6" fmla="*/ 119 w 120"/>
              <a:gd name="T7" fmla="*/ 791 h 911"/>
              <a:gd name="T8" fmla="*/ 119 w 120"/>
              <a:gd name="T9" fmla="*/ 0 h 911"/>
              <a:gd name="T10" fmla="*/ 0 w 120"/>
              <a:gd name="T11" fmla="*/ 0 h 911"/>
            </a:gdLst>
            <a:ahLst/>
            <a:cxnLst>
              <a:cxn ang="0">
                <a:pos x="T0" y="T1"/>
              </a:cxn>
              <a:cxn ang="0">
                <a:pos x="T2" y="T3"/>
              </a:cxn>
              <a:cxn ang="0">
                <a:pos x="T4" y="T5"/>
              </a:cxn>
              <a:cxn ang="0">
                <a:pos x="T6" y="T7"/>
              </a:cxn>
              <a:cxn ang="0">
                <a:pos x="T8" y="T9"/>
              </a:cxn>
              <a:cxn ang="0">
                <a:pos x="T10" y="T11"/>
              </a:cxn>
            </a:cxnLst>
            <a:rect l="0" t="0" r="r" b="b"/>
            <a:pathLst>
              <a:path w="120" h="911">
                <a:moveTo>
                  <a:pt x="0" y="0"/>
                </a:moveTo>
                <a:lnTo>
                  <a:pt x="0" y="791"/>
                </a:lnTo>
                <a:lnTo>
                  <a:pt x="60" y="910"/>
                </a:lnTo>
                <a:lnTo>
                  <a:pt x="119" y="791"/>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47" name="Line 327"/>
          <p:cNvSpPr>
            <a:spLocks noChangeShapeType="1"/>
          </p:cNvSpPr>
          <p:nvPr/>
        </p:nvSpPr>
        <p:spPr bwMode="auto">
          <a:xfrm>
            <a:off x="8698713" y="3250422"/>
            <a:ext cx="7910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8" name="Line 328"/>
          <p:cNvSpPr>
            <a:spLocks noChangeShapeType="1"/>
          </p:cNvSpPr>
          <p:nvPr/>
        </p:nvSpPr>
        <p:spPr bwMode="auto">
          <a:xfrm>
            <a:off x="9586448" y="3379333"/>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9" name="Line 329"/>
          <p:cNvSpPr>
            <a:spLocks noChangeShapeType="1"/>
          </p:cNvSpPr>
          <p:nvPr/>
        </p:nvSpPr>
        <p:spPr bwMode="auto">
          <a:xfrm>
            <a:off x="9586448" y="3478948"/>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0" name="Line 330"/>
          <p:cNvSpPr>
            <a:spLocks noChangeShapeType="1"/>
          </p:cNvSpPr>
          <p:nvPr/>
        </p:nvSpPr>
        <p:spPr bwMode="auto">
          <a:xfrm>
            <a:off x="9586448" y="3578561"/>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1" name="Line 331"/>
          <p:cNvSpPr>
            <a:spLocks noChangeShapeType="1"/>
          </p:cNvSpPr>
          <p:nvPr/>
        </p:nvSpPr>
        <p:spPr bwMode="auto">
          <a:xfrm>
            <a:off x="9586448" y="3678176"/>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2" name="Line 332"/>
          <p:cNvSpPr>
            <a:spLocks noChangeShapeType="1"/>
          </p:cNvSpPr>
          <p:nvPr/>
        </p:nvSpPr>
        <p:spPr bwMode="auto">
          <a:xfrm flipH="1">
            <a:off x="9504413" y="3379333"/>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3" name="Line 333"/>
          <p:cNvSpPr>
            <a:spLocks noChangeShapeType="1"/>
          </p:cNvSpPr>
          <p:nvPr/>
        </p:nvSpPr>
        <p:spPr bwMode="auto">
          <a:xfrm flipH="1">
            <a:off x="9504413" y="3478948"/>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4" name="Line 334"/>
          <p:cNvSpPr>
            <a:spLocks noChangeShapeType="1"/>
          </p:cNvSpPr>
          <p:nvPr/>
        </p:nvSpPr>
        <p:spPr bwMode="auto">
          <a:xfrm flipH="1">
            <a:off x="9504413" y="3578561"/>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5" name="Line 335"/>
          <p:cNvSpPr>
            <a:spLocks noChangeShapeType="1"/>
          </p:cNvSpPr>
          <p:nvPr/>
        </p:nvSpPr>
        <p:spPr bwMode="auto">
          <a:xfrm flipH="1">
            <a:off x="9504413" y="3678176"/>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6" name="Freeform 336"/>
          <p:cNvSpPr>
            <a:spLocks noChangeArrowheads="1"/>
          </p:cNvSpPr>
          <p:nvPr/>
        </p:nvSpPr>
        <p:spPr bwMode="auto">
          <a:xfrm>
            <a:off x="9437028" y="3221123"/>
            <a:ext cx="436543"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7" name="Freeform 337"/>
          <p:cNvSpPr>
            <a:spLocks noChangeArrowheads="1"/>
          </p:cNvSpPr>
          <p:nvPr/>
        </p:nvSpPr>
        <p:spPr bwMode="auto">
          <a:xfrm>
            <a:off x="9557150" y="3147876"/>
            <a:ext cx="199228" cy="125984"/>
          </a:xfrm>
          <a:custGeom>
            <a:avLst/>
            <a:gdLst>
              <a:gd name="T0" fmla="*/ 209 w 300"/>
              <a:gd name="T1" fmla="*/ 59 h 188"/>
              <a:gd name="T2" fmla="*/ 209 w 300"/>
              <a:gd name="T3" fmla="*/ 0 h 188"/>
              <a:gd name="T4" fmla="*/ 90 w 300"/>
              <a:gd name="T5" fmla="*/ 0 h 188"/>
              <a:gd name="T6" fmla="*/ 90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90" y="0"/>
                </a:lnTo>
                <a:lnTo>
                  <a:pt x="90"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58" name="Freeform 338"/>
          <p:cNvSpPr>
            <a:spLocks noChangeArrowheads="1"/>
          </p:cNvSpPr>
          <p:nvPr/>
        </p:nvSpPr>
        <p:spPr bwMode="auto">
          <a:xfrm>
            <a:off x="9979046" y="3168385"/>
            <a:ext cx="79106" cy="580105"/>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59" name="Freeform 339"/>
          <p:cNvSpPr>
            <a:spLocks noChangeArrowheads="1"/>
          </p:cNvSpPr>
          <p:nvPr/>
        </p:nvSpPr>
        <p:spPr bwMode="auto">
          <a:xfrm>
            <a:off x="9938027"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0" name="Freeform 340"/>
          <p:cNvSpPr>
            <a:spLocks noChangeArrowheads="1"/>
          </p:cNvSpPr>
          <p:nvPr/>
        </p:nvSpPr>
        <p:spPr bwMode="auto">
          <a:xfrm>
            <a:off x="10711499" y="3168385"/>
            <a:ext cx="413105" cy="580105"/>
          </a:xfrm>
          <a:custGeom>
            <a:avLst/>
            <a:gdLst>
              <a:gd name="T0" fmla="*/ 620 w 621"/>
              <a:gd name="T1" fmla="*/ 186 h 874"/>
              <a:gd name="T2" fmla="*/ 620 w 621"/>
              <a:gd name="T3" fmla="*/ 873 h 874"/>
              <a:gd name="T4" fmla="*/ 0 w 621"/>
              <a:gd name="T5" fmla="*/ 873 h 874"/>
              <a:gd name="T6" fmla="*/ 0 w 621"/>
              <a:gd name="T7" fmla="*/ 0 h 874"/>
              <a:gd name="T8" fmla="*/ 441 w 621"/>
              <a:gd name="T9" fmla="*/ 0 h 874"/>
              <a:gd name="T10" fmla="*/ 620 w 621"/>
              <a:gd name="T11" fmla="*/ 186 h 874"/>
            </a:gdLst>
            <a:ahLst/>
            <a:cxnLst>
              <a:cxn ang="0">
                <a:pos x="T0" y="T1"/>
              </a:cxn>
              <a:cxn ang="0">
                <a:pos x="T2" y="T3"/>
              </a:cxn>
              <a:cxn ang="0">
                <a:pos x="T4" y="T5"/>
              </a:cxn>
              <a:cxn ang="0">
                <a:pos x="T6" y="T7"/>
              </a:cxn>
              <a:cxn ang="0">
                <a:pos x="T8" y="T9"/>
              </a:cxn>
              <a:cxn ang="0">
                <a:pos x="T10" y="T11"/>
              </a:cxn>
            </a:cxnLst>
            <a:rect l="0" t="0" r="r" b="b"/>
            <a:pathLst>
              <a:path w="621" h="874">
                <a:moveTo>
                  <a:pt x="620" y="186"/>
                </a:moveTo>
                <a:lnTo>
                  <a:pt x="620" y="873"/>
                </a:lnTo>
                <a:lnTo>
                  <a:pt x="0" y="873"/>
                </a:lnTo>
                <a:lnTo>
                  <a:pt x="0" y="0"/>
                </a:lnTo>
                <a:lnTo>
                  <a:pt x="441" y="0"/>
                </a:lnTo>
                <a:lnTo>
                  <a:pt x="620" y="18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61" name="Freeform 341"/>
          <p:cNvSpPr>
            <a:spLocks noChangeArrowheads="1"/>
          </p:cNvSpPr>
          <p:nvPr/>
        </p:nvSpPr>
        <p:spPr bwMode="auto">
          <a:xfrm>
            <a:off x="11253516" y="3147876"/>
            <a:ext cx="79104" cy="609402"/>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62" name="Line 342"/>
          <p:cNvSpPr>
            <a:spLocks noChangeShapeType="1"/>
          </p:cNvSpPr>
          <p:nvPr/>
        </p:nvSpPr>
        <p:spPr bwMode="auto">
          <a:xfrm>
            <a:off x="10787673" y="3270929"/>
            <a:ext cx="1201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3" name="Line 343"/>
          <p:cNvSpPr>
            <a:spLocks noChangeShapeType="1"/>
          </p:cNvSpPr>
          <p:nvPr/>
        </p:nvSpPr>
        <p:spPr bwMode="auto">
          <a:xfrm>
            <a:off x="10787675" y="3370542"/>
            <a:ext cx="26954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4" name="Line 344"/>
          <p:cNvSpPr>
            <a:spLocks noChangeShapeType="1"/>
          </p:cNvSpPr>
          <p:nvPr/>
        </p:nvSpPr>
        <p:spPr bwMode="auto">
          <a:xfrm>
            <a:off x="10787675" y="3449649"/>
            <a:ext cx="26954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5" name="Line 345"/>
          <p:cNvSpPr>
            <a:spLocks noChangeShapeType="1"/>
          </p:cNvSpPr>
          <p:nvPr/>
        </p:nvSpPr>
        <p:spPr bwMode="auto">
          <a:xfrm>
            <a:off x="10787675" y="3528751"/>
            <a:ext cx="26954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6" name="Line 346"/>
          <p:cNvSpPr>
            <a:spLocks noChangeShapeType="1"/>
          </p:cNvSpPr>
          <p:nvPr/>
        </p:nvSpPr>
        <p:spPr bwMode="auto">
          <a:xfrm>
            <a:off x="10787675" y="3607859"/>
            <a:ext cx="26954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7" name="Freeform 347"/>
          <p:cNvSpPr>
            <a:spLocks noChangeArrowheads="1"/>
          </p:cNvSpPr>
          <p:nvPr/>
        </p:nvSpPr>
        <p:spPr bwMode="auto">
          <a:xfrm>
            <a:off x="11004481" y="3168387"/>
            <a:ext cx="120124" cy="123053"/>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8" name="Line 348"/>
          <p:cNvSpPr>
            <a:spLocks noChangeShapeType="1"/>
          </p:cNvSpPr>
          <p:nvPr/>
        </p:nvSpPr>
        <p:spPr bwMode="auto">
          <a:xfrm>
            <a:off x="11253516" y="3250422"/>
            <a:ext cx="7910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9" name="Freeform 349"/>
          <p:cNvSpPr>
            <a:spLocks noChangeArrowheads="1"/>
          </p:cNvSpPr>
          <p:nvPr/>
        </p:nvSpPr>
        <p:spPr bwMode="auto">
          <a:xfrm>
            <a:off x="12533847" y="3168385"/>
            <a:ext cx="79106" cy="580105"/>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70" name="Freeform 350"/>
          <p:cNvSpPr>
            <a:spLocks noChangeArrowheads="1"/>
          </p:cNvSpPr>
          <p:nvPr/>
        </p:nvSpPr>
        <p:spPr bwMode="auto">
          <a:xfrm>
            <a:off x="12492831"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1" name="Freeform 351"/>
          <p:cNvSpPr>
            <a:spLocks noChangeArrowheads="1"/>
          </p:cNvSpPr>
          <p:nvPr/>
        </p:nvSpPr>
        <p:spPr bwMode="auto">
          <a:xfrm>
            <a:off x="11991831" y="3168385"/>
            <a:ext cx="407245" cy="580105"/>
          </a:xfrm>
          <a:custGeom>
            <a:avLst/>
            <a:gdLst>
              <a:gd name="T0" fmla="*/ 612 w 613"/>
              <a:gd name="T1" fmla="*/ 186 h 874"/>
              <a:gd name="T2" fmla="*/ 612 w 613"/>
              <a:gd name="T3" fmla="*/ 873 h 874"/>
              <a:gd name="T4" fmla="*/ 0 w 613"/>
              <a:gd name="T5" fmla="*/ 873 h 874"/>
              <a:gd name="T6" fmla="*/ 0 w 613"/>
              <a:gd name="T7" fmla="*/ 0 h 874"/>
              <a:gd name="T8" fmla="*/ 433 w 613"/>
              <a:gd name="T9" fmla="*/ 0 h 874"/>
              <a:gd name="T10" fmla="*/ 612 w 613"/>
              <a:gd name="T11" fmla="*/ 186 h 874"/>
            </a:gdLst>
            <a:ahLst/>
            <a:cxnLst>
              <a:cxn ang="0">
                <a:pos x="T0" y="T1"/>
              </a:cxn>
              <a:cxn ang="0">
                <a:pos x="T2" y="T3"/>
              </a:cxn>
              <a:cxn ang="0">
                <a:pos x="T4" y="T5"/>
              </a:cxn>
              <a:cxn ang="0">
                <a:pos x="T6" y="T7"/>
              </a:cxn>
              <a:cxn ang="0">
                <a:pos x="T8" y="T9"/>
              </a:cxn>
              <a:cxn ang="0">
                <a:pos x="T10" y="T11"/>
              </a:cxn>
            </a:cxnLst>
            <a:rect l="0" t="0" r="r" b="b"/>
            <a:pathLst>
              <a:path w="613" h="874">
                <a:moveTo>
                  <a:pt x="612" y="186"/>
                </a:moveTo>
                <a:lnTo>
                  <a:pt x="612" y="873"/>
                </a:lnTo>
                <a:lnTo>
                  <a:pt x="0" y="873"/>
                </a:lnTo>
                <a:lnTo>
                  <a:pt x="0" y="0"/>
                </a:lnTo>
                <a:lnTo>
                  <a:pt x="433" y="0"/>
                </a:lnTo>
                <a:lnTo>
                  <a:pt x="612" y="18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72" name="Line 352"/>
          <p:cNvSpPr>
            <a:spLocks noChangeShapeType="1"/>
          </p:cNvSpPr>
          <p:nvPr/>
        </p:nvSpPr>
        <p:spPr bwMode="auto">
          <a:xfrm>
            <a:off x="12062148" y="3270929"/>
            <a:ext cx="12012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3" name="Line 353"/>
          <p:cNvSpPr>
            <a:spLocks noChangeShapeType="1"/>
          </p:cNvSpPr>
          <p:nvPr/>
        </p:nvSpPr>
        <p:spPr bwMode="auto">
          <a:xfrm>
            <a:off x="12062146" y="3370542"/>
            <a:ext cx="26661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4" name="Line 354"/>
          <p:cNvSpPr>
            <a:spLocks noChangeShapeType="1"/>
          </p:cNvSpPr>
          <p:nvPr/>
        </p:nvSpPr>
        <p:spPr bwMode="auto">
          <a:xfrm>
            <a:off x="12062146" y="3449649"/>
            <a:ext cx="26661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5" name="Line 355"/>
          <p:cNvSpPr>
            <a:spLocks noChangeShapeType="1"/>
          </p:cNvSpPr>
          <p:nvPr/>
        </p:nvSpPr>
        <p:spPr bwMode="auto">
          <a:xfrm>
            <a:off x="12062146" y="3528751"/>
            <a:ext cx="26661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6" name="Line 356"/>
          <p:cNvSpPr>
            <a:spLocks noChangeShapeType="1"/>
          </p:cNvSpPr>
          <p:nvPr/>
        </p:nvSpPr>
        <p:spPr bwMode="auto">
          <a:xfrm>
            <a:off x="12062146" y="3607859"/>
            <a:ext cx="26661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7" name="Freeform 357"/>
          <p:cNvSpPr>
            <a:spLocks noChangeArrowheads="1"/>
          </p:cNvSpPr>
          <p:nvPr/>
        </p:nvSpPr>
        <p:spPr bwMode="auto">
          <a:xfrm>
            <a:off x="12278954" y="3168387"/>
            <a:ext cx="120122" cy="123053"/>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8" name="Freeform 358"/>
          <p:cNvSpPr>
            <a:spLocks noChangeArrowheads="1"/>
          </p:cNvSpPr>
          <p:nvPr/>
        </p:nvSpPr>
        <p:spPr bwMode="auto">
          <a:xfrm>
            <a:off x="13480181" y="3147876"/>
            <a:ext cx="158210" cy="621122"/>
          </a:xfrm>
          <a:custGeom>
            <a:avLst/>
            <a:gdLst>
              <a:gd name="T0" fmla="*/ 239 w 240"/>
              <a:gd name="T1" fmla="*/ 933 h 934"/>
              <a:gd name="T2" fmla="*/ 0 w 240"/>
              <a:gd name="T3" fmla="*/ 933 h 934"/>
              <a:gd name="T4" fmla="*/ 0 w 240"/>
              <a:gd name="T5" fmla="*/ 0 h 934"/>
              <a:gd name="T6" fmla="*/ 239 w 240"/>
              <a:gd name="T7" fmla="*/ 0 h 934"/>
              <a:gd name="T8" fmla="*/ 239 w 240"/>
              <a:gd name="T9" fmla="*/ 933 h 934"/>
            </a:gdLst>
            <a:ahLst/>
            <a:cxnLst>
              <a:cxn ang="0">
                <a:pos x="T0" y="T1"/>
              </a:cxn>
              <a:cxn ang="0">
                <a:pos x="T2" y="T3"/>
              </a:cxn>
              <a:cxn ang="0">
                <a:pos x="T4" y="T5"/>
              </a:cxn>
              <a:cxn ang="0">
                <a:pos x="T6" y="T7"/>
              </a:cxn>
              <a:cxn ang="0">
                <a:pos x="T8" y="T9"/>
              </a:cxn>
            </a:cxnLst>
            <a:rect l="0" t="0" r="r" b="b"/>
            <a:pathLst>
              <a:path w="240" h="934">
                <a:moveTo>
                  <a:pt x="239" y="933"/>
                </a:moveTo>
                <a:lnTo>
                  <a:pt x="0" y="933"/>
                </a:lnTo>
                <a:lnTo>
                  <a:pt x="0" y="0"/>
                </a:lnTo>
                <a:lnTo>
                  <a:pt x="239" y="0"/>
                </a:lnTo>
                <a:lnTo>
                  <a:pt x="239"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79" name="Line 359"/>
          <p:cNvSpPr>
            <a:spLocks noChangeShapeType="1"/>
          </p:cNvSpPr>
          <p:nvPr/>
        </p:nvSpPr>
        <p:spPr bwMode="auto">
          <a:xfrm>
            <a:off x="13568074" y="3262140"/>
            <a:ext cx="7031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0" name="Line 360"/>
          <p:cNvSpPr>
            <a:spLocks noChangeShapeType="1"/>
          </p:cNvSpPr>
          <p:nvPr/>
        </p:nvSpPr>
        <p:spPr bwMode="auto">
          <a:xfrm flipH="1">
            <a:off x="13606161" y="3361755"/>
            <a:ext cx="3515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1" name="Line 361"/>
          <p:cNvSpPr>
            <a:spLocks noChangeShapeType="1"/>
          </p:cNvSpPr>
          <p:nvPr/>
        </p:nvSpPr>
        <p:spPr bwMode="auto">
          <a:xfrm flipH="1">
            <a:off x="13606161" y="3558050"/>
            <a:ext cx="3515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2" name="Line 362"/>
          <p:cNvSpPr>
            <a:spLocks noChangeShapeType="1"/>
          </p:cNvSpPr>
          <p:nvPr/>
        </p:nvSpPr>
        <p:spPr bwMode="auto">
          <a:xfrm>
            <a:off x="13568074" y="3458437"/>
            <a:ext cx="7031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3" name="Line 363"/>
          <p:cNvSpPr>
            <a:spLocks noChangeShapeType="1"/>
          </p:cNvSpPr>
          <p:nvPr/>
        </p:nvSpPr>
        <p:spPr bwMode="auto">
          <a:xfrm>
            <a:off x="13568074" y="3657665"/>
            <a:ext cx="7031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4" name="Freeform 364"/>
          <p:cNvSpPr>
            <a:spLocks noChangeArrowheads="1"/>
          </p:cNvSpPr>
          <p:nvPr/>
        </p:nvSpPr>
        <p:spPr bwMode="auto">
          <a:xfrm>
            <a:off x="13339550" y="3156667"/>
            <a:ext cx="79104" cy="609402"/>
          </a:xfrm>
          <a:custGeom>
            <a:avLst/>
            <a:gdLst>
              <a:gd name="T0" fmla="*/ 119 w 120"/>
              <a:gd name="T1" fmla="*/ 918 h 919"/>
              <a:gd name="T2" fmla="*/ 119 w 120"/>
              <a:gd name="T3" fmla="*/ 127 h 919"/>
              <a:gd name="T4" fmla="*/ 59 w 120"/>
              <a:gd name="T5" fmla="*/ 0 h 919"/>
              <a:gd name="T6" fmla="*/ 0 w 120"/>
              <a:gd name="T7" fmla="*/ 127 h 919"/>
              <a:gd name="T8" fmla="*/ 0 w 120"/>
              <a:gd name="T9" fmla="*/ 918 h 919"/>
              <a:gd name="T10" fmla="*/ 119 w 120"/>
              <a:gd name="T11" fmla="*/ 918 h 919"/>
            </a:gdLst>
            <a:ahLst/>
            <a:cxnLst>
              <a:cxn ang="0">
                <a:pos x="T0" y="T1"/>
              </a:cxn>
              <a:cxn ang="0">
                <a:pos x="T2" y="T3"/>
              </a:cxn>
              <a:cxn ang="0">
                <a:pos x="T4" y="T5"/>
              </a:cxn>
              <a:cxn ang="0">
                <a:pos x="T6" y="T7"/>
              </a:cxn>
              <a:cxn ang="0">
                <a:pos x="T8" y="T9"/>
              </a:cxn>
              <a:cxn ang="0">
                <a:pos x="T10" y="T11"/>
              </a:cxn>
            </a:cxnLst>
            <a:rect l="0" t="0" r="r" b="b"/>
            <a:pathLst>
              <a:path w="120" h="919">
                <a:moveTo>
                  <a:pt x="119" y="918"/>
                </a:moveTo>
                <a:lnTo>
                  <a:pt x="119" y="127"/>
                </a:lnTo>
                <a:lnTo>
                  <a:pt x="59" y="0"/>
                </a:lnTo>
                <a:lnTo>
                  <a:pt x="0" y="127"/>
                </a:lnTo>
                <a:lnTo>
                  <a:pt x="0" y="918"/>
                </a:lnTo>
                <a:lnTo>
                  <a:pt x="119" y="918"/>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85" name="Line 365"/>
          <p:cNvSpPr>
            <a:spLocks noChangeShapeType="1"/>
          </p:cNvSpPr>
          <p:nvPr/>
        </p:nvSpPr>
        <p:spPr bwMode="auto">
          <a:xfrm flipH="1">
            <a:off x="13336619" y="3669383"/>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6" name="Freeform 366"/>
          <p:cNvSpPr>
            <a:spLocks noChangeArrowheads="1"/>
          </p:cNvSpPr>
          <p:nvPr/>
        </p:nvSpPr>
        <p:spPr bwMode="auto">
          <a:xfrm>
            <a:off x="13738005" y="3168385"/>
            <a:ext cx="79104" cy="580105"/>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87" name="Freeform 367"/>
          <p:cNvSpPr>
            <a:spLocks noChangeArrowheads="1"/>
          </p:cNvSpPr>
          <p:nvPr/>
        </p:nvSpPr>
        <p:spPr bwMode="auto">
          <a:xfrm>
            <a:off x="13696987"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8" name="Freeform 368"/>
          <p:cNvSpPr>
            <a:spLocks noChangeArrowheads="1"/>
          </p:cNvSpPr>
          <p:nvPr/>
        </p:nvSpPr>
        <p:spPr bwMode="auto">
          <a:xfrm>
            <a:off x="1775548" y="4436998"/>
            <a:ext cx="612333" cy="609402"/>
          </a:xfrm>
          <a:custGeom>
            <a:avLst/>
            <a:gdLst>
              <a:gd name="T0" fmla="*/ 0 w 920"/>
              <a:gd name="T1" fmla="*/ 918 h 919"/>
              <a:gd name="T2" fmla="*/ 0 w 920"/>
              <a:gd name="T3" fmla="*/ 0 h 919"/>
              <a:gd name="T4" fmla="*/ 919 w 920"/>
              <a:gd name="T5" fmla="*/ 918 h 919"/>
              <a:gd name="T6" fmla="*/ 0 w 920"/>
              <a:gd name="T7" fmla="*/ 918 h 919"/>
            </a:gdLst>
            <a:ahLst/>
            <a:cxnLst>
              <a:cxn ang="0">
                <a:pos x="T0" y="T1"/>
              </a:cxn>
              <a:cxn ang="0">
                <a:pos x="T2" y="T3"/>
              </a:cxn>
              <a:cxn ang="0">
                <a:pos x="T4" y="T5"/>
              </a:cxn>
              <a:cxn ang="0">
                <a:pos x="T6" y="T7"/>
              </a:cxn>
            </a:cxnLst>
            <a:rect l="0" t="0" r="r" b="b"/>
            <a:pathLst>
              <a:path w="920" h="919">
                <a:moveTo>
                  <a:pt x="0" y="918"/>
                </a:moveTo>
                <a:lnTo>
                  <a:pt x="0" y="0"/>
                </a:lnTo>
                <a:lnTo>
                  <a:pt x="919" y="918"/>
                </a:lnTo>
                <a:lnTo>
                  <a:pt x="0" y="918"/>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89" name="Freeform 369"/>
          <p:cNvSpPr>
            <a:spLocks noChangeArrowheads="1"/>
          </p:cNvSpPr>
          <p:nvPr/>
        </p:nvSpPr>
        <p:spPr bwMode="auto">
          <a:xfrm>
            <a:off x="1904460" y="4715331"/>
            <a:ext cx="240246" cy="243173"/>
          </a:xfrm>
          <a:custGeom>
            <a:avLst/>
            <a:gdLst>
              <a:gd name="T0" fmla="*/ 0 w 360"/>
              <a:gd name="T1" fmla="*/ 366 h 367"/>
              <a:gd name="T2" fmla="*/ 0 w 360"/>
              <a:gd name="T3" fmla="*/ 0 h 367"/>
              <a:gd name="T4" fmla="*/ 359 w 360"/>
              <a:gd name="T5" fmla="*/ 366 h 367"/>
              <a:gd name="T6" fmla="*/ 0 w 360"/>
              <a:gd name="T7" fmla="*/ 366 h 367"/>
            </a:gdLst>
            <a:ahLst/>
            <a:cxnLst>
              <a:cxn ang="0">
                <a:pos x="T0" y="T1"/>
              </a:cxn>
              <a:cxn ang="0">
                <a:pos x="T2" y="T3"/>
              </a:cxn>
              <a:cxn ang="0">
                <a:pos x="T4" y="T5"/>
              </a:cxn>
              <a:cxn ang="0">
                <a:pos x="T6" y="T7"/>
              </a:cxn>
            </a:cxnLst>
            <a:rect l="0" t="0" r="r" b="b"/>
            <a:pathLst>
              <a:path w="360" h="367">
                <a:moveTo>
                  <a:pt x="0" y="366"/>
                </a:moveTo>
                <a:lnTo>
                  <a:pt x="0" y="0"/>
                </a:lnTo>
                <a:lnTo>
                  <a:pt x="359" y="366"/>
                </a:lnTo>
                <a:lnTo>
                  <a:pt x="0" y="36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90" name="Line 370"/>
          <p:cNvSpPr>
            <a:spLocks noChangeShapeType="1"/>
          </p:cNvSpPr>
          <p:nvPr/>
        </p:nvSpPr>
        <p:spPr bwMode="auto">
          <a:xfrm flipH="1">
            <a:off x="1784339" y="4636224"/>
            <a:ext cx="6445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1" name="Line 371"/>
          <p:cNvSpPr>
            <a:spLocks noChangeShapeType="1"/>
          </p:cNvSpPr>
          <p:nvPr/>
        </p:nvSpPr>
        <p:spPr bwMode="auto">
          <a:xfrm flipH="1">
            <a:off x="1781406" y="471533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2" name="Line 372"/>
          <p:cNvSpPr>
            <a:spLocks noChangeShapeType="1"/>
          </p:cNvSpPr>
          <p:nvPr/>
        </p:nvSpPr>
        <p:spPr bwMode="auto">
          <a:xfrm flipH="1">
            <a:off x="1784339" y="4794435"/>
            <a:ext cx="6445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3" name="Line 373"/>
          <p:cNvSpPr>
            <a:spLocks noChangeShapeType="1"/>
          </p:cNvSpPr>
          <p:nvPr/>
        </p:nvSpPr>
        <p:spPr bwMode="auto">
          <a:xfrm flipH="1">
            <a:off x="1781406" y="487354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4" name="Line 374"/>
          <p:cNvSpPr>
            <a:spLocks noChangeShapeType="1"/>
          </p:cNvSpPr>
          <p:nvPr/>
        </p:nvSpPr>
        <p:spPr bwMode="auto">
          <a:xfrm flipH="1">
            <a:off x="1784339" y="4958505"/>
            <a:ext cx="6445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5" name="Freeform 375"/>
          <p:cNvSpPr>
            <a:spLocks noChangeArrowheads="1"/>
          </p:cNvSpPr>
          <p:nvPr/>
        </p:nvSpPr>
        <p:spPr bwMode="auto">
          <a:xfrm>
            <a:off x="1954267" y="4428209"/>
            <a:ext cx="442401" cy="436543"/>
          </a:xfrm>
          <a:custGeom>
            <a:avLst/>
            <a:gdLst>
              <a:gd name="T0" fmla="*/ 90 w 665"/>
              <a:gd name="T1" fmla="*/ 0 h 658"/>
              <a:gd name="T2" fmla="*/ 0 w 665"/>
              <a:gd name="T3" fmla="*/ 89 h 658"/>
              <a:gd name="T4" fmla="*/ 545 w 665"/>
              <a:gd name="T5" fmla="*/ 627 h 658"/>
              <a:gd name="T6" fmla="*/ 664 w 665"/>
              <a:gd name="T7" fmla="*/ 657 h 658"/>
              <a:gd name="T8" fmla="*/ 635 w 665"/>
              <a:gd name="T9" fmla="*/ 537 h 658"/>
              <a:gd name="T10" fmla="*/ 90 w 665"/>
              <a:gd name="T11" fmla="*/ 0 h 658"/>
            </a:gdLst>
            <a:ahLst/>
            <a:cxnLst>
              <a:cxn ang="0">
                <a:pos x="T0" y="T1"/>
              </a:cxn>
              <a:cxn ang="0">
                <a:pos x="T2" y="T3"/>
              </a:cxn>
              <a:cxn ang="0">
                <a:pos x="T4" y="T5"/>
              </a:cxn>
              <a:cxn ang="0">
                <a:pos x="T6" y="T7"/>
              </a:cxn>
              <a:cxn ang="0">
                <a:pos x="T8" y="T9"/>
              </a:cxn>
              <a:cxn ang="0">
                <a:pos x="T10" y="T11"/>
              </a:cxn>
            </a:cxnLst>
            <a:rect l="0" t="0" r="r" b="b"/>
            <a:pathLst>
              <a:path w="665" h="658">
                <a:moveTo>
                  <a:pt x="90" y="0"/>
                </a:moveTo>
                <a:lnTo>
                  <a:pt x="0" y="89"/>
                </a:lnTo>
                <a:lnTo>
                  <a:pt x="545" y="627"/>
                </a:lnTo>
                <a:lnTo>
                  <a:pt x="664" y="657"/>
                </a:lnTo>
                <a:lnTo>
                  <a:pt x="635" y="537"/>
                </a:lnTo>
                <a:lnTo>
                  <a:pt x="9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96" name="Line 376"/>
          <p:cNvSpPr>
            <a:spLocks noChangeShapeType="1"/>
          </p:cNvSpPr>
          <p:nvPr/>
        </p:nvSpPr>
        <p:spPr bwMode="auto">
          <a:xfrm flipV="1">
            <a:off x="2012863" y="4483874"/>
            <a:ext cx="58597" cy="6445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7" name="Freeform 377"/>
          <p:cNvSpPr>
            <a:spLocks noChangeArrowheads="1"/>
          </p:cNvSpPr>
          <p:nvPr/>
        </p:nvSpPr>
        <p:spPr bwMode="auto">
          <a:xfrm>
            <a:off x="3050021" y="4475085"/>
            <a:ext cx="621122" cy="521509"/>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98" name="Line 378"/>
          <p:cNvSpPr>
            <a:spLocks noChangeShapeType="1"/>
          </p:cNvSpPr>
          <p:nvPr/>
        </p:nvSpPr>
        <p:spPr bwMode="auto">
          <a:xfrm flipV="1">
            <a:off x="3363509" y="4513172"/>
            <a:ext cx="2931"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9" name="Line 379"/>
          <p:cNvSpPr>
            <a:spLocks noChangeShapeType="1"/>
          </p:cNvSpPr>
          <p:nvPr/>
        </p:nvSpPr>
        <p:spPr bwMode="auto">
          <a:xfrm>
            <a:off x="3108617" y="4574700"/>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0" name="Line 380"/>
          <p:cNvSpPr>
            <a:spLocks noChangeShapeType="1"/>
          </p:cNvSpPr>
          <p:nvPr/>
        </p:nvSpPr>
        <p:spPr bwMode="auto">
          <a:xfrm>
            <a:off x="3108617" y="4674313"/>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1" name="Line 381"/>
          <p:cNvSpPr>
            <a:spLocks noChangeShapeType="1"/>
          </p:cNvSpPr>
          <p:nvPr/>
        </p:nvSpPr>
        <p:spPr bwMode="auto">
          <a:xfrm>
            <a:off x="3108617"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2" name="Line 382"/>
          <p:cNvSpPr>
            <a:spLocks noChangeShapeType="1"/>
          </p:cNvSpPr>
          <p:nvPr/>
        </p:nvSpPr>
        <p:spPr bwMode="auto">
          <a:xfrm>
            <a:off x="3108617"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3" name="Line 383"/>
          <p:cNvSpPr>
            <a:spLocks noChangeShapeType="1"/>
          </p:cNvSpPr>
          <p:nvPr/>
        </p:nvSpPr>
        <p:spPr bwMode="auto">
          <a:xfrm flipH="1">
            <a:off x="3419178" y="4574700"/>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4" name="Line 384"/>
          <p:cNvSpPr>
            <a:spLocks noChangeShapeType="1"/>
          </p:cNvSpPr>
          <p:nvPr/>
        </p:nvSpPr>
        <p:spPr bwMode="auto">
          <a:xfrm flipH="1">
            <a:off x="3419178" y="4674313"/>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5" name="Line 385"/>
          <p:cNvSpPr>
            <a:spLocks noChangeShapeType="1"/>
          </p:cNvSpPr>
          <p:nvPr/>
        </p:nvSpPr>
        <p:spPr bwMode="auto">
          <a:xfrm flipH="1">
            <a:off x="3419178"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6" name="Line 386"/>
          <p:cNvSpPr>
            <a:spLocks noChangeShapeType="1"/>
          </p:cNvSpPr>
          <p:nvPr/>
        </p:nvSpPr>
        <p:spPr bwMode="auto">
          <a:xfrm flipH="1">
            <a:off x="3419178"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7" name="Freeform 387"/>
          <p:cNvSpPr>
            <a:spLocks noChangeArrowheads="1"/>
          </p:cNvSpPr>
          <p:nvPr/>
        </p:nvSpPr>
        <p:spPr bwMode="auto">
          <a:xfrm>
            <a:off x="4330350" y="4475085"/>
            <a:ext cx="621122" cy="521509"/>
          </a:xfrm>
          <a:custGeom>
            <a:avLst/>
            <a:gdLst>
              <a:gd name="T0" fmla="*/ 0 w 935"/>
              <a:gd name="T1" fmla="*/ 0 h 785"/>
              <a:gd name="T2" fmla="*/ 0 w 935"/>
              <a:gd name="T3" fmla="*/ 725 h 785"/>
              <a:gd name="T4" fmla="*/ 463 w 935"/>
              <a:gd name="T5" fmla="*/ 784 h 785"/>
              <a:gd name="T6" fmla="*/ 934 w 935"/>
              <a:gd name="T7" fmla="*/ 725 h 785"/>
              <a:gd name="T8" fmla="*/ 934 w 935"/>
              <a:gd name="T9" fmla="*/ 0 h 785"/>
              <a:gd name="T10" fmla="*/ 463 w 935"/>
              <a:gd name="T11" fmla="*/ 60 h 785"/>
              <a:gd name="T12" fmla="*/ 0 w 935"/>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5" h="785">
                <a:moveTo>
                  <a:pt x="0" y="0"/>
                </a:moveTo>
                <a:lnTo>
                  <a:pt x="0" y="725"/>
                </a:lnTo>
                <a:lnTo>
                  <a:pt x="463" y="784"/>
                </a:lnTo>
                <a:lnTo>
                  <a:pt x="934" y="725"/>
                </a:lnTo>
                <a:lnTo>
                  <a:pt x="934" y="0"/>
                </a:lnTo>
                <a:lnTo>
                  <a:pt x="463"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08" name="Line 388"/>
          <p:cNvSpPr>
            <a:spLocks noChangeShapeType="1"/>
          </p:cNvSpPr>
          <p:nvPr/>
        </p:nvSpPr>
        <p:spPr bwMode="auto">
          <a:xfrm flipV="1">
            <a:off x="4637984" y="4513172"/>
            <a:ext cx="2929"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9" name="Freeform 389"/>
          <p:cNvSpPr>
            <a:spLocks noChangeArrowheads="1"/>
          </p:cNvSpPr>
          <p:nvPr/>
        </p:nvSpPr>
        <p:spPr bwMode="auto">
          <a:xfrm>
            <a:off x="5604823" y="4475085"/>
            <a:ext cx="621122" cy="521509"/>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10" name="Line 390"/>
          <p:cNvSpPr>
            <a:spLocks noChangeShapeType="1"/>
          </p:cNvSpPr>
          <p:nvPr/>
        </p:nvSpPr>
        <p:spPr bwMode="auto">
          <a:xfrm flipV="1">
            <a:off x="5918312" y="4513172"/>
            <a:ext cx="2931"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1" name="Freeform 391"/>
          <p:cNvSpPr>
            <a:spLocks noChangeArrowheads="1"/>
          </p:cNvSpPr>
          <p:nvPr/>
        </p:nvSpPr>
        <p:spPr bwMode="auto">
          <a:xfrm>
            <a:off x="6026718" y="4486805"/>
            <a:ext cx="79104" cy="199228"/>
          </a:xfrm>
          <a:custGeom>
            <a:avLst/>
            <a:gdLst>
              <a:gd name="T0" fmla="*/ 0 w 121"/>
              <a:gd name="T1" fmla="*/ 15 h 300"/>
              <a:gd name="T2" fmla="*/ 0 w 121"/>
              <a:gd name="T3" fmla="*/ 299 h 300"/>
              <a:gd name="T4" fmla="*/ 60 w 121"/>
              <a:gd name="T5" fmla="*/ 269 h 300"/>
              <a:gd name="T6" fmla="*/ 120 w 121"/>
              <a:gd name="T7" fmla="*/ 299 h 300"/>
              <a:gd name="T8" fmla="*/ 120 w 121"/>
              <a:gd name="T9" fmla="*/ 0 h 300"/>
            </a:gdLst>
            <a:ahLst/>
            <a:cxnLst>
              <a:cxn ang="0">
                <a:pos x="T0" y="T1"/>
              </a:cxn>
              <a:cxn ang="0">
                <a:pos x="T2" y="T3"/>
              </a:cxn>
              <a:cxn ang="0">
                <a:pos x="T4" y="T5"/>
              </a:cxn>
              <a:cxn ang="0">
                <a:pos x="T6" y="T7"/>
              </a:cxn>
              <a:cxn ang="0">
                <a:pos x="T8" y="T9"/>
              </a:cxn>
            </a:cxnLst>
            <a:rect l="0" t="0" r="r" b="b"/>
            <a:pathLst>
              <a:path w="121" h="300">
                <a:moveTo>
                  <a:pt x="0" y="15"/>
                </a:moveTo>
                <a:lnTo>
                  <a:pt x="0" y="299"/>
                </a:lnTo>
                <a:lnTo>
                  <a:pt x="60" y="269"/>
                </a:lnTo>
                <a:lnTo>
                  <a:pt x="120" y="299"/>
                </a:lnTo>
                <a:lnTo>
                  <a:pt x="12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2" name="Line 392"/>
          <p:cNvSpPr>
            <a:spLocks noChangeShapeType="1"/>
          </p:cNvSpPr>
          <p:nvPr/>
        </p:nvSpPr>
        <p:spPr bwMode="auto">
          <a:xfrm>
            <a:off x="5663421" y="4574700"/>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3" name="Line 393"/>
          <p:cNvSpPr>
            <a:spLocks noChangeShapeType="1"/>
          </p:cNvSpPr>
          <p:nvPr/>
        </p:nvSpPr>
        <p:spPr bwMode="auto">
          <a:xfrm>
            <a:off x="5663421" y="4674313"/>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4" name="Line 394"/>
          <p:cNvSpPr>
            <a:spLocks noChangeShapeType="1"/>
          </p:cNvSpPr>
          <p:nvPr/>
        </p:nvSpPr>
        <p:spPr bwMode="auto">
          <a:xfrm>
            <a:off x="5663421"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5" name="Line 395"/>
          <p:cNvSpPr>
            <a:spLocks noChangeShapeType="1"/>
          </p:cNvSpPr>
          <p:nvPr/>
        </p:nvSpPr>
        <p:spPr bwMode="auto">
          <a:xfrm>
            <a:off x="5663421"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6" name="Line 396"/>
          <p:cNvSpPr>
            <a:spLocks noChangeShapeType="1"/>
          </p:cNvSpPr>
          <p:nvPr/>
        </p:nvSpPr>
        <p:spPr bwMode="auto">
          <a:xfrm flipH="1">
            <a:off x="5973982"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7" name="Line 397"/>
          <p:cNvSpPr>
            <a:spLocks noChangeShapeType="1"/>
          </p:cNvSpPr>
          <p:nvPr/>
        </p:nvSpPr>
        <p:spPr bwMode="auto">
          <a:xfrm flipH="1">
            <a:off x="5973982"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8" name="Freeform 398"/>
          <p:cNvSpPr>
            <a:spLocks noChangeArrowheads="1"/>
          </p:cNvSpPr>
          <p:nvPr/>
        </p:nvSpPr>
        <p:spPr bwMode="auto">
          <a:xfrm>
            <a:off x="6885153" y="4475085"/>
            <a:ext cx="621122" cy="521509"/>
          </a:xfrm>
          <a:custGeom>
            <a:avLst/>
            <a:gdLst>
              <a:gd name="T0" fmla="*/ 0 w 934"/>
              <a:gd name="T1" fmla="*/ 0 h 785"/>
              <a:gd name="T2" fmla="*/ 0 w 934"/>
              <a:gd name="T3" fmla="*/ 725 h 785"/>
              <a:gd name="T4" fmla="*/ 463 w 934"/>
              <a:gd name="T5" fmla="*/ 784 h 785"/>
              <a:gd name="T6" fmla="*/ 933 w 934"/>
              <a:gd name="T7" fmla="*/ 725 h 785"/>
              <a:gd name="T8" fmla="*/ 933 w 934"/>
              <a:gd name="T9" fmla="*/ 0 h 785"/>
              <a:gd name="T10" fmla="*/ 463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63" y="784"/>
                </a:lnTo>
                <a:lnTo>
                  <a:pt x="933" y="725"/>
                </a:lnTo>
                <a:lnTo>
                  <a:pt x="933" y="0"/>
                </a:lnTo>
                <a:lnTo>
                  <a:pt x="463"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19" name="Line 399"/>
          <p:cNvSpPr>
            <a:spLocks noChangeShapeType="1"/>
          </p:cNvSpPr>
          <p:nvPr/>
        </p:nvSpPr>
        <p:spPr bwMode="auto">
          <a:xfrm flipV="1">
            <a:off x="7192787" y="4513172"/>
            <a:ext cx="2929"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0" name="Freeform 400"/>
          <p:cNvSpPr>
            <a:spLocks noChangeArrowheads="1"/>
          </p:cNvSpPr>
          <p:nvPr/>
        </p:nvSpPr>
        <p:spPr bwMode="auto">
          <a:xfrm>
            <a:off x="7301189" y="4486805"/>
            <a:ext cx="84966" cy="199228"/>
          </a:xfrm>
          <a:custGeom>
            <a:avLst/>
            <a:gdLst>
              <a:gd name="T0" fmla="*/ 0 w 128"/>
              <a:gd name="T1" fmla="*/ 15 h 300"/>
              <a:gd name="T2" fmla="*/ 0 w 128"/>
              <a:gd name="T3" fmla="*/ 299 h 300"/>
              <a:gd name="T4" fmla="*/ 60 w 128"/>
              <a:gd name="T5" fmla="*/ 269 h 300"/>
              <a:gd name="T6" fmla="*/ 127 w 128"/>
              <a:gd name="T7" fmla="*/ 299 h 300"/>
              <a:gd name="T8" fmla="*/ 127 w 128"/>
              <a:gd name="T9" fmla="*/ 0 h 300"/>
            </a:gdLst>
            <a:ahLst/>
            <a:cxnLst>
              <a:cxn ang="0">
                <a:pos x="T0" y="T1"/>
              </a:cxn>
              <a:cxn ang="0">
                <a:pos x="T2" y="T3"/>
              </a:cxn>
              <a:cxn ang="0">
                <a:pos x="T4" y="T5"/>
              </a:cxn>
              <a:cxn ang="0">
                <a:pos x="T6" y="T7"/>
              </a:cxn>
              <a:cxn ang="0">
                <a:pos x="T8" y="T9"/>
              </a:cxn>
            </a:cxnLst>
            <a:rect l="0" t="0" r="r" b="b"/>
            <a:pathLst>
              <a:path w="128" h="300">
                <a:moveTo>
                  <a:pt x="0" y="15"/>
                </a:moveTo>
                <a:lnTo>
                  <a:pt x="0" y="299"/>
                </a:lnTo>
                <a:lnTo>
                  <a:pt x="60" y="269"/>
                </a:lnTo>
                <a:lnTo>
                  <a:pt x="127" y="299"/>
                </a:lnTo>
                <a:lnTo>
                  <a:pt x="1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1" name="Freeform 401"/>
          <p:cNvSpPr>
            <a:spLocks noChangeArrowheads="1"/>
          </p:cNvSpPr>
          <p:nvPr/>
        </p:nvSpPr>
        <p:spPr bwMode="auto">
          <a:xfrm>
            <a:off x="8218223" y="4428209"/>
            <a:ext cx="462912" cy="621122"/>
          </a:xfrm>
          <a:custGeom>
            <a:avLst/>
            <a:gdLst>
              <a:gd name="T0" fmla="*/ 0 w 695"/>
              <a:gd name="T1" fmla="*/ 0 h 934"/>
              <a:gd name="T2" fmla="*/ 694 w 695"/>
              <a:gd name="T3" fmla="*/ 0 h 934"/>
              <a:gd name="T4" fmla="*/ 694 w 695"/>
              <a:gd name="T5" fmla="*/ 933 h 934"/>
              <a:gd name="T6" fmla="*/ 0 w 695"/>
              <a:gd name="T7" fmla="*/ 933 h 934"/>
              <a:gd name="T8" fmla="*/ 0 w 695"/>
              <a:gd name="T9" fmla="*/ 0 h 934"/>
            </a:gdLst>
            <a:ahLst/>
            <a:cxnLst>
              <a:cxn ang="0">
                <a:pos x="T0" y="T1"/>
              </a:cxn>
              <a:cxn ang="0">
                <a:pos x="T2" y="T3"/>
              </a:cxn>
              <a:cxn ang="0">
                <a:pos x="T4" y="T5"/>
              </a:cxn>
              <a:cxn ang="0">
                <a:pos x="T6" y="T7"/>
              </a:cxn>
              <a:cxn ang="0">
                <a:pos x="T8" y="T9"/>
              </a:cxn>
            </a:cxnLst>
            <a:rect l="0" t="0" r="r" b="b"/>
            <a:pathLst>
              <a:path w="695" h="934">
                <a:moveTo>
                  <a:pt x="0" y="0"/>
                </a:moveTo>
                <a:lnTo>
                  <a:pt x="694" y="0"/>
                </a:lnTo>
                <a:lnTo>
                  <a:pt x="694"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22" name="Line 402"/>
          <p:cNvSpPr>
            <a:spLocks noChangeShapeType="1"/>
          </p:cNvSpPr>
          <p:nvPr/>
        </p:nvSpPr>
        <p:spPr bwMode="auto">
          <a:xfrm flipV="1">
            <a:off x="8303186" y="4434069"/>
            <a:ext cx="2931" cy="61526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3" name="Line 403"/>
          <p:cNvSpPr>
            <a:spLocks noChangeShapeType="1"/>
          </p:cNvSpPr>
          <p:nvPr/>
        </p:nvSpPr>
        <p:spPr bwMode="auto">
          <a:xfrm>
            <a:off x="8350065" y="4565909"/>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4" name="Line 404"/>
          <p:cNvSpPr>
            <a:spLocks noChangeShapeType="1"/>
          </p:cNvSpPr>
          <p:nvPr/>
        </p:nvSpPr>
        <p:spPr bwMode="auto">
          <a:xfrm>
            <a:off x="8350065" y="4624505"/>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5" name="Freeform 405"/>
          <p:cNvSpPr>
            <a:spLocks noChangeArrowheads="1"/>
          </p:cNvSpPr>
          <p:nvPr/>
        </p:nvSpPr>
        <p:spPr bwMode="auto">
          <a:xfrm>
            <a:off x="9437028" y="4428209"/>
            <a:ext cx="457052" cy="621122"/>
          </a:xfrm>
          <a:custGeom>
            <a:avLst/>
            <a:gdLst>
              <a:gd name="T0" fmla="*/ 0 w 688"/>
              <a:gd name="T1" fmla="*/ 0 h 934"/>
              <a:gd name="T2" fmla="*/ 687 w 688"/>
              <a:gd name="T3" fmla="*/ 0 h 934"/>
              <a:gd name="T4" fmla="*/ 687 w 688"/>
              <a:gd name="T5" fmla="*/ 933 h 934"/>
              <a:gd name="T6" fmla="*/ 0 w 688"/>
              <a:gd name="T7" fmla="*/ 933 h 934"/>
              <a:gd name="T8" fmla="*/ 0 w 688"/>
              <a:gd name="T9" fmla="*/ 0 h 934"/>
            </a:gdLst>
            <a:ahLst/>
            <a:cxnLst>
              <a:cxn ang="0">
                <a:pos x="T0" y="T1"/>
              </a:cxn>
              <a:cxn ang="0">
                <a:pos x="T2" y="T3"/>
              </a:cxn>
              <a:cxn ang="0">
                <a:pos x="T4" y="T5"/>
              </a:cxn>
              <a:cxn ang="0">
                <a:pos x="T6" y="T7"/>
              </a:cxn>
              <a:cxn ang="0">
                <a:pos x="T8" y="T9"/>
              </a:cxn>
            </a:cxnLst>
            <a:rect l="0" t="0" r="r" b="b"/>
            <a:pathLst>
              <a:path w="688" h="934">
                <a:moveTo>
                  <a:pt x="0" y="0"/>
                </a:moveTo>
                <a:lnTo>
                  <a:pt x="687" y="0"/>
                </a:lnTo>
                <a:lnTo>
                  <a:pt x="687"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26" name="Line 406"/>
          <p:cNvSpPr>
            <a:spLocks noChangeShapeType="1"/>
          </p:cNvSpPr>
          <p:nvPr/>
        </p:nvSpPr>
        <p:spPr bwMode="auto">
          <a:xfrm flipV="1">
            <a:off x="9516132" y="4434069"/>
            <a:ext cx="2931" cy="61526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7" name="Line 407"/>
          <p:cNvSpPr>
            <a:spLocks noChangeShapeType="1"/>
          </p:cNvSpPr>
          <p:nvPr/>
        </p:nvSpPr>
        <p:spPr bwMode="auto">
          <a:xfrm>
            <a:off x="9565941" y="4565909"/>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8" name="Line 408"/>
          <p:cNvSpPr>
            <a:spLocks noChangeShapeType="1"/>
          </p:cNvSpPr>
          <p:nvPr/>
        </p:nvSpPr>
        <p:spPr bwMode="auto">
          <a:xfrm>
            <a:off x="9565941" y="4624505"/>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9" name="Freeform 409"/>
          <p:cNvSpPr>
            <a:spLocks noChangeArrowheads="1"/>
          </p:cNvSpPr>
          <p:nvPr/>
        </p:nvSpPr>
        <p:spPr bwMode="auto">
          <a:xfrm>
            <a:off x="9979046" y="4428209"/>
            <a:ext cx="79106" cy="609402"/>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30" name="Line 410"/>
          <p:cNvSpPr>
            <a:spLocks noChangeShapeType="1"/>
          </p:cNvSpPr>
          <p:nvPr/>
        </p:nvSpPr>
        <p:spPr bwMode="auto">
          <a:xfrm>
            <a:off x="9979046" y="4524891"/>
            <a:ext cx="7910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1" name="Freeform 411"/>
          <p:cNvSpPr>
            <a:spLocks noChangeArrowheads="1"/>
          </p:cNvSpPr>
          <p:nvPr/>
        </p:nvSpPr>
        <p:spPr bwMode="auto">
          <a:xfrm>
            <a:off x="10711500" y="4428209"/>
            <a:ext cx="462912" cy="621122"/>
          </a:xfrm>
          <a:custGeom>
            <a:avLst/>
            <a:gdLst>
              <a:gd name="T0" fmla="*/ 0 w 696"/>
              <a:gd name="T1" fmla="*/ 0 h 934"/>
              <a:gd name="T2" fmla="*/ 695 w 696"/>
              <a:gd name="T3" fmla="*/ 0 h 934"/>
              <a:gd name="T4" fmla="*/ 695 w 696"/>
              <a:gd name="T5" fmla="*/ 933 h 934"/>
              <a:gd name="T6" fmla="*/ 0 w 696"/>
              <a:gd name="T7" fmla="*/ 933 h 934"/>
              <a:gd name="T8" fmla="*/ 0 w 696"/>
              <a:gd name="T9" fmla="*/ 0 h 934"/>
            </a:gdLst>
            <a:ahLst/>
            <a:cxnLst>
              <a:cxn ang="0">
                <a:pos x="T0" y="T1"/>
              </a:cxn>
              <a:cxn ang="0">
                <a:pos x="T2" y="T3"/>
              </a:cxn>
              <a:cxn ang="0">
                <a:pos x="T4" y="T5"/>
              </a:cxn>
              <a:cxn ang="0">
                <a:pos x="T6" y="T7"/>
              </a:cxn>
              <a:cxn ang="0">
                <a:pos x="T8" y="T9"/>
              </a:cxn>
            </a:cxnLst>
            <a:rect l="0" t="0" r="r" b="b"/>
            <a:pathLst>
              <a:path w="696" h="934">
                <a:moveTo>
                  <a:pt x="0" y="0"/>
                </a:moveTo>
                <a:lnTo>
                  <a:pt x="695" y="0"/>
                </a:lnTo>
                <a:lnTo>
                  <a:pt x="695"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32" name="Line 412"/>
          <p:cNvSpPr>
            <a:spLocks noChangeShapeType="1"/>
          </p:cNvSpPr>
          <p:nvPr/>
        </p:nvSpPr>
        <p:spPr bwMode="auto">
          <a:xfrm flipV="1">
            <a:off x="10796466" y="4434069"/>
            <a:ext cx="2929" cy="61526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3" name="Line 413"/>
          <p:cNvSpPr>
            <a:spLocks noChangeShapeType="1"/>
          </p:cNvSpPr>
          <p:nvPr/>
        </p:nvSpPr>
        <p:spPr bwMode="auto">
          <a:xfrm>
            <a:off x="10846272" y="4565909"/>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4" name="Line 414"/>
          <p:cNvSpPr>
            <a:spLocks noChangeShapeType="1"/>
          </p:cNvSpPr>
          <p:nvPr/>
        </p:nvSpPr>
        <p:spPr bwMode="auto">
          <a:xfrm>
            <a:off x="10846272" y="4624505"/>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5" name="Freeform 415"/>
          <p:cNvSpPr>
            <a:spLocks noChangeArrowheads="1"/>
          </p:cNvSpPr>
          <p:nvPr/>
        </p:nvSpPr>
        <p:spPr bwMode="auto">
          <a:xfrm>
            <a:off x="11253516" y="4445787"/>
            <a:ext cx="79104" cy="580105"/>
          </a:xfrm>
          <a:custGeom>
            <a:avLst/>
            <a:gdLst>
              <a:gd name="T0" fmla="*/ 120 w 121"/>
              <a:gd name="T1" fmla="*/ 0 h 874"/>
              <a:gd name="T2" fmla="*/ 120 w 121"/>
              <a:gd name="T3" fmla="*/ 753 h 874"/>
              <a:gd name="T4" fmla="*/ 60 w 121"/>
              <a:gd name="T5" fmla="*/ 873 h 874"/>
              <a:gd name="T6" fmla="*/ 0 w 121"/>
              <a:gd name="T7" fmla="*/ 753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3"/>
                </a:lnTo>
                <a:lnTo>
                  <a:pt x="60" y="873"/>
                </a:lnTo>
                <a:lnTo>
                  <a:pt x="0" y="753"/>
                </a:lnTo>
                <a:lnTo>
                  <a:pt x="0" y="0"/>
                </a:lnTo>
                <a:lnTo>
                  <a:pt x="12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36" name="Freeform 416"/>
          <p:cNvSpPr>
            <a:spLocks noChangeArrowheads="1"/>
          </p:cNvSpPr>
          <p:nvPr/>
        </p:nvSpPr>
        <p:spPr bwMode="auto">
          <a:xfrm>
            <a:off x="11212500" y="4486805"/>
            <a:ext cx="41018" cy="99613"/>
          </a:xfrm>
          <a:custGeom>
            <a:avLst/>
            <a:gdLst>
              <a:gd name="T0" fmla="*/ 59 w 60"/>
              <a:gd name="T1" fmla="*/ 0 h 151"/>
              <a:gd name="T2" fmla="*/ 0 w 60"/>
              <a:gd name="T3" fmla="*/ 0 h 151"/>
              <a:gd name="T4" fmla="*/ 0 w 60"/>
              <a:gd name="T5" fmla="*/ 150 h 151"/>
            </a:gdLst>
            <a:ahLst/>
            <a:cxnLst>
              <a:cxn ang="0">
                <a:pos x="T0" y="T1"/>
              </a:cxn>
              <a:cxn ang="0">
                <a:pos x="T2" y="T3"/>
              </a:cxn>
              <a:cxn ang="0">
                <a:pos x="T4" y="T5"/>
              </a:cxn>
            </a:cxnLst>
            <a:rect l="0" t="0" r="r" b="b"/>
            <a:pathLst>
              <a:path w="60" h="151">
                <a:moveTo>
                  <a:pt x="59" y="0"/>
                </a:moveTo>
                <a:lnTo>
                  <a:pt x="0" y="0"/>
                </a:lnTo>
                <a:lnTo>
                  <a:pt x="0" y="15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7" name="Freeform 417"/>
          <p:cNvSpPr>
            <a:spLocks noChangeArrowheads="1"/>
          </p:cNvSpPr>
          <p:nvPr/>
        </p:nvSpPr>
        <p:spPr bwMode="auto">
          <a:xfrm>
            <a:off x="4330350" y="5764207"/>
            <a:ext cx="621122" cy="498069"/>
          </a:xfrm>
          <a:custGeom>
            <a:avLst/>
            <a:gdLst>
              <a:gd name="T0" fmla="*/ 934 w 935"/>
              <a:gd name="T1" fmla="*/ 747 h 748"/>
              <a:gd name="T2" fmla="*/ 0 w 935"/>
              <a:gd name="T3" fmla="*/ 747 h 748"/>
              <a:gd name="T4" fmla="*/ 0 w 935"/>
              <a:gd name="T5" fmla="*/ 0 h 748"/>
              <a:gd name="T6" fmla="*/ 934 w 935"/>
              <a:gd name="T7" fmla="*/ 0 h 748"/>
              <a:gd name="T8" fmla="*/ 934 w 935"/>
              <a:gd name="T9" fmla="*/ 747 h 748"/>
            </a:gdLst>
            <a:ahLst/>
            <a:cxnLst>
              <a:cxn ang="0">
                <a:pos x="T0" y="T1"/>
              </a:cxn>
              <a:cxn ang="0">
                <a:pos x="T2" y="T3"/>
              </a:cxn>
              <a:cxn ang="0">
                <a:pos x="T4" y="T5"/>
              </a:cxn>
              <a:cxn ang="0">
                <a:pos x="T6" y="T7"/>
              </a:cxn>
              <a:cxn ang="0">
                <a:pos x="T8" y="T9"/>
              </a:cxn>
            </a:cxnLst>
            <a:rect l="0" t="0" r="r" b="b"/>
            <a:pathLst>
              <a:path w="935" h="748">
                <a:moveTo>
                  <a:pt x="934" y="747"/>
                </a:moveTo>
                <a:lnTo>
                  <a:pt x="0" y="747"/>
                </a:lnTo>
                <a:lnTo>
                  <a:pt x="0" y="0"/>
                </a:lnTo>
                <a:lnTo>
                  <a:pt x="934" y="0"/>
                </a:lnTo>
                <a:lnTo>
                  <a:pt x="934"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38" name="Line 418"/>
          <p:cNvSpPr>
            <a:spLocks noChangeShapeType="1"/>
          </p:cNvSpPr>
          <p:nvPr/>
        </p:nvSpPr>
        <p:spPr bwMode="auto">
          <a:xfrm>
            <a:off x="4330350" y="5846242"/>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9" name="Line 419"/>
          <p:cNvSpPr>
            <a:spLocks noChangeShapeType="1"/>
          </p:cNvSpPr>
          <p:nvPr/>
        </p:nvSpPr>
        <p:spPr bwMode="auto">
          <a:xfrm flipH="1">
            <a:off x="4374299"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0" name="Line 420"/>
          <p:cNvSpPr>
            <a:spLocks noChangeShapeType="1"/>
          </p:cNvSpPr>
          <p:nvPr/>
        </p:nvSpPr>
        <p:spPr bwMode="auto">
          <a:xfrm flipH="1">
            <a:off x="4456334" y="5805225"/>
            <a:ext cx="4394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1" name="Line 421"/>
          <p:cNvSpPr>
            <a:spLocks noChangeShapeType="1"/>
          </p:cNvSpPr>
          <p:nvPr/>
        </p:nvSpPr>
        <p:spPr bwMode="auto">
          <a:xfrm flipH="1">
            <a:off x="4535438"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2" name="Freeform 422"/>
          <p:cNvSpPr>
            <a:spLocks noChangeArrowheads="1"/>
          </p:cNvSpPr>
          <p:nvPr/>
        </p:nvSpPr>
        <p:spPr bwMode="auto">
          <a:xfrm>
            <a:off x="5604823" y="5764207"/>
            <a:ext cx="621122" cy="49806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43" name="Line 423"/>
          <p:cNvSpPr>
            <a:spLocks noChangeShapeType="1"/>
          </p:cNvSpPr>
          <p:nvPr/>
        </p:nvSpPr>
        <p:spPr bwMode="auto">
          <a:xfrm>
            <a:off x="5604823" y="5846242"/>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4" name="Line 424"/>
          <p:cNvSpPr>
            <a:spLocks noChangeShapeType="1"/>
          </p:cNvSpPr>
          <p:nvPr/>
        </p:nvSpPr>
        <p:spPr bwMode="auto">
          <a:xfrm flipH="1">
            <a:off x="5651701" y="5805225"/>
            <a:ext cx="49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5" name="Line 425"/>
          <p:cNvSpPr>
            <a:spLocks noChangeShapeType="1"/>
          </p:cNvSpPr>
          <p:nvPr/>
        </p:nvSpPr>
        <p:spPr bwMode="auto">
          <a:xfrm flipH="1">
            <a:off x="5736665" y="5805225"/>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6" name="Line 426"/>
          <p:cNvSpPr>
            <a:spLocks noChangeShapeType="1"/>
          </p:cNvSpPr>
          <p:nvPr/>
        </p:nvSpPr>
        <p:spPr bwMode="auto">
          <a:xfrm flipH="1">
            <a:off x="5812839"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7" name="Line 427"/>
          <p:cNvSpPr>
            <a:spLocks noChangeShapeType="1"/>
          </p:cNvSpPr>
          <p:nvPr/>
        </p:nvSpPr>
        <p:spPr bwMode="auto">
          <a:xfrm>
            <a:off x="5654630" y="5942924"/>
            <a:ext cx="27247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8" name="Line 428"/>
          <p:cNvSpPr>
            <a:spLocks noChangeShapeType="1"/>
          </p:cNvSpPr>
          <p:nvPr/>
        </p:nvSpPr>
        <p:spPr bwMode="auto">
          <a:xfrm>
            <a:off x="5654630" y="6022031"/>
            <a:ext cx="27247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9" name="Line 429"/>
          <p:cNvSpPr>
            <a:spLocks noChangeShapeType="1"/>
          </p:cNvSpPr>
          <p:nvPr/>
        </p:nvSpPr>
        <p:spPr bwMode="auto">
          <a:xfrm>
            <a:off x="5654630" y="6104066"/>
            <a:ext cx="27247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0" name="Freeform 430"/>
          <p:cNvSpPr>
            <a:spLocks noChangeArrowheads="1"/>
          </p:cNvSpPr>
          <p:nvPr/>
        </p:nvSpPr>
        <p:spPr bwMode="auto">
          <a:xfrm>
            <a:off x="5976909" y="5942926"/>
            <a:ext cx="187508" cy="158210"/>
          </a:xfrm>
          <a:custGeom>
            <a:avLst/>
            <a:gdLst>
              <a:gd name="T0" fmla="*/ 283 w 284"/>
              <a:gd name="T1" fmla="*/ 239 h 240"/>
              <a:gd name="T2" fmla="*/ 0 w 284"/>
              <a:gd name="T3" fmla="*/ 239 h 240"/>
              <a:gd name="T4" fmla="*/ 0 w 284"/>
              <a:gd name="T5" fmla="*/ 0 h 240"/>
              <a:gd name="T6" fmla="*/ 283 w 284"/>
              <a:gd name="T7" fmla="*/ 0 h 240"/>
              <a:gd name="T8" fmla="*/ 283 w 284"/>
              <a:gd name="T9" fmla="*/ 239 h 240"/>
            </a:gdLst>
            <a:ahLst/>
            <a:cxnLst>
              <a:cxn ang="0">
                <a:pos x="T0" y="T1"/>
              </a:cxn>
              <a:cxn ang="0">
                <a:pos x="T2" y="T3"/>
              </a:cxn>
              <a:cxn ang="0">
                <a:pos x="T4" y="T5"/>
              </a:cxn>
              <a:cxn ang="0">
                <a:pos x="T6" y="T7"/>
              </a:cxn>
              <a:cxn ang="0">
                <a:pos x="T8" y="T9"/>
              </a:cxn>
            </a:cxnLst>
            <a:rect l="0" t="0" r="r" b="b"/>
            <a:pathLst>
              <a:path w="284" h="240">
                <a:moveTo>
                  <a:pt x="283" y="239"/>
                </a:moveTo>
                <a:lnTo>
                  <a:pt x="0" y="239"/>
                </a:lnTo>
                <a:lnTo>
                  <a:pt x="0" y="0"/>
                </a:lnTo>
                <a:lnTo>
                  <a:pt x="283" y="0"/>
                </a:lnTo>
                <a:lnTo>
                  <a:pt x="283"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1" name="Freeform 431"/>
          <p:cNvSpPr>
            <a:spLocks noChangeArrowheads="1"/>
          </p:cNvSpPr>
          <p:nvPr/>
        </p:nvSpPr>
        <p:spPr bwMode="auto">
          <a:xfrm>
            <a:off x="1775548" y="7070907"/>
            <a:ext cx="621122" cy="442401"/>
          </a:xfrm>
          <a:custGeom>
            <a:avLst/>
            <a:gdLst>
              <a:gd name="T0" fmla="*/ 933 w 934"/>
              <a:gd name="T1" fmla="*/ 120 h 666"/>
              <a:gd name="T2" fmla="*/ 933 w 934"/>
              <a:gd name="T3" fmla="*/ 665 h 666"/>
              <a:gd name="T4" fmla="*/ 0 w 934"/>
              <a:gd name="T5" fmla="*/ 665 h 666"/>
              <a:gd name="T6" fmla="*/ 0 w 934"/>
              <a:gd name="T7" fmla="*/ 0 h 666"/>
              <a:gd name="T8" fmla="*/ 314 w 934"/>
              <a:gd name="T9" fmla="*/ 0 h 666"/>
              <a:gd name="T10" fmla="*/ 433 w 934"/>
              <a:gd name="T11" fmla="*/ 120 h 666"/>
              <a:gd name="T12" fmla="*/ 933 w 934"/>
              <a:gd name="T13" fmla="*/ 120 h 666"/>
            </a:gdLst>
            <a:ahLst/>
            <a:cxnLst>
              <a:cxn ang="0">
                <a:pos x="T0" y="T1"/>
              </a:cxn>
              <a:cxn ang="0">
                <a:pos x="T2" y="T3"/>
              </a:cxn>
              <a:cxn ang="0">
                <a:pos x="T4" y="T5"/>
              </a:cxn>
              <a:cxn ang="0">
                <a:pos x="T6" y="T7"/>
              </a:cxn>
              <a:cxn ang="0">
                <a:pos x="T8" y="T9"/>
              </a:cxn>
              <a:cxn ang="0">
                <a:pos x="T10" y="T11"/>
              </a:cxn>
              <a:cxn ang="0">
                <a:pos x="T12" y="T13"/>
              </a:cxn>
            </a:cxnLst>
            <a:rect l="0" t="0" r="r" b="b"/>
            <a:pathLst>
              <a:path w="934" h="666">
                <a:moveTo>
                  <a:pt x="933" y="120"/>
                </a:moveTo>
                <a:lnTo>
                  <a:pt x="933" y="665"/>
                </a:lnTo>
                <a:lnTo>
                  <a:pt x="0" y="665"/>
                </a:lnTo>
                <a:lnTo>
                  <a:pt x="0" y="0"/>
                </a:lnTo>
                <a:lnTo>
                  <a:pt x="314" y="0"/>
                </a:lnTo>
                <a:lnTo>
                  <a:pt x="433" y="120"/>
                </a:lnTo>
                <a:lnTo>
                  <a:pt x="933" y="12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2" name="Freeform 432"/>
          <p:cNvSpPr>
            <a:spLocks noChangeArrowheads="1"/>
          </p:cNvSpPr>
          <p:nvPr/>
        </p:nvSpPr>
        <p:spPr bwMode="auto">
          <a:xfrm>
            <a:off x="3050019" y="7120713"/>
            <a:ext cx="550807" cy="392596"/>
          </a:xfrm>
          <a:custGeom>
            <a:avLst/>
            <a:gdLst>
              <a:gd name="T0" fmla="*/ 828 w 829"/>
              <a:gd name="T1" fmla="*/ 105 h 591"/>
              <a:gd name="T2" fmla="*/ 828 w 829"/>
              <a:gd name="T3" fmla="*/ 590 h 591"/>
              <a:gd name="T4" fmla="*/ 0 w 829"/>
              <a:gd name="T5" fmla="*/ 590 h 591"/>
              <a:gd name="T6" fmla="*/ 0 w 829"/>
              <a:gd name="T7" fmla="*/ 0 h 591"/>
              <a:gd name="T8" fmla="*/ 284 w 829"/>
              <a:gd name="T9" fmla="*/ 0 h 591"/>
              <a:gd name="T10" fmla="*/ 388 w 829"/>
              <a:gd name="T11" fmla="*/ 105 h 591"/>
              <a:gd name="T12" fmla="*/ 828 w 829"/>
              <a:gd name="T13" fmla="*/ 105 h 591"/>
            </a:gdLst>
            <a:ahLst/>
            <a:cxnLst>
              <a:cxn ang="0">
                <a:pos x="T0" y="T1"/>
              </a:cxn>
              <a:cxn ang="0">
                <a:pos x="T2" y="T3"/>
              </a:cxn>
              <a:cxn ang="0">
                <a:pos x="T4" y="T5"/>
              </a:cxn>
              <a:cxn ang="0">
                <a:pos x="T6" y="T7"/>
              </a:cxn>
              <a:cxn ang="0">
                <a:pos x="T8" y="T9"/>
              </a:cxn>
              <a:cxn ang="0">
                <a:pos x="T10" y="T11"/>
              </a:cxn>
              <a:cxn ang="0">
                <a:pos x="T12" y="T13"/>
              </a:cxn>
            </a:cxnLst>
            <a:rect l="0" t="0" r="r" b="b"/>
            <a:pathLst>
              <a:path w="829" h="591">
                <a:moveTo>
                  <a:pt x="828" y="105"/>
                </a:moveTo>
                <a:lnTo>
                  <a:pt x="828" y="590"/>
                </a:lnTo>
                <a:lnTo>
                  <a:pt x="0" y="590"/>
                </a:lnTo>
                <a:lnTo>
                  <a:pt x="0" y="0"/>
                </a:lnTo>
                <a:lnTo>
                  <a:pt x="284" y="0"/>
                </a:lnTo>
                <a:lnTo>
                  <a:pt x="388" y="105"/>
                </a:lnTo>
                <a:lnTo>
                  <a:pt x="828" y="10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3" name="Freeform 433"/>
          <p:cNvSpPr>
            <a:spLocks noChangeArrowheads="1"/>
          </p:cNvSpPr>
          <p:nvPr/>
        </p:nvSpPr>
        <p:spPr bwMode="auto">
          <a:xfrm>
            <a:off x="3120336" y="7041609"/>
            <a:ext cx="550807" cy="392596"/>
          </a:xfrm>
          <a:custGeom>
            <a:avLst/>
            <a:gdLst>
              <a:gd name="T0" fmla="*/ 0 w 830"/>
              <a:gd name="T1" fmla="*/ 89 h 590"/>
              <a:gd name="T2" fmla="*/ 0 w 830"/>
              <a:gd name="T3" fmla="*/ 0 h 590"/>
              <a:gd name="T4" fmla="*/ 284 w 830"/>
              <a:gd name="T5" fmla="*/ 0 h 590"/>
              <a:gd name="T6" fmla="*/ 389 w 830"/>
              <a:gd name="T7" fmla="*/ 104 h 590"/>
              <a:gd name="T8" fmla="*/ 829 w 830"/>
              <a:gd name="T9" fmla="*/ 104 h 590"/>
              <a:gd name="T10" fmla="*/ 829 w 830"/>
              <a:gd name="T11" fmla="*/ 589 h 590"/>
              <a:gd name="T12" fmla="*/ 754 w 830"/>
              <a:gd name="T13" fmla="*/ 589 h 590"/>
            </a:gdLst>
            <a:ahLst/>
            <a:cxnLst>
              <a:cxn ang="0">
                <a:pos x="T0" y="T1"/>
              </a:cxn>
              <a:cxn ang="0">
                <a:pos x="T2" y="T3"/>
              </a:cxn>
              <a:cxn ang="0">
                <a:pos x="T4" y="T5"/>
              </a:cxn>
              <a:cxn ang="0">
                <a:pos x="T6" y="T7"/>
              </a:cxn>
              <a:cxn ang="0">
                <a:pos x="T8" y="T9"/>
              </a:cxn>
              <a:cxn ang="0">
                <a:pos x="T10" y="T11"/>
              </a:cxn>
              <a:cxn ang="0">
                <a:pos x="T12" y="T13"/>
              </a:cxn>
            </a:cxnLst>
            <a:rect l="0" t="0" r="r" b="b"/>
            <a:pathLst>
              <a:path w="830" h="590">
                <a:moveTo>
                  <a:pt x="0" y="89"/>
                </a:moveTo>
                <a:lnTo>
                  <a:pt x="0" y="0"/>
                </a:lnTo>
                <a:lnTo>
                  <a:pt x="284" y="0"/>
                </a:lnTo>
                <a:lnTo>
                  <a:pt x="389" y="104"/>
                </a:lnTo>
                <a:lnTo>
                  <a:pt x="829" y="104"/>
                </a:lnTo>
                <a:lnTo>
                  <a:pt x="829" y="589"/>
                </a:lnTo>
                <a:lnTo>
                  <a:pt x="754" y="58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4" name="Freeform 434"/>
          <p:cNvSpPr>
            <a:spLocks noChangeArrowheads="1"/>
          </p:cNvSpPr>
          <p:nvPr/>
        </p:nvSpPr>
        <p:spPr bwMode="auto">
          <a:xfrm>
            <a:off x="4330350" y="7021098"/>
            <a:ext cx="621122" cy="542018"/>
          </a:xfrm>
          <a:custGeom>
            <a:avLst/>
            <a:gdLst>
              <a:gd name="T0" fmla="*/ 463 w 935"/>
              <a:gd name="T1" fmla="*/ 634 h 814"/>
              <a:gd name="T2" fmla="*/ 934 w 935"/>
              <a:gd name="T3" fmla="*/ 634 h 814"/>
              <a:gd name="T4" fmla="*/ 934 w 935"/>
              <a:gd name="T5" fmla="*/ 0 h 814"/>
              <a:gd name="T6" fmla="*/ 0 w 935"/>
              <a:gd name="T7" fmla="*/ 0 h 814"/>
              <a:gd name="T8" fmla="*/ 0 w 935"/>
              <a:gd name="T9" fmla="*/ 634 h 814"/>
              <a:gd name="T10" fmla="*/ 254 w 935"/>
              <a:gd name="T11" fmla="*/ 634 h 814"/>
              <a:gd name="T12" fmla="*/ 254 w 935"/>
              <a:gd name="T13" fmla="*/ 813 h 814"/>
              <a:gd name="T14" fmla="*/ 463 w 935"/>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5" h="814">
                <a:moveTo>
                  <a:pt x="463" y="634"/>
                </a:moveTo>
                <a:lnTo>
                  <a:pt x="934" y="634"/>
                </a:lnTo>
                <a:lnTo>
                  <a:pt x="934"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5" name="Freeform 435"/>
          <p:cNvSpPr>
            <a:spLocks noChangeArrowheads="1"/>
          </p:cNvSpPr>
          <p:nvPr/>
        </p:nvSpPr>
        <p:spPr bwMode="auto">
          <a:xfrm>
            <a:off x="5604824" y="7079696"/>
            <a:ext cx="542016" cy="486350"/>
          </a:xfrm>
          <a:custGeom>
            <a:avLst/>
            <a:gdLst>
              <a:gd name="T0" fmla="*/ 381 w 815"/>
              <a:gd name="T1" fmla="*/ 575 h 733"/>
              <a:gd name="T2" fmla="*/ 814 w 815"/>
              <a:gd name="T3" fmla="*/ 575 h 733"/>
              <a:gd name="T4" fmla="*/ 814 w 815"/>
              <a:gd name="T5" fmla="*/ 0 h 733"/>
              <a:gd name="T6" fmla="*/ 0 w 815"/>
              <a:gd name="T7" fmla="*/ 0 h 733"/>
              <a:gd name="T8" fmla="*/ 0 w 815"/>
              <a:gd name="T9" fmla="*/ 575 h 733"/>
              <a:gd name="T10" fmla="*/ 202 w 815"/>
              <a:gd name="T11" fmla="*/ 575 h 733"/>
              <a:gd name="T12" fmla="*/ 202 w 815"/>
              <a:gd name="T13" fmla="*/ 732 h 733"/>
              <a:gd name="T14" fmla="*/ 381 w 815"/>
              <a:gd name="T15" fmla="*/ 575 h 7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5" h="733">
                <a:moveTo>
                  <a:pt x="381" y="575"/>
                </a:moveTo>
                <a:lnTo>
                  <a:pt x="814" y="575"/>
                </a:lnTo>
                <a:lnTo>
                  <a:pt x="814" y="0"/>
                </a:lnTo>
                <a:lnTo>
                  <a:pt x="0" y="0"/>
                </a:lnTo>
                <a:lnTo>
                  <a:pt x="0" y="575"/>
                </a:lnTo>
                <a:lnTo>
                  <a:pt x="202" y="575"/>
                </a:lnTo>
                <a:lnTo>
                  <a:pt x="202" y="732"/>
                </a:lnTo>
                <a:lnTo>
                  <a:pt x="381" y="57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6" name="Freeform 436"/>
          <p:cNvSpPr>
            <a:spLocks noChangeArrowheads="1"/>
          </p:cNvSpPr>
          <p:nvPr/>
        </p:nvSpPr>
        <p:spPr bwMode="auto">
          <a:xfrm>
            <a:off x="5689788" y="7000590"/>
            <a:ext cx="536158" cy="383805"/>
          </a:xfrm>
          <a:custGeom>
            <a:avLst/>
            <a:gdLst>
              <a:gd name="T0" fmla="*/ 716 w 807"/>
              <a:gd name="T1" fmla="*/ 575 h 576"/>
              <a:gd name="T2" fmla="*/ 806 w 807"/>
              <a:gd name="T3" fmla="*/ 575 h 576"/>
              <a:gd name="T4" fmla="*/ 806 w 807"/>
              <a:gd name="T5" fmla="*/ 0 h 576"/>
              <a:gd name="T6" fmla="*/ 0 w 807"/>
              <a:gd name="T7" fmla="*/ 0 h 576"/>
              <a:gd name="T8" fmla="*/ 0 w 807"/>
              <a:gd name="T9" fmla="*/ 90 h 576"/>
            </a:gdLst>
            <a:ahLst/>
            <a:cxnLst>
              <a:cxn ang="0">
                <a:pos x="T0" y="T1"/>
              </a:cxn>
              <a:cxn ang="0">
                <a:pos x="T2" y="T3"/>
              </a:cxn>
              <a:cxn ang="0">
                <a:pos x="T4" y="T5"/>
              </a:cxn>
              <a:cxn ang="0">
                <a:pos x="T6" y="T7"/>
              </a:cxn>
              <a:cxn ang="0">
                <a:pos x="T8" y="T9"/>
              </a:cxn>
            </a:cxnLst>
            <a:rect l="0" t="0" r="r" b="b"/>
            <a:pathLst>
              <a:path w="807" h="576">
                <a:moveTo>
                  <a:pt x="716" y="575"/>
                </a:moveTo>
                <a:lnTo>
                  <a:pt x="806" y="575"/>
                </a:lnTo>
                <a:lnTo>
                  <a:pt x="806" y="0"/>
                </a:lnTo>
                <a:lnTo>
                  <a:pt x="0" y="0"/>
                </a:lnTo>
                <a:lnTo>
                  <a:pt x="0" y="9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7" name="Line 437"/>
          <p:cNvSpPr>
            <a:spLocks noChangeShapeType="1"/>
          </p:cNvSpPr>
          <p:nvPr/>
        </p:nvSpPr>
        <p:spPr bwMode="auto">
          <a:xfrm>
            <a:off x="6934963" y="5942924"/>
            <a:ext cx="52150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8" name="Line 438"/>
          <p:cNvSpPr>
            <a:spLocks noChangeShapeType="1"/>
          </p:cNvSpPr>
          <p:nvPr/>
        </p:nvSpPr>
        <p:spPr bwMode="auto">
          <a:xfrm>
            <a:off x="6934963" y="6022031"/>
            <a:ext cx="52150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9" name="Line 439"/>
          <p:cNvSpPr>
            <a:spLocks noChangeShapeType="1"/>
          </p:cNvSpPr>
          <p:nvPr/>
        </p:nvSpPr>
        <p:spPr bwMode="auto">
          <a:xfrm>
            <a:off x="6934963" y="6104066"/>
            <a:ext cx="52150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0" name="Freeform 440"/>
          <p:cNvSpPr>
            <a:spLocks noChangeArrowheads="1"/>
          </p:cNvSpPr>
          <p:nvPr/>
        </p:nvSpPr>
        <p:spPr bwMode="auto">
          <a:xfrm>
            <a:off x="6885153" y="5764207"/>
            <a:ext cx="621122" cy="49806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61" name="Line 441"/>
          <p:cNvSpPr>
            <a:spLocks noChangeShapeType="1"/>
          </p:cNvSpPr>
          <p:nvPr/>
        </p:nvSpPr>
        <p:spPr bwMode="auto">
          <a:xfrm>
            <a:off x="6885153" y="5846242"/>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2" name="Line 442"/>
          <p:cNvSpPr>
            <a:spLocks noChangeShapeType="1"/>
          </p:cNvSpPr>
          <p:nvPr/>
        </p:nvSpPr>
        <p:spPr bwMode="auto">
          <a:xfrm flipH="1">
            <a:off x="6932032" y="5805225"/>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3" name="Line 443"/>
          <p:cNvSpPr>
            <a:spLocks noChangeShapeType="1"/>
          </p:cNvSpPr>
          <p:nvPr/>
        </p:nvSpPr>
        <p:spPr bwMode="auto">
          <a:xfrm flipH="1">
            <a:off x="7008206"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4" name="Line 444"/>
          <p:cNvSpPr>
            <a:spLocks noChangeShapeType="1"/>
          </p:cNvSpPr>
          <p:nvPr/>
        </p:nvSpPr>
        <p:spPr bwMode="auto">
          <a:xfrm flipH="1">
            <a:off x="7087312"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5" name="Freeform 445"/>
          <p:cNvSpPr>
            <a:spLocks noChangeArrowheads="1"/>
          </p:cNvSpPr>
          <p:nvPr/>
        </p:nvSpPr>
        <p:spPr bwMode="auto">
          <a:xfrm>
            <a:off x="8253381" y="5775927"/>
            <a:ext cx="436543"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6" name="Freeform 446"/>
          <p:cNvSpPr>
            <a:spLocks noChangeArrowheads="1"/>
          </p:cNvSpPr>
          <p:nvPr/>
        </p:nvSpPr>
        <p:spPr bwMode="auto">
          <a:xfrm>
            <a:off x="8370574" y="5699750"/>
            <a:ext cx="199228" cy="125982"/>
          </a:xfrm>
          <a:custGeom>
            <a:avLst/>
            <a:gdLst>
              <a:gd name="T0" fmla="*/ 209 w 300"/>
              <a:gd name="T1" fmla="*/ 67 h 188"/>
              <a:gd name="T2" fmla="*/ 209 w 300"/>
              <a:gd name="T3" fmla="*/ 0 h 188"/>
              <a:gd name="T4" fmla="*/ 90 w 300"/>
              <a:gd name="T5" fmla="*/ 0 h 188"/>
              <a:gd name="T6" fmla="*/ 90 w 300"/>
              <a:gd name="T7" fmla="*/ 67 h 188"/>
              <a:gd name="T8" fmla="*/ 30 w 300"/>
              <a:gd name="T9" fmla="*/ 67 h 188"/>
              <a:gd name="T10" fmla="*/ 0 w 300"/>
              <a:gd name="T11" fmla="*/ 187 h 188"/>
              <a:gd name="T12" fmla="*/ 299 w 300"/>
              <a:gd name="T13" fmla="*/ 187 h 188"/>
              <a:gd name="T14" fmla="*/ 269 w 300"/>
              <a:gd name="T15" fmla="*/ 67 h 188"/>
              <a:gd name="T16" fmla="*/ 209 w 300"/>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67"/>
                </a:moveTo>
                <a:lnTo>
                  <a:pt x="209" y="0"/>
                </a:lnTo>
                <a:lnTo>
                  <a:pt x="90" y="0"/>
                </a:lnTo>
                <a:lnTo>
                  <a:pt x="90" y="67"/>
                </a:lnTo>
                <a:lnTo>
                  <a:pt x="30" y="67"/>
                </a:lnTo>
                <a:lnTo>
                  <a:pt x="0" y="187"/>
                </a:lnTo>
                <a:lnTo>
                  <a:pt x="299" y="187"/>
                </a:lnTo>
                <a:lnTo>
                  <a:pt x="269" y="67"/>
                </a:lnTo>
                <a:lnTo>
                  <a:pt x="209" y="6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67" name="Line 447"/>
          <p:cNvSpPr>
            <a:spLocks noChangeShapeType="1"/>
          </p:cNvSpPr>
          <p:nvPr/>
        </p:nvSpPr>
        <p:spPr bwMode="auto">
          <a:xfrm>
            <a:off x="9674343" y="5934136"/>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8" name="Line 448"/>
          <p:cNvSpPr>
            <a:spLocks noChangeShapeType="1"/>
          </p:cNvSpPr>
          <p:nvPr/>
        </p:nvSpPr>
        <p:spPr bwMode="auto">
          <a:xfrm>
            <a:off x="9674343" y="6033751"/>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9" name="Line 449"/>
          <p:cNvSpPr>
            <a:spLocks noChangeShapeType="1"/>
          </p:cNvSpPr>
          <p:nvPr/>
        </p:nvSpPr>
        <p:spPr bwMode="auto">
          <a:xfrm>
            <a:off x="9674343" y="6133364"/>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0" name="Line 450"/>
          <p:cNvSpPr>
            <a:spLocks noChangeShapeType="1"/>
          </p:cNvSpPr>
          <p:nvPr/>
        </p:nvSpPr>
        <p:spPr bwMode="auto">
          <a:xfrm>
            <a:off x="9674343" y="6232979"/>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1" name="Line 451"/>
          <p:cNvSpPr>
            <a:spLocks noChangeShapeType="1"/>
          </p:cNvSpPr>
          <p:nvPr/>
        </p:nvSpPr>
        <p:spPr bwMode="auto">
          <a:xfrm flipH="1">
            <a:off x="9592308" y="5934136"/>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2" name="Line 452"/>
          <p:cNvSpPr>
            <a:spLocks noChangeShapeType="1"/>
          </p:cNvSpPr>
          <p:nvPr/>
        </p:nvSpPr>
        <p:spPr bwMode="auto">
          <a:xfrm flipH="1">
            <a:off x="9592308" y="603375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3" name="Line 453"/>
          <p:cNvSpPr>
            <a:spLocks noChangeShapeType="1"/>
          </p:cNvSpPr>
          <p:nvPr/>
        </p:nvSpPr>
        <p:spPr bwMode="auto">
          <a:xfrm flipH="1">
            <a:off x="9592308" y="6133364"/>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4" name="Line 454"/>
          <p:cNvSpPr>
            <a:spLocks noChangeShapeType="1"/>
          </p:cNvSpPr>
          <p:nvPr/>
        </p:nvSpPr>
        <p:spPr bwMode="auto">
          <a:xfrm flipH="1">
            <a:off x="9592308" y="6232979"/>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5" name="Freeform 455"/>
          <p:cNvSpPr>
            <a:spLocks noChangeArrowheads="1"/>
          </p:cNvSpPr>
          <p:nvPr/>
        </p:nvSpPr>
        <p:spPr bwMode="auto">
          <a:xfrm>
            <a:off x="9527853" y="5775927"/>
            <a:ext cx="442403" cy="544947"/>
          </a:xfrm>
          <a:custGeom>
            <a:avLst/>
            <a:gdLst>
              <a:gd name="T0" fmla="*/ 194 w 665"/>
              <a:gd name="T1" fmla="*/ 0 h 822"/>
              <a:gd name="T2" fmla="*/ 0 w 665"/>
              <a:gd name="T3" fmla="*/ 0 h 822"/>
              <a:gd name="T4" fmla="*/ 0 w 665"/>
              <a:gd name="T5" fmla="*/ 821 h 822"/>
              <a:gd name="T6" fmla="*/ 664 w 665"/>
              <a:gd name="T7" fmla="*/ 821 h 822"/>
              <a:gd name="T8" fmla="*/ 664 w 665"/>
              <a:gd name="T9" fmla="*/ 0 h 822"/>
              <a:gd name="T10" fmla="*/ 462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194" y="0"/>
                </a:moveTo>
                <a:lnTo>
                  <a:pt x="0" y="0"/>
                </a:lnTo>
                <a:lnTo>
                  <a:pt x="0" y="821"/>
                </a:lnTo>
                <a:lnTo>
                  <a:pt x="664" y="821"/>
                </a:lnTo>
                <a:lnTo>
                  <a:pt x="664" y="0"/>
                </a:lnTo>
                <a:lnTo>
                  <a:pt x="46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6" name="Freeform 456"/>
          <p:cNvSpPr>
            <a:spLocks noChangeArrowheads="1"/>
          </p:cNvSpPr>
          <p:nvPr/>
        </p:nvSpPr>
        <p:spPr bwMode="auto">
          <a:xfrm>
            <a:off x="9645045" y="5699750"/>
            <a:ext cx="199228" cy="125982"/>
          </a:xfrm>
          <a:custGeom>
            <a:avLst/>
            <a:gdLst>
              <a:gd name="T0" fmla="*/ 209 w 299"/>
              <a:gd name="T1" fmla="*/ 67 h 188"/>
              <a:gd name="T2" fmla="*/ 209 w 299"/>
              <a:gd name="T3" fmla="*/ 0 h 188"/>
              <a:gd name="T4" fmla="*/ 89 w 299"/>
              <a:gd name="T5" fmla="*/ 0 h 188"/>
              <a:gd name="T6" fmla="*/ 89 w 299"/>
              <a:gd name="T7" fmla="*/ 67 h 188"/>
              <a:gd name="T8" fmla="*/ 30 w 299"/>
              <a:gd name="T9" fmla="*/ 67 h 188"/>
              <a:gd name="T10" fmla="*/ 0 w 299"/>
              <a:gd name="T11" fmla="*/ 187 h 188"/>
              <a:gd name="T12" fmla="*/ 298 w 299"/>
              <a:gd name="T13" fmla="*/ 187 h 188"/>
              <a:gd name="T14" fmla="*/ 268 w 299"/>
              <a:gd name="T15" fmla="*/ 67 h 188"/>
              <a:gd name="T16" fmla="*/ 209 w 299"/>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67"/>
                </a:moveTo>
                <a:lnTo>
                  <a:pt x="209" y="0"/>
                </a:lnTo>
                <a:lnTo>
                  <a:pt x="89" y="0"/>
                </a:lnTo>
                <a:lnTo>
                  <a:pt x="89" y="67"/>
                </a:lnTo>
                <a:lnTo>
                  <a:pt x="30" y="67"/>
                </a:lnTo>
                <a:lnTo>
                  <a:pt x="0" y="187"/>
                </a:lnTo>
                <a:lnTo>
                  <a:pt x="298" y="187"/>
                </a:lnTo>
                <a:lnTo>
                  <a:pt x="268" y="67"/>
                </a:lnTo>
                <a:lnTo>
                  <a:pt x="209" y="6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77" name="Freeform 457"/>
          <p:cNvSpPr>
            <a:spLocks noChangeArrowheads="1"/>
          </p:cNvSpPr>
          <p:nvPr/>
        </p:nvSpPr>
        <p:spPr bwMode="auto">
          <a:xfrm>
            <a:off x="10796464" y="5699750"/>
            <a:ext cx="457052" cy="621122"/>
          </a:xfrm>
          <a:custGeom>
            <a:avLst/>
            <a:gdLst>
              <a:gd name="T0" fmla="*/ 209 w 688"/>
              <a:gd name="T1" fmla="*/ 0 h 934"/>
              <a:gd name="T2" fmla="*/ 687 w 688"/>
              <a:gd name="T3" fmla="*/ 0 h 934"/>
              <a:gd name="T4" fmla="*/ 687 w 688"/>
              <a:gd name="T5" fmla="*/ 933 h 934"/>
              <a:gd name="T6" fmla="*/ 0 w 688"/>
              <a:gd name="T7" fmla="*/ 933 h 934"/>
              <a:gd name="T8" fmla="*/ 0 w 688"/>
              <a:gd name="T9" fmla="*/ 217 h 934"/>
              <a:gd name="T10" fmla="*/ 209 w 688"/>
              <a:gd name="T11" fmla="*/ 0 h 934"/>
            </a:gdLst>
            <a:ahLst/>
            <a:cxnLst>
              <a:cxn ang="0">
                <a:pos x="T0" y="T1"/>
              </a:cxn>
              <a:cxn ang="0">
                <a:pos x="T2" y="T3"/>
              </a:cxn>
              <a:cxn ang="0">
                <a:pos x="T4" y="T5"/>
              </a:cxn>
              <a:cxn ang="0">
                <a:pos x="T6" y="T7"/>
              </a:cxn>
              <a:cxn ang="0">
                <a:pos x="T8" y="T9"/>
              </a:cxn>
              <a:cxn ang="0">
                <a:pos x="T10" y="T11"/>
              </a:cxn>
            </a:cxnLst>
            <a:rect l="0" t="0" r="r" b="b"/>
            <a:pathLst>
              <a:path w="688" h="934">
                <a:moveTo>
                  <a:pt x="209" y="0"/>
                </a:moveTo>
                <a:lnTo>
                  <a:pt x="687" y="0"/>
                </a:lnTo>
                <a:lnTo>
                  <a:pt x="687"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78" name="Freeform 458"/>
          <p:cNvSpPr>
            <a:spLocks noChangeArrowheads="1"/>
          </p:cNvSpPr>
          <p:nvPr/>
        </p:nvSpPr>
        <p:spPr bwMode="auto">
          <a:xfrm>
            <a:off x="10796464" y="5699750"/>
            <a:ext cx="140631" cy="143560"/>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9" name="Freeform 459"/>
          <p:cNvSpPr>
            <a:spLocks noChangeArrowheads="1"/>
          </p:cNvSpPr>
          <p:nvPr/>
        </p:nvSpPr>
        <p:spPr bwMode="auto">
          <a:xfrm>
            <a:off x="13339550" y="5784714"/>
            <a:ext cx="386736" cy="536158"/>
          </a:xfrm>
          <a:custGeom>
            <a:avLst/>
            <a:gdLst>
              <a:gd name="T0" fmla="*/ 179 w 583"/>
              <a:gd name="T1" fmla="*/ 0 h 807"/>
              <a:gd name="T2" fmla="*/ 582 w 583"/>
              <a:gd name="T3" fmla="*/ 0 h 807"/>
              <a:gd name="T4" fmla="*/ 582 w 583"/>
              <a:gd name="T5" fmla="*/ 806 h 807"/>
              <a:gd name="T6" fmla="*/ 0 w 583"/>
              <a:gd name="T7" fmla="*/ 806 h 807"/>
              <a:gd name="T8" fmla="*/ 0 w 583"/>
              <a:gd name="T9" fmla="*/ 179 h 807"/>
              <a:gd name="T10" fmla="*/ 179 w 583"/>
              <a:gd name="T11" fmla="*/ 0 h 807"/>
            </a:gdLst>
            <a:ahLst/>
            <a:cxnLst>
              <a:cxn ang="0">
                <a:pos x="T0" y="T1"/>
              </a:cxn>
              <a:cxn ang="0">
                <a:pos x="T2" y="T3"/>
              </a:cxn>
              <a:cxn ang="0">
                <a:pos x="T4" y="T5"/>
              </a:cxn>
              <a:cxn ang="0">
                <a:pos x="T6" y="T7"/>
              </a:cxn>
              <a:cxn ang="0">
                <a:pos x="T8" y="T9"/>
              </a:cxn>
              <a:cxn ang="0">
                <a:pos x="T10" y="T11"/>
              </a:cxn>
            </a:cxnLst>
            <a:rect l="0" t="0" r="r" b="b"/>
            <a:pathLst>
              <a:path w="583" h="807">
                <a:moveTo>
                  <a:pt x="179" y="0"/>
                </a:moveTo>
                <a:lnTo>
                  <a:pt x="582" y="0"/>
                </a:lnTo>
                <a:lnTo>
                  <a:pt x="582" y="806"/>
                </a:lnTo>
                <a:lnTo>
                  <a:pt x="0" y="806"/>
                </a:lnTo>
                <a:lnTo>
                  <a:pt x="0" y="179"/>
                </a:lnTo>
                <a:lnTo>
                  <a:pt x="17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0" name="Freeform 460"/>
          <p:cNvSpPr>
            <a:spLocks noChangeArrowheads="1"/>
          </p:cNvSpPr>
          <p:nvPr/>
        </p:nvSpPr>
        <p:spPr bwMode="auto">
          <a:xfrm>
            <a:off x="13500688" y="5699750"/>
            <a:ext cx="316421" cy="542016"/>
          </a:xfrm>
          <a:custGeom>
            <a:avLst/>
            <a:gdLst>
              <a:gd name="T0" fmla="*/ 0 w 478"/>
              <a:gd name="T1" fmla="*/ 82 h 815"/>
              <a:gd name="T2" fmla="*/ 74 w 478"/>
              <a:gd name="T3" fmla="*/ 0 h 815"/>
              <a:gd name="T4" fmla="*/ 477 w 478"/>
              <a:gd name="T5" fmla="*/ 0 h 815"/>
              <a:gd name="T6" fmla="*/ 477 w 478"/>
              <a:gd name="T7" fmla="*/ 814 h 815"/>
              <a:gd name="T8" fmla="*/ 373 w 478"/>
              <a:gd name="T9" fmla="*/ 814 h 815"/>
            </a:gdLst>
            <a:ahLst/>
            <a:cxnLst>
              <a:cxn ang="0">
                <a:pos x="T0" y="T1"/>
              </a:cxn>
              <a:cxn ang="0">
                <a:pos x="T2" y="T3"/>
              </a:cxn>
              <a:cxn ang="0">
                <a:pos x="T4" y="T5"/>
              </a:cxn>
              <a:cxn ang="0">
                <a:pos x="T6" y="T7"/>
              </a:cxn>
              <a:cxn ang="0">
                <a:pos x="T8" y="T9"/>
              </a:cxn>
            </a:cxnLst>
            <a:rect l="0" t="0" r="r" b="b"/>
            <a:pathLst>
              <a:path w="478" h="815">
                <a:moveTo>
                  <a:pt x="0" y="82"/>
                </a:moveTo>
                <a:lnTo>
                  <a:pt x="74" y="0"/>
                </a:lnTo>
                <a:lnTo>
                  <a:pt x="477" y="0"/>
                </a:lnTo>
                <a:lnTo>
                  <a:pt x="477" y="814"/>
                </a:lnTo>
                <a:lnTo>
                  <a:pt x="373" y="81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1" name="Freeform 461"/>
          <p:cNvSpPr>
            <a:spLocks noChangeArrowheads="1"/>
          </p:cNvSpPr>
          <p:nvPr/>
        </p:nvSpPr>
        <p:spPr bwMode="auto">
          <a:xfrm>
            <a:off x="13339550" y="5784714"/>
            <a:ext cx="120122" cy="120124"/>
          </a:xfrm>
          <a:custGeom>
            <a:avLst/>
            <a:gdLst>
              <a:gd name="T0" fmla="*/ 0 w 180"/>
              <a:gd name="T1" fmla="*/ 179 h 180"/>
              <a:gd name="T2" fmla="*/ 179 w 180"/>
              <a:gd name="T3" fmla="*/ 179 h 180"/>
              <a:gd name="T4" fmla="*/ 179 w 180"/>
              <a:gd name="T5" fmla="*/ 0 h 180"/>
            </a:gdLst>
            <a:ahLst/>
            <a:cxnLst>
              <a:cxn ang="0">
                <a:pos x="T0" y="T1"/>
              </a:cxn>
              <a:cxn ang="0">
                <a:pos x="T2" y="T3"/>
              </a:cxn>
              <a:cxn ang="0">
                <a:pos x="T4" y="T5"/>
              </a:cxn>
            </a:cxnLst>
            <a:rect l="0" t="0" r="r" b="b"/>
            <a:pathLst>
              <a:path w="180" h="180">
                <a:moveTo>
                  <a:pt x="0" y="179"/>
                </a:moveTo>
                <a:lnTo>
                  <a:pt x="179" y="179"/>
                </a:lnTo>
                <a:lnTo>
                  <a:pt x="17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2" name="Freeform 462"/>
          <p:cNvSpPr>
            <a:spLocks noChangeArrowheads="1"/>
          </p:cNvSpPr>
          <p:nvPr/>
        </p:nvSpPr>
        <p:spPr bwMode="auto">
          <a:xfrm>
            <a:off x="12070937" y="5699750"/>
            <a:ext cx="462912" cy="621122"/>
          </a:xfrm>
          <a:custGeom>
            <a:avLst/>
            <a:gdLst>
              <a:gd name="T0" fmla="*/ 209 w 695"/>
              <a:gd name="T1" fmla="*/ 0 h 934"/>
              <a:gd name="T2" fmla="*/ 694 w 695"/>
              <a:gd name="T3" fmla="*/ 0 h 934"/>
              <a:gd name="T4" fmla="*/ 694 w 695"/>
              <a:gd name="T5" fmla="*/ 933 h 934"/>
              <a:gd name="T6" fmla="*/ 0 w 695"/>
              <a:gd name="T7" fmla="*/ 933 h 934"/>
              <a:gd name="T8" fmla="*/ 0 w 695"/>
              <a:gd name="T9" fmla="*/ 217 h 934"/>
              <a:gd name="T10" fmla="*/ 209 w 695"/>
              <a:gd name="T11" fmla="*/ 0 h 934"/>
            </a:gdLst>
            <a:ahLst/>
            <a:cxnLst>
              <a:cxn ang="0">
                <a:pos x="T0" y="T1"/>
              </a:cxn>
              <a:cxn ang="0">
                <a:pos x="T2" y="T3"/>
              </a:cxn>
              <a:cxn ang="0">
                <a:pos x="T4" y="T5"/>
              </a:cxn>
              <a:cxn ang="0">
                <a:pos x="T6" y="T7"/>
              </a:cxn>
              <a:cxn ang="0">
                <a:pos x="T8" y="T9"/>
              </a:cxn>
              <a:cxn ang="0">
                <a:pos x="T10" y="T11"/>
              </a:cxn>
            </a:cxnLst>
            <a:rect l="0" t="0" r="r" b="b"/>
            <a:pathLst>
              <a:path w="695" h="934">
                <a:moveTo>
                  <a:pt x="209" y="0"/>
                </a:moveTo>
                <a:lnTo>
                  <a:pt x="694" y="0"/>
                </a:lnTo>
                <a:lnTo>
                  <a:pt x="694"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3" name="Freeform 463"/>
          <p:cNvSpPr>
            <a:spLocks noChangeArrowheads="1"/>
          </p:cNvSpPr>
          <p:nvPr/>
        </p:nvSpPr>
        <p:spPr bwMode="auto">
          <a:xfrm>
            <a:off x="12070935" y="5699750"/>
            <a:ext cx="140631" cy="143560"/>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4" name="Line 464"/>
          <p:cNvSpPr>
            <a:spLocks noChangeShapeType="1"/>
          </p:cNvSpPr>
          <p:nvPr/>
        </p:nvSpPr>
        <p:spPr bwMode="auto">
          <a:xfrm>
            <a:off x="12299463" y="5834523"/>
            <a:ext cx="13770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5" name="Line 465"/>
          <p:cNvSpPr>
            <a:spLocks noChangeShapeType="1"/>
          </p:cNvSpPr>
          <p:nvPr/>
        </p:nvSpPr>
        <p:spPr bwMode="auto">
          <a:xfrm>
            <a:off x="12161761" y="5934136"/>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6" name="Line 466"/>
          <p:cNvSpPr>
            <a:spLocks noChangeShapeType="1"/>
          </p:cNvSpPr>
          <p:nvPr/>
        </p:nvSpPr>
        <p:spPr bwMode="auto">
          <a:xfrm>
            <a:off x="12161761" y="6033751"/>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7" name="Line 467"/>
          <p:cNvSpPr>
            <a:spLocks noChangeShapeType="1"/>
          </p:cNvSpPr>
          <p:nvPr/>
        </p:nvSpPr>
        <p:spPr bwMode="auto">
          <a:xfrm>
            <a:off x="12161761" y="6133364"/>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8" name="Line 468"/>
          <p:cNvSpPr>
            <a:spLocks noChangeShapeType="1"/>
          </p:cNvSpPr>
          <p:nvPr/>
        </p:nvSpPr>
        <p:spPr bwMode="auto">
          <a:xfrm>
            <a:off x="12161761" y="6232979"/>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28" name="Group 27"/>
          <p:cNvGrpSpPr/>
          <p:nvPr/>
        </p:nvGrpSpPr>
        <p:grpSpPr>
          <a:xfrm>
            <a:off x="6885153" y="7021098"/>
            <a:ext cx="621122" cy="542018"/>
            <a:chOff x="6885153" y="7021098"/>
            <a:chExt cx="621122" cy="542018"/>
          </a:xfrm>
        </p:grpSpPr>
        <p:sp>
          <p:nvSpPr>
            <p:cNvPr id="5589" name="Line 469"/>
            <p:cNvSpPr>
              <a:spLocks noChangeShapeType="1"/>
            </p:cNvSpPr>
            <p:nvPr/>
          </p:nvSpPr>
          <p:spPr bwMode="auto">
            <a:xfrm>
              <a:off x="6973050" y="7129503"/>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0" name="Line 470"/>
            <p:cNvSpPr>
              <a:spLocks noChangeShapeType="1"/>
            </p:cNvSpPr>
            <p:nvPr/>
          </p:nvSpPr>
          <p:spPr bwMode="auto">
            <a:xfrm>
              <a:off x="6973050" y="7229116"/>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1" name="Line 471"/>
            <p:cNvSpPr>
              <a:spLocks noChangeShapeType="1"/>
            </p:cNvSpPr>
            <p:nvPr/>
          </p:nvSpPr>
          <p:spPr bwMode="auto">
            <a:xfrm>
              <a:off x="6973050" y="7328731"/>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2"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sp>
        <p:nvSpPr>
          <p:cNvPr id="5593" name="Freeform 473"/>
          <p:cNvSpPr>
            <a:spLocks noChangeArrowheads="1"/>
          </p:cNvSpPr>
          <p:nvPr/>
        </p:nvSpPr>
        <p:spPr bwMode="auto">
          <a:xfrm>
            <a:off x="12032850" y="4428209"/>
            <a:ext cx="542016" cy="398456"/>
          </a:xfrm>
          <a:custGeom>
            <a:avLst/>
            <a:gdLst>
              <a:gd name="T0" fmla="*/ 0 w 815"/>
              <a:gd name="T1" fmla="*/ 597 h 598"/>
              <a:gd name="T2" fmla="*/ 90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4" name="Freeform 474"/>
          <p:cNvSpPr>
            <a:spLocks noChangeArrowheads="1"/>
          </p:cNvSpPr>
          <p:nvPr/>
        </p:nvSpPr>
        <p:spPr bwMode="auto">
          <a:xfrm>
            <a:off x="12032850" y="4823733"/>
            <a:ext cx="542016" cy="222666"/>
          </a:xfrm>
          <a:custGeom>
            <a:avLst/>
            <a:gdLst>
              <a:gd name="T0" fmla="*/ 239 w 815"/>
              <a:gd name="T1" fmla="*/ 0 h 337"/>
              <a:gd name="T2" fmla="*/ 239 w 815"/>
              <a:gd name="T3" fmla="*/ 0 h 337"/>
              <a:gd name="T4" fmla="*/ 403 w 815"/>
              <a:gd name="T5" fmla="*/ 172 h 337"/>
              <a:gd name="T6" fmla="*/ 567 w 815"/>
              <a:gd name="T7" fmla="*/ 0 h 337"/>
              <a:gd name="T8" fmla="*/ 814 w 815"/>
              <a:gd name="T9" fmla="*/ 0 h 337"/>
              <a:gd name="T10" fmla="*/ 814 w 815"/>
              <a:gd name="T11" fmla="*/ 336 h 337"/>
              <a:gd name="T12" fmla="*/ 0 w 815"/>
              <a:gd name="T13" fmla="*/ 336 h 337"/>
              <a:gd name="T14" fmla="*/ 0 w 815"/>
              <a:gd name="T15" fmla="*/ 0 h 337"/>
              <a:gd name="T16" fmla="*/ 239 w 815"/>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5" h="337">
                <a:moveTo>
                  <a:pt x="239" y="0"/>
                </a:moveTo>
                <a:lnTo>
                  <a:pt x="239" y="0"/>
                </a:lnTo>
                <a:cubicBezTo>
                  <a:pt x="239" y="97"/>
                  <a:pt x="313" y="172"/>
                  <a:pt x="403" y="172"/>
                </a:cubicBezTo>
                <a:cubicBezTo>
                  <a:pt x="500" y="172"/>
                  <a:pt x="567" y="97"/>
                  <a:pt x="567" y="0"/>
                </a:cubicBezTo>
                <a:cubicBezTo>
                  <a:pt x="814" y="0"/>
                  <a:pt x="814" y="0"/>
                  <a:pt x="814" y="0"/>
                </a:cubicBezTo>
                <a:cubicBezTo>
                  <a:pt x="814" y="336"/>
                  <a:pt x="814" y="336"/>
                  <a:pt x="814"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95" name="Freeform 475"/>
          <p:cNvSpPr>
            <a:spLocks noChangeArrowheads="1"/>
          </p:cNvSpPr>
          <p:nvPr/>
        </p:nvSpPr>
        <p:spPr bwMode="auto">
          <a:xfrm>
            <a:off x="13310251" y="4428209"/>
            <a:ext cx="536156" cy="398456"/>
          </a:xfrm>
          <a:custGeom>
            <a:avLst/>
            <a:gdLst>
              <a:gd name="T0" fmla="*/ 0 w 807"/>
              <a:gd name="T1" fmla="*/ 597 h 598"/>
              <a:gd name="T2" fmla="*/ 89 w 807"/>
              <a:gd name="T3" fmla="*/ 0 h 598"/>
              <a:gd name="T4" fmla="*/ 716 w 807"/>
              <a:gd name="T5" fmla="*/ 0 h 598"/>
              <a:gd name="T6" fmla="*/ 806 w 807"/>
              <a:gd name="T7" fmla="*/ 597 h 598"/>
            </a:gdLst>
            <a:ahLst/>
            <a:cxnLst>
              <a:cxn ang="0">
                <a:pos x="T0" y="T1"/>
              </a:cxn>
              <a:cxn ang="0">
                <a:pos x="T2" y="T3"/>
              </a:cxn>
              <a:cxn ang="0">
                <a:pos x="T4" y="T5"/>
              </a:cxn>
              <a:cxn ang="0">
                <a:pos x="T6" y="T7"/>
              </a:cxn>
            </a:cxnLst>
            <a:rect l="0" t="0" r="r" b="b"/>
            <a:pathLst>
              <a:path w="807" h="598">
                <a:moveTo>
                  <a:pt x="0" y="597"/>
                </a:moveTo>
                <a:lnTo>
                  <a:pt x="89" y="0"/>
                </a:lnTo>
                <a:lnTo>
                  <a:pt x="716" y="0"/>
                </a:lnTo>
                <a:lnTo>
                  <a:pt x="806"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6" name="Freeform 476"/>
          <p:cNvSpPr>
            <a:spLocks noChangeArrowheads="1"/>
          </p:cNvSpPr>
          <p:nvPr/>
        </p:nvSpPr>
        <p:spPr bwMode="auto">
          <a:xfrm>
            <a:off x="13310251" y="4823733"/>
            <a:ext cx="536156" cy="222666"/>
          </a:xfrm>
          <a:custGeom>
            <a:avLst/>
            <a:gdLst>
              <a:gd name="T0" fmla="*/ 239 w 807"/>
              <a:gd name="T1" fmla="*/ 0 h 337"/>
              <a:gd name="T2" fmla="*/ 239 w 807"/>
              <a:gd name="T3" fmla="*/ 0 h 337"/>
              <a:gd name="T4" fmla="*/ 403 w 807"/>
              <a:gd name="T5" fmla="*/ 172 h 337"/>
              <a:gd name="T6" fmla="*/ 567 w 807"/>
              <a:gd name="T7" fmla="*/ 0 h 337"/>
              <a:gd name="T8" fmla="*/ 806 w 807"/>
              <a:gd name="T9" fmla="*/ 0 h 337"/>
              <a:gd name="T10" fmla="*/ 806 w 807"/>
              <a:gd name="T11" fmla="*/ 336 h 337"/>
              <a:gd name="T12" fmla="*/ 0 w 807"/>
              <a:gd name="T13" fmla="*/ 336 h 337"/>
              <a:gd name="T14" fmla="*/ 0 w 807"/>
              <a:gd name="T15" fmla="*/ 0 h 337"/>
              <a:gd name="T16" fmla="*/ 239 w 807"/>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7" h="337">
                <a:moveTo>
                  <a:pt x="239" y="0"/>
                </a:moveTo>
                <a:lnTo>
                  <a:pt x="239" y="0"/>
                </a:lnTo>
                <a:cubicBezTo>
                  <a:pt x="239" y="97"/>
                  <a:pt x="313" y="172"/>
                  <a:pt x="403" y="172"/>
                </a:cubicBezTo>
                <a:cubicBezTo>
                  <a:pt x="493" y="172"/>
                  <a:pt x="567" y="97"/>
                  <a:pt x="567" y="0"/>
                </a:cubicBezTo>
                <a:cubicBezTo>
                  <a:pt x="806" y="0"/>
                  <a:pt x="806" y="0"/>
                  <a:pt x="806" y="0"/>
                </a:cubicBezTo>
                <a:cubicBezTo>
                  <a:pt x="806" y="336"/>
                  <a:pt x="806" y="336"/>
                  <a:pt x="806"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97" name="Line 477"/>
          <p:cNvSpPr>
            <a:spLocks noChangeShapeType="1"/>
          </p:cNvSpPr>
          <p:nvPr/>
        </p:nvSpPr>
        <p:spPr bwMode="auto">
          <a:xfrm>
            <a:off x="13380566" y="4724118"/>
            <a:ext cx="39845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8" name="Line 478"/>
          <p:cNvSpPr>
            <a:spLocks noChangeShapeType="1"/>
          </p:cNvSpPr>
          <p:nvPr/>
        </p:nvSpPr>
        <p:spPr bwMode="auto">
          <a:xfrm>
            <a:off x="13401075" y="4624505"/>
            <a:ext cx="35743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9" name="Line 479"/>
          <p:cNvSpPr>
            <a:spLocks noChangeShapeType="1"/>
          </p:cNvSpPr>
          <p:nvPr/>
        </p:nvSpPr>
        <p:spPr bwMode="auto">
          <a:xfrm>
            <a:off x="13418653" y="4524891"/>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0" name="Freeform 480"/>
          <p:cNvSpPr>
            <a:spLocks noChangeArrowheads="1"/>
          </p:cNvSpPr>
          <p:nvPr/>
        </p:nvSpPr>
        <p:spPr bwMode="auto">
          <a:xfrm>
            <a:off x="3050021" y="5846242"/>
            <a:ext cx="542016" cy="416034"/>
          </a:xfrm>
          <a:custGeom>
            <a:avLst/>
            <a:gdLst>
              <a:gd name="T0" fmla="*/ 813 w 814"/>
              <a:gd name="T1" fmla="*/ 627 h 628"/>
              <a:gd name="T2" fmla="*/ 0 w 814"/>
              <a:gd name="T3" fmla="*/ 627 h 628"/>
              <a:gd name="T4" fmla="*/ 0 w 814"/>
              <a:gd name="T5" fmla="*/ 0 h 628"/>
              <a:gd name="T6" fmla="*/ 813 w 814"/>
              <a:gd name="T7" fmla="*/ 0 h 628"/>
              <a:gd name="T8" fmla="*/ 813 w 814"/>
              <a:gd name="T9" fmla="*/ 627 h 628"/>
            </a:gdLst>
            <a:ahLst/>
            <a:cxnLst>
              <a:cxn ang="0">
                <a:pos x="T0" y="T1"/>
              </a:cxn>
              <a:cxn ang="0">
                <a:pos x="T2" y="T3"/>
              </a:cxn>
              <a:cxn ang="0">
                <a:pos x="T4" y="T5"/>
              </a:cxn>
              <a:cxn ang="0">
                <a:pos x="T6" y="T7"/>
              </a:cxn>
              <a:cxn ang="0">
                <a:pos x="T8" y="T9"/>
              </a:cxn>
            </a:cxnLst>
            <a:rect l="0" t="0" r="r" b="b"/>
            <a:pathLst>
              <a:path w="814" h="628">
                <a:moveTo>
                  <a:pt x="813" y="627"/>
                </a:moveTo>
                <a:lnTo>
                  <a:pt x="0" y="627"/>
                </a:lnTo>
                <a:lnTo>
                  <a:pt x="0" y="0"/>
                </a:lnTo>
                <a:lnTo>
                  <a:pt x="813" y="0"/>
                </a:lnTo>
                <a:lnTo>
                  <a:pt x="813" y="62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01" name="Freeform 481"/>
          <p:cNvSpPr>
            <a:spLocks noChangeArrowheads="1"/>
          </p:cNvSpPr>
          <p:nvPr/>
        </p:nvSpPr>
        <p:spPr bwMode="auto">
          <a:xfrm>
            <a:off x="3155494" y="5764207"/>
            <a:ext cx="515649" cy="427754"/>
          </a:xfrm>
          <a:custGeom>
            <a:avLst/>
            <a:gdLst>
              <a:gd name="T0" fmla="*/ 0 w 778"/>
              <a:gd name="T1" fmla="*/ 75 h 643"/>
              <a:gd name="T2" fmla="*/ 0 w 778"/>
              <a:gd name="T3" fmla="*/ 0 h 643"/>
              <a:gd name="T4" fmla="*/ 777 w 778"/>
              <a:gd name="T5" fmla="*/ 0 h 643"/>
              <a:gd name="T6" fmla="*/ 777 w 778"/>
              <a:gd name="T7" fmla="*/ 642 h 643"/>
              <a:gd name="T8" fmla="*/ 702 w 778"/>
              <a:gd name="T9" fmla="*/ 642 h 643"/>
            </a:gdLst>
            <a:ahLst/>
            <a:cxnLst>
              <a:cxn ang="0">
                <a:pos x="T0" y="T1"/>
              </a:cxn>
              <a:cxn ang="0">
                <a:pos x="T2" y="T3"/>
              </a:cxn>
              <a:cxn ang="0">
                <a:pos x="T4" y="T5"/>
              </a:cxn>
              <a:cxn ang="0">
                <a:pos x="T6" y="T7"/>
              </a:cxn>
              <a:cxn ang="0">
                <a:pos x="T8" y="T9"/>
              </a:cxn>
            </a:cxnLst>
            <a:rect l="0" t="0" r="r" b="b"/>
            <a:pathLst>
              <a:path w="778" h="643">
                <a:moveTo>
                  <a:pt x="0" y="75"/>
                </a:moveTo>
                <a:lnTo>
                  <a:pt x="0" y="0"/>
                </a:lnTo>
                <a:lnTo>
                  <a:pt x="777" y="0"/>
                </a:lnTo>
                <a:lnTo>
                  <a:pt x="777" y="642"/>
                </a:lnTo>
                <a:lnTo>
                  <a:pt x="702" y="642"/>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2" name="Line 482"/>
          <p:cNvSpPr>
            <a:spLocks noChangeShapeType="1"/>
          </p:cNvSpPr>
          <p:nvPr/>
        </p:nvSpPr>
        <p:spPr bwMode="auto">
          <a:xfrm>
            <a:off x="3050019" y="5925345"/>
            <a:ext cx="53908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3" name="Line 483"/>
          <p:cNvSpPr>
            <a:spLocks noChangeShapeType="1"/>
          </p:cNvSpPr>
          <p:nvPr/>
        </p:nvSpPr>
        <p:spPr bwMode="auto">
          <a:xfrm flipH="1">
            <a:off x="3096897" y="5884327"/>
            <a:ext cx="4687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4" name="Line 484"/>
          <p:cNvSpPr>
            <a:spLocks noChangeShapeType="1"/>
          </p:cNvSpPr>
          <p:nvPr/>
        </p:nvSpPr>
        <p:spPr bwMode="auto">
          <a:xfrm flipH="1">
            <a:off x="3178932" y="5884327"/>
            <a:ext cx="4687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5" name="Line 485"/>
          <p:cNvSpPr>
            <a:spLocks noChangeShapeType="1"/>
          </p:cNvSpPr>
          <p:nvPr/>
        </p:nvSpPr>
        <p:spPr bwMode="auto">
          <a:xfrm flipH="1">
            <a:off x="3260967" y="5884327"/>
            <a:ext cx="4394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6" name="Freeform 486"/>
          <p:cNvSpPr>
            <a:spLocks noChangeArrowheads="1"/>
          </p:cNvSpPr>
          <p:nvPr/>
        </p:nvSpPr>
        <p:spPr bwMode="auto">
          <a:xfrm>
            <a:off x="1784339" y="5720258"/>
            <a:ext cx="600613" cy="600614"/>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07" name="Freeform 487"/>
          <p:cNvSpPr>
            <a:spLocks noChangeArrowheads="1"/>
          </p:cNvSpPr>
          <p:nvPr/>
        </p:nvSpPr>
        <p:spPr bwMode="auto">
          <a:xfrm>
            <a:off x="8156695" y="6980081"/>
            <a:ext cx="401387" cy="398456"/>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0" y="597"/>
                  <a:pt x="306" y="597"/>
                </a:cubicBezTo>
                <a:cubicBezTo>
                  <a:pt x="135" y="597"/>
                  <a:pt x="0" y="463"/>
                  <a:pt x="0" y="299"/>
                </a:cubicBezTo>
                <a:cubicBezTo>
                  <a:pt x="0" y="134"/>
                  <a:pt x="135" y="0"/>
                  <a:pt x="306" y="0"/>
                </a:cubicBezTo>
                <a:cubicBezTo>
                  <a:pt x="470" y="0"/>
                  <a:pt x="605" y="134"/>
                  <a:pt x="605"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08" name="Line 488"/>
          <p:cNvSpPr>
            <a:spLocks noChangeShapeType="1"/>
          </p:cNvSpPr>
          <p:nvPr/>
        </p:nvSpPr>
        <p:spPr bwMode="auto">
          <a:xfrm>
            <a:off x="8499485" y="7317011"/>
            <a:ext cx="58597"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9" name="Freeform 489"/>
          <p:cNvSpPr>
            <a:spLocks noChangeArrowheads="1"/>
          </p:cNvSpPr>
          <p:nvPr/>
        </p:nvSpPr>
        <p:spPr bwMode="auto">
          <a:xfrm>
            <a:off x="8528785" y="7346310"/>
            <a:ext cx="249033" cy="254893"/>
          </a:xfrm>
          <a:custGeom>
            <a:avLst/>
            <a:gdLst>
              <a:gd name="T0" fmla="*/ 0 w 374"/>
              <a:gd name="T1" fmla="*/ 90 h 382"/>
              <a:gd name="T2" fmla="*/ 90 w 374"/>
              <a:gd name="T3" fmla="*/ 0 h 382"/>
              <a:gd name="T4" fmla="*/ 373 w 374"/>
              <a:gd name="T5" fmla="*/ 292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2"/>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0" name="Line 490"/>
          <p:cNvSpPr>
            <a:spLocks noChangeShapeType="1"/>
          </p:cNvSpPr>
          <p:nvPr/>
        </p:nvSpPr>
        <p:spPr bwMode="auto">
          <a:xfrm>
            <a:off x="9545430" y="7179309"/>
            <a:ext cx="1787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1" name="Freeform 491"/>
          <p:cNvSpPr>
            <a:spLocks noChangeArrowheads="1"/>
          </p:cNvSpPr>
          <p:nvPr/>
        </p:nvSpPr>
        <p:spPr bwMode="auto">
          <a:xfrm>
            <a:off x="9437028" y="6980081"/>
            <a:ext cx="398456" cy="398456"/>
          </a:xfrm>
          <a:custGeom>
            <a:avLst/>
            <a:gdLst>
              <a:gd name="T0" fmla="*/ 597 w 598"/>
              <a:gd name="T1" fmla="*/ 299 h 598"/>
              <a:gd name="T2" fmla="*/ 597 w 598"/>
              <a:gd name="T3" fmla="*/ 299 h 598"/>
              <a:gd name="T4" fmla="*/ 299 w 598"/>
              <a:gd name="T5" fmla="*/ 597 h 598"/>
              <a:gd name="T6" fmla="*/ 0 w 598"/>
              <a:gd name="T7" fmla="*/ 299 h 598"/>
              <a:gd name="T8" fmla="*/ 299 w 598"/>
              <a:gd name="T9" fmla="*/ 0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463"/>
                  <a:pt x="463" y="597"/>
                  <a:pt x="299" y="597"/>
                </a:cubicBezTo>
                <a:cubicBezTo>
                  <a:pt x="135" y="597"/>
                  <a:pt x="0" y="463"/>
                  <a:pt x="0" y="299"/>
                </a:cubicBezTo>
                <a:cubicBezTo>
                  <a:pt x="0" y="134"/>
                  <a:pt x="135" y="0"/>
                  <a:pt x="299" y="0"/>
                </a:cubicBezTo>
                <a:cubicBezTo>
                  <a:pt x="463" y="0"/>
                  <a:pt x="597" y="134"/>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2" name="Line 492"/>
          <p:cNvSpPr>
            <a:spLocks noChangeShapeType="1"/>
          </p:cNvSpPr>
          <p:nvPr/>
        </p:nvSpPr>
        <p:spPr bwMode="auto">
          <a:xfrm>
            <a:off x="9773956" y="7317011"/>
            <a:ext cx="58597"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3" name="Freeform 493"/>
          <p:cNvSpPr>
            <a:spLocks noChangeArrowheads="1"/>
          </p:cNvSpPr>
          <p:nvPr/>
        </p:nvSpPr>
        <p:spPr bwMode="auto">
          <a:xfrm>
            <a:off x="9806187" y="7346310"/>
            <a:ext cx="251964" cy="254893"/>
          </a:xfrm>
          <a:custGeom>
            <a:avLst/>
            <a:gdLst>
              <a:gd name="T0" fmla="*/ 0 w 381"/>
              <a:gd name="T1" fmla="*/ 90 h 382"/>
              <a:gd name="T2" fmla="*/ 89 w 381"/>
              <a:gd name="T3" fmla="*/ 0 h 382"/>
              <a:gd name="T4" fmla="*/ 380 w 381"/>
              <a:gd name="T5" fmla="*/ 292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2"/>
                </a:lnTo>
                <a:lnTo>
                  <a:pt x="291"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4" name="Line 494"/>
          <p:cNvSpPr>
            <a:spLocks noChangeShapeType="1"/>
          </p:cNvSpPr>
          <p:nvPr/>
        </p:nvSpPr>
        <p:spPr bwMode="auto">
          <a:xfrm>
            <a:off x="10825763" y="7179309"/>
            <a:ext cx="17871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5" name="Line 495"/>
          <p:cNvSpPr>
            <a:spLocks noChangeShapeType="1"/>
          </p:cNvSpPr>
          <p:nvPr/>
        </p:nvSpPr>
        <p:spPr bwMode="auto">
          <a:xfrm>
            <a:off x="10916586" y="7088485"/>
            <a:ext cx="2931" cy="17871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6" name="Freeform 496"/>
          <p:cNvSpPr>
            <a:spLocks noChangeArrowheads="1"/>
          </p:cNvSpPr>
          <p:nvPr/>
        </p:nvSpPr>
        <p:spPr bwMode="auto">
          <a:xfrm>
            <a:off x="10711499" y="6980081"/>
            <a:ext cx="401387" cy="398456"/>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1" y="597"/>
                  <a:pt x="306" y="597"/>
                </a:cubicBezTo>
                <a:cubicBezTo>
                  <a:pt x="135" y="597"/>
                  <a:pt x="0" y="463"/>
                  <a:pt x="0" y="299"/>
                </a:cubicBezTo>
                <a:cubicBezTo>
                  <a:pt x="0" y="134"/>
                  <a:pt x="135" y="0"/>
                  <a:pt x="306" y="0"/>
                </a:cubicBezTo>
                <a:cubicBezTo>
                  <a:pt x="471" y="0"/>
                  <a:pt x="605" y="134"/>
                  <a:pt x="605"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7" name="Line 497"/>
          <p:cNvSpPr>
            <a:spLocks noChangeShapeType="1"/>
          </p:cNvSpPr>
          <p:nvPr/>
        </p:nvSpPr>
        <p:spPr bwMode="auto">
          <a:xfrm>
            <a:off x="11054289" y="7317011"/>
            <a:ext cx="58597"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8" name="Freeform 498"/>
          <p:cNvSpPr>
            <a:spLocks noChangeArrowheads="1"/>
          </p:cNvSpPr>
          <p:nvPr/>
        </p:nvSpPr>
        <p:spPr bwMode="auto">
          <a:xfrm>
            <a:off x="11083589" y="7346310"/>
            <a:ext cx="249033" cy="254893"/>
          </a:xfrm>
          <a:custGeom>
            <a:avLst/>
            <a:gdLst>
              <a:gd name="T0" fmla="*/ 0 w 375"/>
              <a:gd name="T1" fmla="*/ 90 h 382"/>
              <a:gd name="T2" fmla="*/ 90 w 375"/>
              <a:gd name="T3" fmla="*/ 0 h 382"/>
              <a:gd name="T4" fmla="*/ 374 w 375"/>
              <a:gd name="T5" fmla="*/ 292 h 382"/>
              <a:gd name="T6" fmla="*/ 284 w 375"/>
              <a:gd name="T7" fmla="*/ 381 h 382"/>
              <a:gd name="T8" fmla="*/ 0 w 375"/>
              <a:gd name="T9" fmla="*/ 90 h 382"/>
            </a:gdLst>
            <a:ahLst/>
            <a:cxnLst>
              <a:cxn ang="0">
                <a:pos x="T0" y="T1"/>
              </a:cxn>
              <a:cxn ang="0">
                <a:pos x="T2" y="T3"/>
              </a:cxn>
              <a:cxn ang="0">
                <a:pos x="T4" y="T5"/>
              </a:cxn>
              <a:cxn ang="0">
                <a:pos x="T6" y="T7"/>
              </a:cxn>
              <a:cxn ang="0">
                <a:pos x="T8" y="T9"/>
              </a:cxn>
            </a:cxnLst>
            <a:rect l="0" t="0" r="r" b="b"/>
            <a:pathLst>
              <a:path w="375" h="382">
                <a:moveTo>
                  <a:pt x="0" y="90"/>
                </a:moveTo>
                <a:lnTo>
                  <a:pt x="90" y="0"/>
                </a:lnTo>
                <a:lnTo>
                  <a:pt x="374" y="292"/>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9" name="Freeform 499"/>
          <p:cNvSpPr>
            <a:spLocks noChangeArrowheads="1"/>
          </p:cNvSpPr>
          <p:nvPr/>
        </p:nvSpPr>
        <p:spPr bwMode="auto">
          <a:xfrm>
            <a:off x="12220359" y="7229116"/>
            <a:ext cx="158210" cy="79104"/>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0" name="Line 500"/>
          <p:cNvSpPr>
            <a:spLocks noChangeShapeType="1"/>
          </p:cNvSpPr>
          <p:nvPr/>
        </p:nvSpPr>
        <p:spPr bwMode="auto">
          <a:xfrm>
            <a:off x="12299461" y="7229116"/>
            <a:ext cx="2931" cy="3222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1" name="Freeform 501"/>
          <p:cNvSpPr>
            <a:spLocks noChangeArrowheads="1"/>
          </p:cNvSpPr>
          <p:nvPr/>
        </p:nvSpPr>
        <p:spPr bwMode="auto">
          <a:xfrm>
            <a:off x="11991831" y="7029890"/>
            <a:ext cx="621122" cy="357437"/>
          </a:xfrm>
          <a:custGeom>
            <a:avLst/>
            <a:gdLst>
              <a:gd name="T0" fmla="*/ 344 w 934"/>
              <a:gd name="T1" fmla="*/ 537 h 538"/>
              <a:gd name="T2" fmla="*/ 0 w 934"/>
              <a:gd name="T3" fmla="*/ 537 h 538"/>
              <a:gd name="T4" fmla="*/ 0 w 934"/>
              <a:gd name="T5" fmla="*/ 0 h 538"/>
              <a:gd name="T6" fmla="*/ 933 w 934"/>
              <a:gd name="T7" fmla="*/ 0 h 538"/>
              <a:gd name="T8" fmla="*/ 933 w 934"/>
              <a:gd name="T9" fmla="*/ 537 h 538"/>
              <a:gd name="T10" fmla="*/ 582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44" y="537"/>
                </a:moveTo>
                <a:lnTo>
                  <a:pt x="0" y="537"/>
                </a:lnTo>
                <a:lnTo>
                  <a:pt x="0" y="0"/>
                </a:lnTo>
                <a:lnTo>
                  <a:pt x="933" y="0"/>
                </a:lnTo>
                <a:lnTo>
                  <a:pt x="933" y="537"/>
                </a:lnTo>
                <a:lnTo>
                  <a:pt x="582" y="53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2" name="Freeform 502"/>
          <p:cNvSpPr>
            <a:spLocks noChangeArrowheads="1"/>
          </p:cNvSpPr>
          <p:nvPr/>
        </p:nvSpPr>
        <p:spPr bwMode="auto">
          <a:xfrm>
            <a:off x="13500688" y="7472292"/>
            <a:ext cx="158210" cy="79106"/>
          </a:xfrm>
          <a:custGeom>
            <a:avLst/>
            <a:gdLst>
              <a:gd name="T0" fmla="*/ 238 w 239"/>
              <a:gd name="T1" fmla="*/ 0 h 120"/>
              <a:gd name="T2" fmla="*/ 119 w 239"/>
              <a:gd name="T3" fmla="*/ 119 h 120"/>
              <a:gd name="T4" fmla="*/ 0 w 239"/>
              <a:gd name="T5" fmla="*/ 0 h 120"/>
            </a:gdLst>
            <a:ahLst/>
            <a:cxnLst>
              <a:cxn ang="0">
                <a:pos x="T0" y="T1"/>
              </a:cxn>
              <a:cxn ang="0">
                <a:pos x="T2" y="T3"/>
              </a:cxn>
              <a:cxn ang="0">
                <a:pos x="T4" y="T5"/>
              </a:cxn>
            </a:cxnLst>
            <a:rect l="0" t="0" r="r" b="b"/>
            <a:pathLst>
              <a:path w="239" h="120">
                <a:moveTo>
                  <a:pt x="238" y="0"/>
                </a:moveTo>
                <a:lnTo>
                  <a:pt x="119" y="11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3" name="Line 503"/>
          <p:cNvSpPr>
            <a:spLocks noChangeShapeType="1"/>
          </p:cNvSpPr>
          <p:nvPr/>
        </p:nvSpPr>
        <p:spPr bwMode="auto">
          <a:xfrm flipV="1">
            <a:off x="13579794" y="7226186"/>
            <a:ext cx="2929" cy="32813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4" name="Freeform 504"/>
          <p:cNvSpPr>
            <a:spLocks noChangeArrowheads="1"/>
          </p:cNvSpPr>
          <p:nvPr/>
        </p:nvSpPr>
        <p:spPr bwMode="auto">
          <a:xfrm>
            <a:off x="13266302" y="7029890"/>
            <a:ext cx="621122" cy="357437"/>
          </a:xfrm>
          <a:custGeom>
            <a:avLst/>
            <a:gdLst>
              <a:gd name="T0" fmla="*/ 351 w 934"/>
              <a:gd name="T1" fmla="*/ 537 h 538"/>
              <a:gd name="T2" fmla="*/ 0 w 934"/>
              <a:gd name="T3" fmla="*/ 537 h 538"/>
              <a:gd name="T4" fmla="*/ 0 w 934"/>
              <a:gd name="T5" fmla="*/ 0 h 538"/>
              <a:gd name="T6" fmla="*/ 933 w 934"/>
              <a:gd name="T7" fmla="*/ 0 h 538"/>
              <a:gd name="T8" fmla="*/ 933 w 934"/>
              <a:gd name="T9" fmla="*/ 537 h 538"/>
              <a:gd name="T10" fmla="*/ 589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51" y="537"/>
                </a:moveTo>
                <a:lnTo>
                  <a:pt x="0" y="537"/>
                </a:lnTo>
                <a:lnTo>
                  <a:pt x="0" y="0"/>
                </a:lnTo>
                <a:lnTo>
                  <a:pt x="933" y="0"/>
                </a:lnTo>
                <a:lnTo>
                  <a:pt x="933" y="537"/>
                </a:lnTo>
                <a:lnTo>
                  <a:pt x="589" y="53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5" name="Line 505"/>
          <p:cNvSpPr>
            <a:spLocks noChangeShapeType="1"/>
          </p:cNvSpPr>
          <p:nvPr/>
        </p:nvSpPr>
        <p:spPr bwMode="auto">
          <a:xfrm flipH="1">
            <a:off x="1939618" y="8348309"/>
            <a:ext cx="28419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6" name="Freeform 506"/>
          <p:cNvSpPr>
            <a:spLocks noChangeArrowheads="1"/>
          </p:cNvSpPr>
          <p:nvPr/>
        </p:nvSpPr>
        <p:spPr bwMode="auto">
          <a:xfrm>
            <a:off x="1775548" y="8348309"/>
            <a:ext cx="621122" cy="477560"/>
          </a:xfrm>
          <a:custGeom>
            <a:avLst/>
            <a:gdLst>
              <a:gd name="T0" fmla="*/ 165 w 934"/>
              <a:gd name="T1" fmla="*/ 0 h 718"/>
              <a:gd name="T2" fmla="*/ 0 w 934"/>
              <a:gd name="T3" fmla="*/ 0 h 718"/>
              <a:gd name="T4" fmla="*/ 0 w 934"/>
              <a:gd name="T5" fmla="*/ 717 h 718"/>
              <a:gd name="T6" fmla="*/ 933 w 934"/>
              <a:gd name="T7" fmla="*/ 717 h 718"/>
              <a:gd name="T8" fmla="*/ 933 w 934"/>
              <a:gd name="T9" fmla="*/ 0 h 718"/>
              <a:gd name="T10" fmla="*/ 762 w 934"/>
              <a:gd name="T11" fmla="*/ 0 h 718"/>
            </a:gdLst>
            <a:ahLst/>
            <a:cxnLst>
              <a:cxn ang="0">
                <a:pos x="T0" y="T1"/>
              </a:cxn>
              <a:cxn ang="0">
                <a:pos x="T2" y="T3"/>
              </a:cxn>
              <a:cxn ang="0">
                <a:pos x="T4" y="T5"/>
              </a:cxn>
              <a:cxn ang="0">
                <a:pos x="T6" y="T7"/>
              </a:cxn>
              <a:cxn ang="0">
                <a:pos x="T8" y="T9"/>
              </a:cxn>
              <a:cxn ang="0">
                <a:pos x="T10" y="T11"/>
              </a:cxn>
            </a:cxnLst>
            <a:rect l="0" t="0" r="r" b="b"/>
            <a:pathLst>
              <a:path w="934" h="718">
                <a:moveTo>
                  <a:pt x="165" y="0"/>
                </a:moveTo>
                <a:lnTo>
                  <a:pt x="0" y="0"/>
                </a:lnTo>
                <a:lnTo>
                  <a:pt x="0" y="717"/>
                </a:lnTo>
                <a:lnTo>
                  <a:pt x="933" y="717"/>
                </a:lnTo>
                <a:lnTo>
                  <a:pt x="933" y="0"/>
                </a:lnTo>
                <a:lnTo>
                  <a:pt x="76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7" name="Freeform 507"/>
          <p:cNvSpPr>
            <a:spLocks noChangeArrowheads="1"/>
          </p:cNvSpPr>
          <p:nvPr/>
        </p:nvSpPr>
        <p:spPr bwMode="auto">
          <a:xfrm>
            <a:off x="1883952" y="8310220"/>
            <a:ext cx="58597" cy="79106"/>
          </a:xfrm>
          <a:custGeom>
            <a:avLst/>
            <a:gdLst>
              <a:gd name="T0" fmla="*/ 0 w 90"/>
              <a:gd name="T1" fmla="*/ 119 h 120"/>
              <a:gd name="T2" fmla="*/ 0 w 90"/>
              <a:gd name="T3" fmla="*/ 0 h 120"/>
              <a:gd name="T4" fmla="*/ 89 w 90"/>
              <a:gd name="T5" fmla="*/ 0 h 120"/>
              <a:gd name="T6" fmla="*/ 89 w 90"/>
              <a:gd name="T7" fmla="*/ 119 h 120"/>
              <a:gd name="T8" fmla="*/ 0 w 90"/>
              <a:gd name="T9" fmla="*/ 119 h 120"/>
            </a:gdLst>
            <a:ahLst/>
            <a:cxnLst>
              <a:cxn ang="0">
                <a:pos x="T0" y="T1"/>
              </a:cxn>
              <a:cxn ang="0">
                <a:pos x="T2" y="T3"/>
              </a:cxn>
              <a:cxn ang="0">
                <a:pos x="T4" y="T5"/>
              </a:cxn>
              <a:cxn ang="0">
                <a:pos x="T6" y="T7"/>
              </a:cxn>
              <a:cxn ang="0">
                <a:pos x="T8" y="T9"/>
              </a:cxn>
            </a:cxnLst>
            <a:rect l="0" t="0" r="r" b="b"/>
            <a:pathLst>
              <a:path w="90" h="120">
                <a:moveTo>
                  <a:pt x="0" y="119"/>
                </a:moveTo>
                <a:lnTo>
                  <a:pt x="0" y="0"/>
                </a:lnTo>
                <a:lnTo>
                  <a:pt x="89" y="0"/>
                </a:lnTo>
                <a:lnTo>
                  <a:pt x="89" y="119"/>
                </a:lnTo>
                <a:lnTo>
                  <a:pt x="0"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28" name="Freeform 508"/>
          <p:cNvSpPr>
            <a:spLocks noChangeArrowheads="1"/>
          </p:cNvSpPr>
          <p:nvPr/>
        </p:nvSpPr>
        <p:spPr bwMode="auto">
          <a:xfrm>
            <a:off x="2220880" y="8310220"/>
            <a:ext cx="61527" cy="79106"/>
          </a:xfrm>
          <a:custGeom>
            <a:avLst/>
            <a:gdLst>
              <a:gd name="T0" fmla="*/ 0 w 91"/>
              <a:gd name="T1" fmla="*/ 119 h 120"/>
              <a:gd name="T2" fmla="*/ 0 w 91"/>
              <a:gd name="T3" fmla="*/ 0 h 120"/>
              <a:gd name="T4" fmla="*/ 90 w 91"/>
              <a:gd name="T5" fmla="*/ 0 h 120"/>
              <a:gd name="T6" fmla="*/ 90 w 91"/>
              <a:gd name="T7" fmla="*/ 119 h 120"/>
              <a:gd name="T8" fmla="*/ 0 w 91"/>
              <a:gd name="T9" fmla="*/ 119 h 120"/>
            </a:gdLst>
            <a:ahLst/>
            <a:cxnLst>
              <a:cxn ang="0">
                <a:pos x="T0" y="T1"/>
              </a:cxn>
              <a:cxn ang="0">
                <a:pos x="T2" y="T3"/>
              </a:cxn>
              <a:cxn ang="0">
                <a:pos x="T4" y="T5"/>
              </a:cxn>
              <a:cxn ang="0">
                <a:pos x="T6" y="T7"/>
              </a:cxn>
              <a:cxn ang="0">
                <a:pos x="T8" y="T9"/>
              </a:cxn>
            </a:cxnLst>
            <a:rect l="0" t="0" r="r" b="b"/>
            <a:pathLst>
              <a:path w="91" h="120">
                <a:moveTo>
                  <a:pt x="0" y="119"/>
                </a:moveTo>
                <a:lnTo>
                  <a:pt x="0" y="0"/>
                </a:lnTo>
                <a:lnTo>
                  <a:pt x="90" y="0"/>
                </a:lnTo>
                <a:lnTo>
                  <a:pt x="90" y="119"/>
                </a:lnTo>
                <a:lnTo>
                  <a:pt x="0"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29" name="Freeform 509"/>
          <p:cNvSpPr>
            <a:spLocks noChangeArrowheads="1"/>
          </p:cNvSpPr>
          <p:nvPr/>
        </p:nvSpPr>
        <p:spPr bwMode="auto">
          <a:xfrm>
            <a:off x="1866374" y="8488940"/>
            <a:ext cx="99613" cy="99613"/>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0" name="Freeform 510"/>
          <p:cNvSpPr>
            <a:spLocks noChangeArrowheads="1"/>
          </p:cNvSpPr>
          <p:nvPr/>
        </p:nvSpPr>
        <p:spPr bwMode="auto">
          <a:xfrm>
            <a:off x="1866374" y="8667659"/>
            <a:ext cx="99613" cy="99613"/>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1" name="Freeform 511"/>
          <p:cNvSpPr>
            <a:spLocks noChangeArrowheads="1"/>
          </p:cNvSpPr>
          <p:nvPr/>
        </p:nvSpPr>
        <p:spPr bwMode="auto">
          <a:xfrm>
            <a:off x="2203302" y="8488940"/>
            <a:ext cx="105473" cy="99613"/>
          </a:xfrm>
          <a:custGeom>
            <a:avLst/>
            <a:gdLst>
              <a:gd name="T0" fmla="*/ 157 w 158"/>
              <a:gd name="T1" fmla="*/ 150 h 151"/>
              <a:gd name="T2" fmla="*/ 0 w 158"/>
              <a:gd name="T3" fmla="*/ 150 h 151"/>
              <a:gd name="T4" fmla="*/ 0 w 158"/>
              <a:gd name="T5" fmla="*/ 0 h 151"/>
              <a:gd name="T6" fmla="*/ 157 w 158"/>
              <a:gd name="T7" fmla="*/ 0 h 151"/>
              <a:gd name="T8" fmla="*/ 157 w 158"/>
              <a:gd name="T9" fmla="*/ 150 h 151"/>
            </a:gdLst>
            <a:ahLst/>
            <a:cxnLst>
              <a:cxn ang="0">
                <a:pos x="T0" y="T1"/>
              </a:cxn>
              <a:cxn ang="0">
                <a:pos x="T2" y="T3"/>
              </a:cxn>
              <a:cxn ang="0">
                <a:pos x="T4" y="T5"/>
              </a:cxn>
              <a:cxn ang="0">
                <a:pos x="T6" y="T7"/>
              </a:cxn>
              <a:cxn ang="0">
                <a:pos x="T8" y="T9"/>
              </a:cxn>
            </a:cxnLst>
            <a:rect l="0" t="0" r="r" b="b"/>
            <a:pathLst>
              <a:path w="158" h="151">
                <a:moveTo>
                  <a:pt x="157" y="150"/>
                </a:moveTo>
                <a:lnTo>
                  <a:pt x="0" y="150"/>
                </a:lnTo>
                <a:lnTo>
                  <a:pt x="0" y="0"/>
                </a:lnTo>
                <a:lnTo>
                  <a:pt x="157" y="0"/>
                </a:lnTo>
                <a:lnTo>
                  <a:pt x="157"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2" name="Freeform 512"/>
          <p:cNvSpPr>
            <a:spLocks noChangeArrowheads="1"/>
          </p:cNvSpPr>
          <p:nvPr/>
        </p:nvSpPr>
        <p:spPr bwMode="auto">
          <a:xfrm>
            <a:off x="2203302" y="8667659"/>
            <a:ext cx="105473" cy="99613"/>
          </a:xfrm>
          <a:custGeom>
            <a:avLst/>
            <a:gdLst>
              <a:gd name="T0" fmla="*/ 157 w 158"/>
              <a:gd name="T1" fmla="*/ 149 h 150"/>
              <a:gd name="T2" fmla="*/ 0 w 158"/>
              <a:gd name="T3" fmla="*/ 149 h 150"/>
              <a:gd name="T4" fmla="*/ 0 w 158"/>
              <a:gd name="T5" fmla="*/ 0 h 150"/>
              <a:gd name="T6" fmla="*/ 157 w 158"/>
              <a:gd name="T7" fmla="*/ 0 h 150"/>
              <a:gd name="T8" fmla="*/ 157 w 158"/>
              <a:gd name="T9" fmla="*/ 149 h 150"/>
            </a:gdLst>
            <a:ahLst/>
            <a:cxnLst>
              <a:cxn ang="0">
                <a:pos x="T0" y="T1"/>
              </a:cxn>
              <a:cxn ang="0">
                <a:pos x="T2" y="T3"/>
              </a:cxn>
              <a:cxn ang="0">
                <a:pos x="T4" y="T5"/>
              </a:cxn>
              <a:cxn ang="0">
                <a:pos x="T6" y="T7"/>
              </a:cxn>
              <a:cxn ang="0">
                <a:pos x="T8" y="T9"/>
              </a:cxn>
            </a:cxnLst>
            <a:rect l="0" t="0" r="r" b="b"/>
            <a:pathLst>
              <a:path w="158" h="150">
                <a:moveTo>
                  <a:pt x="157" y="149"/>
                </a:moveTo>
                <a:lnTo>
                  <a:pt x="0" y="149"/>
                </a:lnTo>
                <a:lnTo>
                  <a:pt x="0" y="0"/>
                </a:lnTo>
                <a:lnTo>
                  <a:pt x="157" y="0"/>
                </a:lnTo>
                <a:lnTo>
                  <a:pt x="157"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3" name="Freeform 513"/>
          <p:cNvSpPr>
            <a:spLocks noChangeArrowheads="1"/>
          </p:cNvSpPr>
          <p:nvPr/>
        </p:nvSpPr>
        <p:spPr bwMode="auto">
          <a:xfrm>
            <a:off x="2033373" y="8488940"/>
            <a:ext cx="99613" cy="99613"/>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4" name="Freeform 514"/>
          <p:cNvSpPr>
            <a:spLocks noChangeArrowheads="1"/>
          </p:cNvSpPr>
          <p:nvPr/>
        </p:nvSpPr>
        <p:spPr bwMode="auto">
          <a:xfrm>
            <a:off x="2033373" y="8667659"/>
            <a:ext cx="99613" cy="99613"/>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5" name="Line 515"/>
          <p:cNvSpPr>
            <a:spLocks noChangeShapeType="1"/>
          </p:cNvSpPr>
          <p:nvPr/>
        </p:nvSpPr>
        <p:spPr bwMode="auto">
          <a:xfrm>
            <a:off x="1775548" y="8430343"/>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36" name="Freeform 516"/>
          <p:cNvSpPr>
            <a:spLocks noChangeArrowheads="1"/>
          </p:cNvSpPr>
          <p:nvPr/>
        </p:nvSpPr>
        <p:spPr bwMode="auto">
          <a:xfrm>
            <a:off x="3214090" y="8254554"/>
            <a:ext cx="298841" cy="304701"/>
          </a:xfrm>
          <a:custGeom>
            <a:avLst/>
            <a:gdLst>
              <a:gd name="T0" fmla="*/ 448 w 449"/>
              <a:gd name="T1" fmla="*/ 232 h 457"/>
              <a:gd name="T2" fmla="*/ 448 w 449"/>
              <a:gd name="T3" fmla="*/ 232 h 457"/>
              <a:gd name="T4" fmla="*/ 224 w 449"/>
              <a:gd name="T5" fmla="*/ 456 h 457"/>
              <a:gd name="T6" fmla="*/ 0 w 449"/>
              <a:gd name="T7" fmla="*/ 232 h 457"/>
              <a:gd name="T8" fmla="*/ 224 w 449"/>
              <a:gd name="T9" fmla="*/ 0 h 457"/>
              <a:gd name="T10" fmla="*/ 448 w 449"/>
              <a:gd name="T11" fmla="*/ 232 h 457"/>
            </a:gdLst>
            <a:ahLst/>
            <a:cxnLst>
              <a:cxn ang="0">
                <a:pos x="T0" y="T1"/>
              </a:cxn>
              <a:cxn ang="0">
                <a:pos x="T2" y="T3"/>
              </a:cxn>
              <a:cxn ang="0">
                <a:pos x="T4" y="T5"/>
              </a:cxn>
              <a:cxn ang="0">
                <a:pos x="T6" y="T7"/>
              </a:cxn>
              <a:cxn ang="0">
                <a:pos x="T8" y="T9"/>
              </a:cxn>
              <a:cxn ang="0">
                <a:pos x="T10" y="T11"/>
              </a:cxn>
            </a:cxnLst>
            <a:rect l="0" t="0" r="r" b="b"/>
            <a:pathLst>
              <a:path w="449" h="457">
                <a:moveTo>
                  <a:pt x="448" y="232"/>
                </a:moveTo>
                <a:lnTo>
                  <a:pt x="448" y="232"/>
                </a:lnTo>
                <a:cubicBezTo>
                  <a:pt x="448" y="351"/>
                  <a:pt x="343" y="456"/>
                  <a:pt x="224" y="456"/>
                </a:cubicBezTo>
                <a:cubicBezTo>
                  <a:pt x="97" y="456"/>
                  <a:pt x="0" y="351"/>
                  <a:pt x="0" y="232"/>
                </a:cubicBezTo>
                <a:cubicBezTo>
                  <a:pt x="0" y="105"/>
                  <a:pt x="97" y="0"/>
                  <a:pt x="224" y="0"/>
                </a:cubicBezTo>
                <a:cubicBezTo>
                  <a:pt x="343" y="0"/>
                  <a:pt x="448" y="105"/>
                  <a:pt x="448" y="23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7" name="Freeform 517"/>
          <p:cNvSpPr>
            <a:spLocks noChangeArrowheads="1"/>
          </p:cNvSpPr>
          <p:nvPr/>
        </p:nvSpPr>
        <p:spPr bwMode="auto">
          <a:xfrm>
            <a:off x="3263898" y="8310221"/>
            <a:ext cx="99613" cy="99613"/>
          </a:xfrm>
          <a:custGeom>
            <a:avLst/>
            <a:gdLst>
              <a:gd name="T0" fmla="*/ 0 w 150"/>
              <a:gd name="T1" fmla="*/ 149 h 150"/>
              <a:gd name="T2" fmla="*/ 0 w 150"/>
              <a:gd name="T3" fmla="*/ 149 h 150"/>
              <a:gd name="T4" fmla="*/ 149 w 150"/>
              <a:gd name="T5" fmla="*/ 0 h 150"/>
            </a:gdLst>
            <a:ahLst/>
            <a:cxnLst>
              <a:cxn ang="0">
                <a:pos x="T0" y="T1"/>
              </a:cxn>
              <a:cxn ang="0">
                <a:pos x="T2" y="T3"/>
              </a:cxn>
              <a:cxn ang="0">
                <a:pos x="T4" y="T5"/>
              </a:cxn>
            </a:cxnLst>
            <a:rect l="0" t="0" r="r" b="b"/>
            <a:pathLst>
              <a:path w="150" h="150">
                <a:moveTo>
                  <a:pt x="0" y="149"/>
                </a:moveTo>
                <a:lnTo>
                  <a:pt x="0" y="149"/>
                </a:lnTo>
                <a:cubicBezTo>
                  <a:pt x="0" y="67"/>
                  <a:pt x="67" y="0"/>
                  <a:pt x="14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38" name="Line 518"/>
          <p:cNvSpPr>
            <a:spLocks noChangeShapeType="1"/>
          </p:cNvSpPr>
          <p:nvPr/>
        </p:nvSpPr>
        <p:spPr bwMode="auto">
          <a:xfrm flipV="1">
            <a:off x="3363509" y="8553397"/>
            <a:ext cx="2931" cy="3339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39" name="Line 519"/>
          <p:cNvSpPr>
            <a:spLocks noChangeShapeType="1"/>
          </p:cNvSpPr>
          <p:nvPr/>
        </p:nvSpPr>
        <p:spPr bwMode="auto">
          <a:xfrm flipV="1">
            <a:off x="4637984" y="8603200"/>
            <a:ext cx="2929" cy="28419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0" name="Freeform 520"/>
          <p:cNvSpPr>
            <a:spLocks noChangeArrowheads="1"/>
          </p:cNvSpPr>
          <p:nvPr/>
        </p:nvSpPr>
        <p:spPr bwMode="auto">
          <a:xfrm>
            <a:off x="4468054" y="8254554"/>
            <a:ext cx="169930" cy="354506"/>
          </a:xfrm>
          <a:custGeom>
            <a:avLst/>
            <a:gdLst>
              <a:gd name="T0" fmla="*/ 253 w 254"/>
              <a:gd name="T1" fmla="*/ 0 h 532"/>
              <a:gd name="T2" fmla="*/ 104 w 254"/>
              <a:gd name="T3" fmla="*/ 0 h 532"/>
              <a:gd name="T4" fmla="*/ 104 w 254"/>
              <a:gd name="T5" fmla="*/ 68 h 532"/>
              <a:gd name="T6" fmla="*/ 179 w 254"/>
              <a:gd name="T7" fmla="*/ 127 h 532"/>
              <a:gd name="T8" fmla="*/ 149 w 254"/>
              <a:gd name="T9" fmla="*/ 381 h 532"/>
              <a:gd name="T10" fmla="*/ 15 w 254"/>
              <a:gd name="T11" fmla="*/ 441 h 532"/>
              <a:gd name="T12" fmla="*/ 0 w 254"/>
              <a:gd name="T13" fmla="*/ 531 h 532"/>
              <a:gd name="T14" fmla="*/ 253 w 254"/>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532">
                <a:moveTo>
                  <a:pt x="253" y="0"/>
                </a:moveTo>
                <a:lnTo>
                  <a:pt x="104" y="0"/>
                </a:lnTo>
                <a:lnTo>
                  <a:pt x="104" y="68"/>
                </a:lnTo>
                <a:lnTo>
                  <a:pt x="179" y="127"/>
                </a:lnTo>
                <a:lnTo>
                  <a:pt x="149" y="381"/>
                </a:lnTo>
                <a:lnTo>
                  <a:pt x="15" y="441"/>
                </a:lnTo>
                <a:lnTo>
                  <a:pt x="0" y="531"/>
                </a:lnTo>
                <a:lnTo>
                  <a:pt x="253" y="531"/>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1" name="Freeform 521"/>
          <p:cNvSpPr>
            <a:spLocks noChangeArrowheads="1"/>
          </p:cNvSpPr>
          <p:nvPr/>
        </p:nvSpPr>
        <p:spPr bwMode="auto">
          <a:xfrm>
            <a:off x="4637984" y="8254554"/>
            <a:ext cx="169930" cy="354506"/>
          </a:xfrm>
          <a:custGeom>
            <a:avLst/>
            <a:gdLst>
              <a:gd name="T0" fmla="*/ 0 w 255"/>
              <a:gd name="T1" fmla="*/ 0 h 532"/>
              <a:gd name="T2" fmla="*/ 150 w 255"/>
              <a:gd name="T3" fmla="*/ 0 h 532"/>
              <a:gd name="T4" fmla="*/ 150 w 255"/>
              <a:gd name="T5" fmla="*/ 68 h 532"/>
              <a:gd name="T6" fmla="*/ 75 w 255"/>
              <a:gd name="T7" fmla="*/ 127 h 532"/>
              <a:gd name="T8" fmla="*/ 105 w 255"/>
              <a:gd name="T9" fmla="*/ 381 h 532"/>
              <a:gd name="T10" fmla="*/ 239 w 255"/>
              <a:gd name="T11" fmla="*/ 441 h 532"/>
              <a:gd name="T12" fmla="*/ 254 w 255"/>
              <a:gd name="T13" fmla="*/ 531 h 532"/>
              <a:gd name="T14" fmla="*/ 0 w 255"/>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32">
                <a:moveTo>
                  <a:pt x="0" y="0"/>
                </a:moveTo>
                <a:lnTo>
                  <a:pt x="150" y="0"/>
                </a:lnTo>
                <a:lnTo>
                  <a:pt x="150" y="68"/>
                </a:lnTo>
                <a:lnTo>
                  <a:pt x="75" y="127"/>
                </a:lnTo>
                <a:lnTo>
                  <a:pt x="105" y="381"/>
                </a:lnTo>
                <a:lnTo>
                  <a:pt x="239" y="441"/>
                </a:lnTo>
                <a:lnTo>
                  <a:pt x="254" y="531"/>
                </a:lnTo>
                <a:lnTo>
                  <a:pt x="0" y="531"/>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2" name="Freeform 522"/>
          <p:cNvSpPr>
            <a:spLocks noChangeArrowheads="1"/>
          </p:cNvSpPr>
          <p:nvPr/>
        </p:nvSpPr>
        <p:spPr bwMode="auto">
          <a:xfrm>
            <a:off x="5777683" y="8254554"/>
            <a:ext cx="278334" cy="612331"/>
          </a:xfrm>
          <a:custGeom>
            <a:avLst/>
            <a:gdLst>
              <a:gd name="T0" fmla="*/ 0 w 419"/>
              <a:gd name="T1" fmla="*/ 0 h 920"/>
              <a:gd name="T2" fmla="*/ 418 w 419"/>
              <a:gd name="T3" fmla="*/ 0 h 920"/>
              <a:gd name="T4" fmla="*/ 418 w 419"/>
              <a:gd name="T5" fmla="*/ 919 h 920"/>
              <a:gd name="T6" fmla="*/ 209 w 419"/>
              <a:gd name="T7" fmla="*/ 710 h 920"/>
              <a:gd name="T8" fmla="*/ 0 w 419"/>
              <a:gd name="T9" fmla="*/ 919 h 920"/>
              <a:gd name="T10" fmla="*/ 0 w 419"/>
              <a:gd name="T11" fmla="*/ 0 h 920"/>
            </a:gdLst>
            <a:ahLst/>
            <a:cxnLst>
              <a:cxn ang="0">
                <a:pos x="T0" y="T1"/>
              </a:cxn>
              <a:cxn ang="0">
                <a:pos x="T2" y="T3"/>
              </a:cxn>
              <a:cxn ang="0">
                <a:pos x="T4" y="T5"/>
              </a:cxn>
              <a:cxn ang="0">
                <a:pos x="T6" y="T7"/>
              </a:cxn>
              <a:cxn ang="0">
                <a:pos x="T8" y="T9"/>
              </a:cxn>
              <a:cxn ang="0">
                <a:pos x="T10" y="T11"/>
              </a:cxn>
            </a:cxnLst>
            <a:rect l="0" t="0" r="r" b="b"/>
            <a:pathLst>
              <a:path w="419" h="920">
                <a:moveTo>
                  <a:pt x="0" y="0"/>
                </a:moveTo>
                <a:lnTo>
                  <a:pt x="418" y="0"/>
                </a:lnTo>
                <a:lnTo>
                  <a:pt x="418" y="919"/>
                </a:lnTo>
                <a:lnTo>
                  <a:pt x="209" y="710"/>
                </a:lnTo>
                <a:lnTo>
                  <a:pt x="0" y="919"/>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4" name="Group 3"/>
          <p:cNvGrpSpPr/>
          <p:nvPr/>
        </p:nvGrpSpPr>
        <p:grpSpPr>
          <a:xfrm>
            <a:off x="6993559" y="8245765"/>
            <a:ext cx="413103" cy="641631"/>
            <a:chOff x="6993559" y="8245765"/>
            <a:chExt cx="413103" cy="641631"/>
          </a:xfrm>
        </p:grpSpPr>
        <p:sp>
          <p:nvSpPr>
            <p:cNvPr id="5643" name="Line 523"/>
            <p:cNvSpPr>
              <a:spLocks noChangeShapeType="1"/>
            </p:cNvSpPr>
            <p:nvPr/>
          </p:nvSpPr>
          <p:spPr bwMode="auto">
            <a:xfrm>
              <a:off x="6993559" y="8245765"/>
              <a:ext cx="2929" cy="6416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4" name="Freeform 524"/>
            <p:cNvSpPr>
              <a:spLocks noChangeArrowheads="1"/>
            </p:cNvSpPr>
            <p:nvPr/>
          </p:nvSpPr>
          <p:spPr bwMode="auto">
            <a:xfrm>
              <a:off x="6993559" y="8310220"/>
              <a:ext cx="413103" cy="237317"/>
            </a:xfrm>
            <a:custGeom>
              <a:avLst/>
              <a:gdLst>
                <a:gd name="T0" fmla="*/ 0 w 621"/>
                <a:gd name="T1" fmla="*/ 0 h 359"/>
                <a:gd name="T2" fmla="*/ 620 w 621"/>
                <a:gd name="T3" fmla="*/ 0 h 359"/>
                <a:gd name="T4" fmla="*/ 523 w 621"/>
                <a:gd name="T5" fmla="*/ 179 h 359"/>
                <a:gd name="T6" fmla="*/ 620 w 621"/>
                <a:gd name="T7" fmla="*/ 358 h 359"/>
                <a:gd name="T8" fmla="*/ 0 w 621"/>
                <a:gd name="T9" fmla="*/ 358 h 359"/>
              </a:gdLst>
              <a:ahLst/>
              <a:cxnLst>
                <a:cxn ang="0">
                  <a:pos x="T0" y="T1"/>
                </a:cxn>
                <a:cxn ang="0">
                  <a:pos x="T2" y="T3"/>
                </a:cxn>
                <a:cxn ang="0">
                  <a:pos x="T4" y="T5"/>
                </a:cxn>
                <a:cxn ang="0">
                  <a:pos x="T6" y="T7"/>
                </a:cxn>
                <a:cxn ang="0">
                  <a:pos x="T8" y="T9"/>
                </a:cxn>
              </a:cxnLst>
              <a:rect l="0" t="0" r="r" b="b"/>
              <a:pathLst>
                <a:path w="621" h="359">
                  <a:moveTo>
                    <a:pt x="0" y="0"/>
                  </a:moveTo>
                  <a:lnTo>
                    <a:pt x="620" y="0"/>
                  </a:lnTo>
                  <a:lnTo>
                    <a:pt x="523" y="179"/>
                  </a:lnTo>
                  <a:lnTo>
                    <a:pt x="620" y="358"/>
                  </a:lnTo>
                  <a:lnTo>
                    <a:pt x="0" y="35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5801" name="Group 5800"/>
          <p:cNvGrpSpPr/>
          <p:nvPr/>
        </p:nvGrpSpPr>
        <p:grpSpPr>
          <a:xfrm>
            <a:off x="8218224" y="8245765"/>
            <a:ext cx="500998" cy="641631"/>
            <a:chOff x="8218224" y="8245765"/>
            <a:chExt cx="500998" cy="641631"/>
          </a:xfrm>
        </p:grpSpPr>
        <p:sp>
          <p:nvSpPr>
            <p:cNvPr id="5645" name="Line 525"/>
            <p:cNvSpPr>
              <a:spLocks noChangeShapeType="1"/>
            </p:cNvSpPr>
            <p:nvPr/>
          </p:nvSpPr>
          <p:spPr bwMode="auto">
            <a:xfrm>
              <a:off x="8218224" y="8245765"/>
              <a:ext cx="2929" cy="6416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648" name="Freeform 528"/>
          <p:cNvSpPr>
            <a:spLocks noChangeArrowheads="1"/>
          </p:cNvSpPr>
          <p:nvPr/>
        </p:nvSpPr>
        <p:spPr bwMode="auto">
          <a:xfrm>
            <a:off x="9437028" y="8459642"/>
            <a:ext cx="580105" cy="240246"/>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9" name="Freeform 529"/>
          <p:cNvSpPr>
            <a:spLocks noChangeArrowheads="1"/>
          </p:cNvSpPr>
          <p:nvPr/>
        </p:nvSpPr>
        <p:spPr bwMode="auto">
          <a:xfrm>
            <a:off x="10017133"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0" name="Freeform 530"/>
          <p:cNvSpPr>
            <a:spLocks noChangeArrowheads="1"/>
          </p:cNvSpPr>
          <p:nvPr/>
        </p:nvSpPr>
        <p:spPr bwMode="auto">
          <a:xfrm>
            <a:off x="9478046" y="8497729"/>
            <a:ext cx="128911" cy="158210"/>
          </a:xfrm>
          <a:custGeom>
            <a:avLst/>
            <a:gdLst>
              <a:gd name="T0" fmla="*/ 194 w 195"/>
              <a:gd name="T1" fmla="*/ 239 h 240"/>
              <a:gd name="T2" fmla="*/ 0 w 195"/>
              <a:gd name="T3" fmla="*/ 239 h 240"/>
              <a:gd name="T4" fmla="*/ 0 w 195"/>
              <a:gd name="T5" fmla="*/ 0 h 240"/>
              <a:gd name="T6" fmla="*/ 134 w 195"/>
              <a:gd name="T7" fmla="*/ 0 h 240"/>
              <a:gd name="T8" fmla="*/ 194 w 195"/>
              <a:gd name="T9" fmla="*/ 239 h 240"/>
            </a:gdLst>
            <a:ahLst/>
            <a:cxnLst>
              <a:cxn ang="0">
                <a:pos x="T0" y="T1"/>
              </a:cxn>
              <a:cxn ang="0">
                <a:pos x="T2" y="T3"/>
              </a:cxn>
              <a:cxn ang="0">
                <a:pos x="T4" y="T5"/>
              </a:cxn>
              <a:cxn ang="0">
                <a:pos x="T6" y="T7"/>
              </a:cxn>
              <a:cxn ang="0">
                <a:pos x="T8" y="T9"/>
              </a:cxn>
            </a:cxnLst>
            <a:rect l="0" t="0" r="r" b="b"/>
            <a:pathLst>
              <a:path w="195" h="240">
                <a:moveTo>
                  <a:pt x="194" y="239"/>
                </a:moveTo>
                <a:lnTo>
                  <a:pt x="0" y="239"/>
                </a:lnTo>
                <a:lnTo>
                  <a:pt x="0" y="0"/>
                </a:lnTo>
                <a:lnTo>
                  <a:pt x="134" y="0"/>
                </a:lnTo>
                <a:lnTo>
                  <a:pt x="194"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1" name="Freeform 531"/>
          <p:cNvSpPr>
            <a:spLocks noChangeArrowheads="1"/>
          </p:cNvSpPr>
          <p:nvPr/>
        </p:nvSpPr>
        <p:spPr bwMode="auto">
          <a:xfrm>
            <a:off x="10711499" y="8459642"/>
            <a:ext cx="580105" cy="240246"/>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2" name="Freeform 532"/>
          <p:cNvSpPr>
            <a:spLocks noChangeArrowheads="1"/>
          </p:cNvSpPr>
          <p:nvPr/>
        </p:nvSpPr>
        <p:spPr bwMode="auto">
          <a:xfrm>
            <a:off x="11291604"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3" name="Freeform 533"/>
          <p:cNvSpPr>
            <a:spLocks noChangeArrowheads="1"/>
          </p:cNvSpPr>
          <p:nvPr/>
        </p:nvSpPr>
        <p:spPr bwMode="auto">
          <a:xfrm>
            <a:off x="10752517" y="8497729"/>
            <a:ext cx="284194" cy="158210"/>
          </a:xfrm>
          <a:custGeom>
            <a:avLst/>
            <a:gdLst>
              <a:gd name="T0" fmla="*/ 426 w 427"/>
              <a:gd name="T1" fmla="*/ 239 h 240"/>
              <a:gd name="T2" fmla="*/ 0 w 427"/>
              <a:gd name="T3" fmla="*/ 239 h 240"/>
              <a:gd name="T4" fmla="*/ 0 w 427"/>
              <a:gd name="T5" fmla="*/ 0 h 240"/>
              <a:gd name="T6" fmla="*/ 366 w 427"/>
              <a:gd name="T7" fmla="*/ 0 h 240"/>
              <a:gd name="T8" fmla="*/ 426 w 427"/>
              <a:gd name="T9" fmla="*/ 239 h 240"/>
            </a:gdLst>
            <a:ahLst/>
            <a:cxnLst>
              <a:cxn ang="0">
                <a:pos x="T0" y="T1"/>
              </a:cxn>
              <a:cxn ang="0">
                <a:pos x="T2" y="T3"/>
              </a:cxn>
              <a:cxn ang="0">
                <a:pos x="T4" y="T5"/>
              </a:cxn>
              <a:cxn ang="0">
                <a:pos x="T6" y="T7"/>
              </a:cxn>
              <a:cxn ang="0">
                <a:pos x="T8" y="T9"/>
              </a:cxn>
            </a:cxnLst>
            <a:rect l="0" t="0" r="r" b="b"/>
            <a:pathLst>
              <a:path w="427" h="240">
                <a:moveTo>
                  <a:pt x="426" y="239"/>
                </a:moveTo>
                <a:lnTo>
                  <a:pt x="0" y="239"/>
                </a:lnTo>
                <a:lnTo>
                  <a:pt x="0" y="0"/>
                </a:lnTo>
                <a:lnTo>
                  <a:pt x="366" y="0"/>
                </a:lnTo>
                <a:lnTo>
                  <a:pt x="426"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4" name="Freeform 534"/>
          <p:cNvSpPr>
            <a:spLocks noChangeArrowheads="1"/>
          </p:cNvSpPr>
          <p:nvPr/>
        </p:nvSpPr>
        <p:spPr bwMode="auto">
          <a:xfrm>
            <a:off x="11991831" y="8459642"/>
            <a:ext cx="580105" cy="240246"/>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5" name="Freeform 535"/>
          <p:cNvSpPr>
            <a:spLocks noChangeArrowheads="1"/>
          </p:cNvSpPr>
          <p:nvPr/>
        </p:nvSpPr>
        <p:spPr bwMode="auto">
          <a:xfrm>
            <a:off x="12571936" y="8518238"/>
            <a:ext cx="41018" cy="120122"/>
          </a:xfrm>
          <a:custGeom>
            <a:avLst/>
            <a:gdLst>
              <a:gd name="T0" fmla="*/ 0 w 60"/>
              <a:gd name="T1" fmla="*/ 0 h 180"/>
              <a:gd name="T2" fmla="*/ 59 w 60"/>
              <a:gd name="T3" fmla="*/ 0 h 180"/>
              <a:gd name="T4" fmla="*/ 59 w 60"/>
              <a:gd name="T5" fmla="*/ 179 h 180"/>
              <a:gd name="T6" fmla="*/ 0 w 60"/>
              <a:gd name="T7" fmla="*/ 179 h 180"/>
            </a:gdLst>
            <a:ahLst/>
            <a:cxnLst>
              <a:cxn ang="0">
                <a:pos x="T0" y="T1"/>
              </a:cxn>
              <a:cxn ang="0">
                <a:pos x="T2" y="T3"/>
              </a:cxn>
              <a:cxn ang="0">
                <a:pos x="T4" y="T5"/>
              </a:cxn>
              <a:cxn ang="0">
                <a:pos x="T6" y="T7"/>
              </a:cxn>
            </a:cxnLst>
            <a:rect l="0" t="0" r="r" b="b"/>
            <a:pathLst>
              <a:path w="60" h="180">
                <a:moveTo>
                  <a:pt x="0" y="0"/>
                </a:moveTo>
                <a:lnTo>
                  <a:pt x="59" y="0"/>
                </a:lnTo>
                <a:lnTo>
                  <a:pt x="59"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6" name="Freeform 536"/>
          <p:cNvSpPr>
            <a:spLocks noChangeArrowheads="1"/>
          </p:cNvSpPr>
          <p:nvPr/>
        </p:nvSpPr>
        <p:spPr bwMode="auto">
          <a:xfrm>
            <a:off x="12032850" y="8497729"/>
            <a:ext cx="500998" cy="158210"/>
          </a:xfrm>
          <a:custGeom>
            <a:avLst/>
            <a:gdLst>
              <a:gd name="T0" fmla="*/ 754 w 755"/>
              <a:gd name="T1" fmla="*/ 239 h 240"/>
              <a:gd name="T2" fmla="*/ 0 w 755"/>
              <a:gd name="T3" fmla="*/ 239 h 240"/>
              <a:gd name="T4" fmla="*/ 0 w 755"/>
              <a:gd name="T5" fmla="*/ 0 h 240"/>
              <a:gd name="T6" fmla="*/ 754 w 755"/>
              <a:gd name="T7" fmla="*/ 0 h 240"/>
              <a:gd name="T8" fmla="*/ 754 w 755"/>
              <a:gd name="T9" fmla="*/ 239 h 240"/>
            </a:gdLst>
            <a:ahLst/>
            <a:cxnLst>
              <a:cxn ang="0">
                <a:pos x="T0" y="T1"/>
              </a:cxn>
              <a:cxn ang="0">
                <a:pos x="T2" y="T3"/>
              </a:cxn>
              <a:cxn ang="0">
                <a:pos x="T4" y="T5"/>
              </a:cxn>
              <a:cxn ang="0">
                <a:pos x="T6" y="T7"/>
              </a:cxn>
              <a:cxn ang="0">
                <a:pos x="T8" y="T9"/>
              </a:cxn>
            </a:cxnLst>
            <a:rect l="0" t="0" r="r" b="b"/>
            <a:pathLst>
              <a:path w="755" h="240">
                <a:moveTo>
                  <a:pt x="754" y="239"/>
                </a:moveTo>
                <a:lnTo>
                  <a:pt x="0" y="239"/>
                </a:lnTo>
                <a:lnTo>
                  <a:pt x="0" y="0"/>
                </a:lnTo>
                <a:lnTo>
                  <a:pt x="754" y="0"/>
                </a:lnTo>
                <a:lnTo>
                  <a:pt x="754"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7" name="Freeform 537"/>
          <p:cNvSpPr>
            <a:spLocks noChangeArrowheads="1"/>
          </p:cNvSpPr>
          <p:nvPr/>
        </p:nvSpPr>
        <p:spPr bwMode="auto">
          <a:xfrm>
            <a:off x="13266302" y="8459642"/>
            <a:ext cx="580105" cy="240246"/>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8" name="Freeform 538"/>
          <p:cNvSpPr>
            <a:spLocks noChangeArrowheads="1"/>
          </p:cNvSpPr>
          <p:nvPr/>
        </p:nvSpPr>
        <p:spPr bwMode="auto">
          <a:xfrm>
            <a:off x="13846407"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9" name="Freeform 539"/>
          <p:cNvSpPr>
            <a:spLocks noChangeArrowheads="1"/>
          </p:cNvSpPr>
          <p:nvPr/>
        </p:nvSpPr>
        <p:spPr bwMode="auto">
          <a:xfrm>
            <a:off x="13310251" y="8497729"/>
            <a:ext cx="495140" cy="158210"/>
          </a:xfrm>
          <a:custGeom>
            <a:avLst/>
            <a:gdLst>
              <a:gd name="T0" fmla="*/ 746 w 747"/>
              <a:gd name="T1" fmla="*/ 239 h 240"/>
              <a:gd name="T2" fmla="*/ 0 w 747"/>
              <a:gd name="T3" fmla="*/ 239 h 240"/>
              <a:gd name="T4" fmla="*/ 0 w 747"/>
              <a:gd name="T5" fmla="*/ 0 h 240"/>
              <a:gd name="T6" fmla="*/ 746 w 747"/>
              <a:gd name="T7" fmla="*/ 0 h 240"/>
              <a:gd name="T8" fmla="*/ 746 w 747"/>
              <a:gd name="T9" fmla="*/ 239 h 240"/>
            </a:gdLst>
            <a:ahLst/>
            <a:cxnLst>
              <a:cxn ang="0">
                <a:pos x="T0" y="T1"/>
              </a:cxn>
              <a:cxn ang="0">
                <a:pos x="T2" y="T3"/>
              </a:cxn>
              <a:cxn ang="0">
                <a:pos x="T4" y="T5"/>
              </a:cxn>
              <a:cxn ang="0">
                <a:pos x="T6" y="T7"/>
              </a:cxn>
              <a:cxn ang="0">
                <a:pos x="T8" y="T9"/>
              </a:cxn>
            </a:cxnLst>
            <a:rect l="0" t="0" r="r" b="b"/>
            <a:pathLst>
              <a:path w="747" h="240">
                <a:moveTo>
                  <a:pt x="746" y="239"/>
                </a:moveTo>
                <a:lnTo>
                  <a:pt x="0" y="239"/>
                </a:lnTo>
                <a:lnTo>
                  <a:pt x="0" y="0"/>
                </a:lnTo>
                <a:lnTo>
                  <a:pt x="746" y="0"/>
                </a:lnTo>
                <a:lnTo>
                  <a:pt x="746"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0" name="Freeform 540"/>
          <p:cNvSpPr>
            <a:spLocks noChangeArrowheads="1"/>
          </p:cNvSpPr>
          <p:nvPr/>
        </p:nvSpPr>
        <p:spPr bwMode="auto">
          <a:xfrm>
            <a:off x="13480181" y="8547537"/>
            <a:ext cx="140631" cy="61526"/>
          </a:xfrm>
          <a:custGeom>
            <a:avLst/>
            <a:gdLst>
              <a:gd name="T0" fmla="*/ 0 w 210"/>
              <a:gd name="T1" fmla="*/ 45 h 91"/>
              <a:gd name="T2" fmla="*/ 104 w 210"/>
              <a:gd name="T3" fmla="*/ 0 h 91"/>
              <a:gd name="T4" fmla="*/ 104 w 210"/>
              <a:gd name="T5" fmla="*/ 90 h 91"/>
              <a:gd name="T6" fmla="*/ 209 w 210"/>
              <a:gd name="T7" fmla="*/ 45 h 91"/>
            </a:gdLst>
            <a:ahLst/>
            <a:cxnLst>
              <a:cxn ang="0">
                <a:pos x="T0" y="T1"/>
              </a:cxn>
              <a:cxn ang="0">
                <a:pos x="T2" y="T3"/>
              </a:cxn>
              <a:cxn ang="0">
                <a:pos x="T4" y="T5"/>
              </a:cxn>
              <a:cxn ang="0">
                <a:pos x="T6" y="T7"/>
              </a:cxn>
            </a:cxnLst>
            <a:rect l="0" t="0" r="r" b="b"/>
            <a:pathLst>
              <a:path w="210" h="91">
                <a:moveTo>
                  <a:pt x="0" y="45"/>
                </a:moveTo>
                <a:lnTo>
                  <a:pt x="104" y="0"/>
                </a:lnTo>
                <a:lnTo>
                  <a:pt x="104" y="90"/>
                </a:lnTo>
                <a:lnTo>
                  <a:pt x="209" y="4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61" name="Freeform 541"/>
          <p:cNvSpPr>
            <a:spLocks noChangeArrowheads="1"/>
          </p:cNvSpPr>
          <p:nvPr/>
        </p:nvSpPr>
        <p:spPr bwMode="auto">
          <a:xfrm>
            <a:off x="9407729" y="9505587"/>
            <a:ext cx="679718" cy="679718"/>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2" name="Freeform 542"/>
          <p:cNvSpPr>
            <a:spLocks noChangeArrowheads="1"/>
          </p:cNvSpPr>
          <p:nvPr/>
        </p:nvSpPr>
        <p:spPr bwMode="auto">
          <a:xfrm>
            <a:off x="9744658" y="9693096"/>
            <a:ext cx="2931" cy="219737"/>
          </a:xfrm>
          <a:custGeom>
            <a:avLst/>
            <a:gdLst>
              <a:gd name="T0" fmla="*/ 0 w 1"/>
              <a:gd name="T1" fmla="*/ 0 h 330"/>
              <a:gd name="T2" fmla="*/ 0 w 1"/>
              <a:gd name="T3" fmla="*/ 329 h 330"/>
              <a:gd name="T4" fmla="*/ 0 w 1"/>
              <a:gd name="T5" fmla="*/ 0 h 330"/>
            </a:gdLst>
            <a:ahLst/>
            <a:cxnLst>
              <a:cxn ang="0">
                <a:pos x="T0" y="T1"/>
              </a:cxn>
              <a:cxn ang="0">
                <a:pos x="T2" y="T3"/>
              </a:cxn>
              <a:cxn ang="0">
                <a:pos x="T4" y="T5"/>
              </a:cxn>
            </a:cxnLst>
            <a:rect l="0" t="0" r="r" b="b"/>
            <a:pathLst>
              <a:path w="1" h="330">
                <a:moveTo>
                  <a:pt x="0" y="0"/>
                </a:moveTo>
                <a:lnTo>
                  <a:pt x="0" y="329"/>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3" name="Line 543"/>
          <p:cNvSpPr>
            <a:spLocks noChangeShapeType="1"/>
          </p:cNvSpPr>
          <p:nvPr/>
        </p:nvSpPr>
        <p:spPr bwMode="auto">
          <a:xfrm>
            <a:off x="9744658" y="9693096"/>
            <a:ext cx="2931" cy="21973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64" name="Freeform 544"/>
          <p:cNvSpPr>
            <a:spLocks noChangeArrowheads="1"/>
          </p:cNvSpPr>
          <p:nvPr/>
        </p:nvSpPr>
        <p:spPr bwMode="auto">
          <a:xfrm>
            <a:off x="9744658" y="9950919"/>
            <a:ext cx="2931" cy="4687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5" name="Line 545"/>
          <p:cNvSpPr>
            <a:spLocks noChangeShapeType="1"/>
          </p:cNvSpPr>
          <p:nvPr/>
        </p:nvSpPr>
        <p:spPr bwMode="auto">
          <a:xfrm>
            <a:off x="9744658" y="9950921"/>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66" name="Freeform 546"/>
          <p:cNvSpPr>
            <a:spLocks noChangeArrowheads="1"/>
          </p:cNvSpPr>
          <p:nvPr/>
        </p:nvSpPr>
        <p:spPr bwMode="auto">
          <a:xfrm>
            <a:off x="10682200" y="9505587"/>
            <a:ext cx="679718" cy="679718"/>
          </a:xfrm>
          <a:custGeom>
            <a:avLst/>
            <a:gdLst>
              <a:gd name="T0" fmla="*/ 843 w 1023"/>
              <a:gd name="T1" fmla="*/ 179 h 1023"/>
              <a:gd name="T2" fmla="*/ 843 w 1023"/>
              <a:gd name="T3" fmla="*/ 179 h 1023"/>
              <a:gd name="T4" fmla="*/ 843 w 1023"/>
              <a:gd name="T5" fmla="*/ 836 h 1023"/>
              <a:gd name="T6" fmla="*/ 186 w 1023"/>
              <a:gd name="T7" fmla="*/ 836 h 1023"/>
              <a:gd name="T8" fmla="*/ 186 w 1023"/>
              <a:gd name="T9" fmla="*/ 179 h 1023"/>
              <a:gd name="T10" fmla="*/ 843 w 1023"/>
              <a:gd name="T11" fmla="*/ 179 h 1023"/>
            </a:gdLst>
            <a:ahLst/>
            <a:cxnLst>
              <a:cxn ang="0">
                <a:pos x="T0" y="T1"/>
              </a:cxn>
              <a:cxn ang="0">
                <a:pos x="T2" y="T3"/>
              </a:cxn>
              <a:cxn ang="0">
                <a:pos x="T4" y="T5"/>
              </a:cxn>
              <a:cxn ang="0">
                <a:pos x="T6" y="T7"/>
              </a:cxn>
              <a:cxn ang="0">
                <a:pos x="T8" y="T9"/>
              </a:cxn>
              <a:cxn ang="0">
                <a:pos x="T10" y="T11"/>
              </a:cxn>
            </a:cxnLst>
            <a:rect l="0" t="0" r="r" b="b"/>
            <a:pathLst>
              <a:path w="1023" h="1023">
                <a:moveTo>
                  <a:pt x="843" y="179"/>
                </a:moveTo>
                <a:lnTo>
                  <a:pt x="843" y="179"/>
                </a:lnTo>
                <a:cubicBezTo>
                  <a:pt x="1022" y="365"/>
                  <a:pt x="1022" y="656"/>
                  <a:pt x="843" y="836"/>
                </a:cubicBezTo>
                <a:cubicBezTo>
                  <a:pt x="664" y="1022"/>
                  <a:pt x="365" y="1022"/>
                  <a:pt x="186" y="836"/>
                </a:cubicBezTo>
                <a:cubicBezTo>
                  <a:pt x="0" y="656"/>
                  <a:pt x="0" y="365"/>
                  <a:pt x="186" y="179"/>
                </a:cubicBezTo>
                <a:cubicBezTo>
                  <a:pt x="365" y="0"/>
                  <a:pt x="664" y="0"/>
                  <a:pt x="843"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7" name="Freeform 547"/>
          <p:cNvSpPr>
            <a:spLocks noChangeArrowheads="1"/>
          </p:cNvSpPr>
          <p:nvPr/>
        </p:nvSpPr>
        <p:spPr bwMode="auto">
          <a:xfrm>
            <a:off x="11004481" y="9950919"/>
            <a:ext cx="2931" cy="4687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8" name="Line 548"/>
          <p:cNvSpPr>
            <a:spLocks noChangeShapeType="1"/>
          </p:cNvSpPr>
          <p:nvPr/>
        </p:nvSpPr>
        <p:spPr bwMode="auto">
          <a:xfrm>
            <a:off x="11004481" y="9950921"/>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69" name="Freeform 549"/>
          <p:cNvSpPr>
            <a:spLocks noChangeArrowheads="1"/>
          </p:cNvSpPr>
          <p:nvPr/>
        </p:nvSpPr>
        <p:spPr bwMode="auto">
          <a:xfrm>
            <a:off x="10945887" y="9684307"/>
            <a:ext cx="158210" cy="228526"/>
          </a:xfrm>
          <a:custGeom>
            <a:avLst/>
            <a:gdLst>
              <a:gd name="T0" fmla="*/ 0 w 240"/>
              <a:gd name="T1" fmla="*/ 75 h 345"/>
              <a:gd name="T2" fmla="*/ 0 w 240"/>
              <a:gd name="T3" fmla="*/ 75 h 345"/>
              <a:gd name="T4" fmla="*/ 120 w 240"/>
              <a:gd name="T5" fmla="*/ 0 h 345"/>
              <a:gd name="T6" fmla="*/ 239 w 240"/>
              <a:gd name="T7" fmla="*/ 105 h 345"/>
              <a:gd name="T8" fmla="*/ 150 w 240"/>
              <a:gd name="T9" fmla="*/ 209 h 345"/>
              <a:gd name="T10" fmla="*/ 90 w 240"/>
              <a:gd name="T11" fmla="*/ 329 h 345"/>
              <a:gd name="T12" fmla="*/ 90 w 240"/>
              <a:gd name="T13" fmla="*/ 344 h 345"/>
            </a:gdLst>
            <a:ahLst/>
            <a:cxnLst>
              <a:cxn ang="0">
                <a:pos x="T0" y="T1"/>
              </a:cxn>
              <a:cxn ang="0">
                <a:pos x="T2" y="T3"/>
              </a:cxn>
              <a:cxn ang="0">
                <a:pos x="T4" y="T5"/>
              </a:cxn>
              <a:cxn ang="0">
                <a:pos x="T6" y="T7"/>
              </a:cxn>
              <a:cxn ang="0">
                <a:pos x="T8" y="T9"/>
              </a:cxn>
              <a:cxn ang="0">
                <a:pos x="T10" y="T11"/>
              </a:cxn>
              <a:cxn ang="0">
                <a:pos x="T12" y="T13"/>
              </a:cxn>
            </a:cxnLst>
            <a:rect l="0" t="0" r="r" b="b"/>
            <a:pathLst>
              <a:path w="240" h="345">
                <a:moveTo>
                  <a:pt x="0" y="75"/>
                </a:moveTo>
                <a:lnTo>
                  <a:pt x="0" y="75"/>
                </a:lnTo>
                <a:cubicBezTo>
                  <a:pt x="0" y="30"/>
                  <a:pt x="30" y="0"/>
                  <a:pt x="120" y="0"/>
                </a:cubicBezTo>
                <a:cubicBezTo>
                  <a:pt x="194" y="0"/>
                  <a:pt x="239" y="45"/>
                  <a:pt x="239" y="105"/>
                </a:cubicBezTo>
                <a:cubicBezTo>
                  <a:pt x="239" y="164"/>
                  <a:pt x="150" y="209"/>
                  <a:pt x="150" y="209"/>
                </a:cubicBezTo>
                <a:cubicBezTo>
                  <a:pt x="150" y="209"/>
                  <a:pt x="90" y="239"/>
                  <a:pt x="90" y="329"/>
                </a:cubicBezTo>
                <a:cubicBezTo>
                  <a:pt x="90" y="344"/>
                  <a:pt x="90" y="344"/>
                  <a:pt x="90" y="3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0" name="Freeform 550"/>
          <p:cNvSpPr>
            <a:spLocks noChangeArrowheads="1"/>
          </p:cNvSpPr>
          <p:nvPr/>
        </p:nvSpPr>
        <p:spPr bwMode="auto">
          <a:xfrm>
            <a:off x="11962533" y="9505587"/>
            <a:ext cx="679718" cy="679718"/>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71" name="Line 551"/>
          <p:cNvSpPr>
            <a:spLocks noChangeShapeType="1"/>
          </p:cNvSpPr>
          <p:nvPr/>
        </p:nvSpPr>
        <p:spPr bwMode="auto">
          <a:xfrm>
            <a:off x="12082655" y="9625711"/>
            <a:ext cx="436545" cy="43654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2" name="Freeform 552"/>
          <p:cNvSpPr>
            <a:spLocks noChangeArrowheads="1"/>
          </p:cNvSpPr>
          <p:nvPr/>
        </p:nvSpPr>
        <p:spPr bwMode="auto">
          <a:xfrm>
            <a:off x="13237004" y="9505587"/>
            <a:ext cx="679718" cy="679718"/>
          </a:xfrm>
          <a:custGeom>
            <a:avLst/>
            <a:gdLst>
              <a:gd name="T0" fmla="*/ 843 w 1024"/>
              <a:gd name="T1" fmla="*/ 179 h 1023"/>
              <a:gd name="T2" fmla="*/ 843 w 1024"/>
              <a:gd name="T3" fmla="*/ 179 h 1023"/>
              <a:gd name="T4" fmla="*/ 843 w 1024"/>
              <a:gd name="T5" fmla="*/ 836 h 1023"/>
              <a:gd name="T6" fmla="*/ 187 w 1024"/>
              <a:gd name="T7" fmla="*/ 836 h 1023"/>
              <a:gd name="T8" fmla="*/ 187 w 1024"/>
              <a:gd name="T9" fmla="*/ 179 h 1023"/>
              <a:gd name="T10" fmla="*/ 843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43" y="179"/>
                </a:moveTo>
                <a:lnTo>
                  <a:pt x="843" y="179"/>
                </a:lnTo>
                <a:cubicBezTo>
                  <a:pt x="1023" y="365"/>
                  <a:pt x="1023" y="656"/>
                  <a:pt x="843" y="836"/>
                </a:cubicBezTo>
                <a:cubicBezTo>
                  <a:pt x="664" y="1022"/>
                  <a:pt x="366" y="1022"/>
                  <a:pt x="187" y="836"/>
                </a:cubicBezTo>
                <a:cubicBezTo>
                  <a:pt x="0" y="656"/>
                  <a:pt x="0" y="365"/>
                  <a:pt x="187" y="179"/>
                </a:cubicBezTo>
                <a:cubicBezTo>
                  <a:pt x="366" y="0"/>
                  <a:pt x="664" y="0"/>
                  <a:pt x="843"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73" name="Freeform 553"/>
          <p:cNvSpPr>
            <a:spLocks noChangeArrowheads="1"/>
          </p:cNvSpPr>
          <p:nvPr/>
        </p:nvSpPr>
        <p:spPr bwMode="auto">
          <a:xfrm>
            <a:off x="13579794" y="9772200"/>
            <a:ext cx="2929" cy="222666"/>
          </a:xfrm>
          <a:custGeom>
            <a:avLst/>
            <a:gdLst>
              <a:gd name="T0" fmla="*/ 0 w 1"/>
              <a:gd name="T1" fmla="*/ 336 h 337"/>
              <a:gd name="T2" fmla="*/ 0 w 1"/>
              <a:gd name="T3" fmla="*/ 0 h 337"/>
              <a:gd name="T4" fmla="*/ 0 w 1"/>
              <a:gd name="T5" fmla="*/ 336 h 337"/>
            </a:gdLst>
            <a:ahLst/>
            <a:cxnLst>
              <a:cxn ang="0">
                <a:pos x="T0" y="T1"/>
              </a:cxn>
              <a:cxn ang="0">
                <a:pos x="T2" y="T3"/>
              </a:cxn>
              <a:cxn ang="0">
                <a:pos x="T4" y="T5"/>
              </a:cxn>
            </a:cxnLst>
            <a:rect l="0" t="0" r="r" b="b"/>
            <a:pathLst>
              <a:path w="1" h="337">
                <a:moveTo>
                  <a:pt x="0" y="336"/>
                </a:moveTo>
                <a:lnTo>
                  <a:pt x="0" y="0"/>
                </a:lnTo>
                <a:lnTo>
                  <a:pt x="0" y="336"/>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74" name="Line 554"/>
          <p:cNvSpPr>
            <a:spLocks noChangeShapeType="1"/>
          </p:cNvSpPr>
          <p:nvPr/>
        </p:nvSpPr>
        <p:spPr bwMode="auto">
          <a:xfrm flipV="1">
            <a:off x="13579794" y="9772202"/>
            <a:ext cx="2929" cy="22852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5" name="Freeform 555"/>
          <p:cNvSpPr>
            <a:spLocks noChangeArrowheads="1"/>
          </p:cNvSpPr>
          <p:nvPr/>
        </p:nvSpPr>
        <p:spPr bwMode="auto">
          <a:xfrm>
            <a:off x="13579794" y="9693094"/>
            <a:ext cx="2929" cy="41018"/>
          </a:xfrm>
          <a:custGeom>
            <a:avLst/>
            <a:gdLst>
              <a:gd name="T0" fmla="*/ 0 w 1"/>
              <a:gd name="T1" fmla="*/ 60 h 61"/>
              <a:gd name="T2" fmla="*/ 0 w 1"/>
              <a:gd name="T3" fmla="*/ 0 h 61"/>
              <a:gd name="T4" fmla="*/ 0 w 1"/>
              <a:gd name="T5" fmla="*/ 60 h 61"/>
            </a:gdLst>
            <a:ahLst/>
            <a:cxnLst>
              <a:cxn ang="0">
                <a:pos x="T0" y="T1"/>
              </a:cxn>
              <a:cxn ang="0">
                <a:pos x="T2" y="T3"/>
              </a:cxn>
              <a:cxn ang="0">
                <a:pos x="T4" y="T5"/>
              </a:cxn>
            </a:cxnLst>
            <a:rect l="0" t="0" r="r" b="b"/>
            <a:pathLst>
              <a:path w="1" h="61">
                <a:moveTo>
                  <a:pt x="0" y="60"/>
                </a:moveTo>
                <a:lnTo>
                  <a:pt x="0" y="0"/>
                </a:lnTo>
                <a:lnTo>
                  <a:pt x="0" y="6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76" name="Line 556"/>
          <p:cNvSpPr>
            <a:spLocks noChangeShapeType="1"/>
          </p:cNvSpPr>
          <p:nvPr/>
        </p:nvSpPr>
        <p:spPr bwMode="auto">
          <a:xfrm flipV="1">
            <a:off x="13579794" y="9690165"/>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3" name="Group 2"/>
          <p:cNvGrpSpPr/>
          <p:nvPr/>
        </p:nvGrpSpPr>
        <p:grpSpPr>
          <a:xfrm>
            <a:off x="1825356" y="10812285"/>
            <a:ext cx="530297" cy="615266"/>
            <a:chOff x="1825356" y="10812285"/>
            <a:chExt cx="530297" cy="615266"/>
          </a:xfrm>
        </p:grpSpPr>
        <p:sp>
          <p:nvSpPr>
            <p:cNvPr id="5677" name="Line 557"/>
            <p:cNvSpPr>
              <a:spLocks noChangeShapeType="1"/>
            </p:cNvSpPr>
            <p:nvPr/>
          </p:nvSpPr>
          <p:spPr bwMode="auto">
            <a:xfrm>
              <a:off x="2083180" y="10932411"/>
              <a:ext cx="2929" cy="49514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8" name="Freeform 558"/>
            <p:cNvSpPr>
              <a:spLocks noChangeArrowheads="1"/>
            </p:cNvSpPr>
            <p:nvPr/>
          </p:nvSpPr>
          <p:spPr bwMode="auto">
            <a:xfrm>
              <a:off x="1825356" y="11269339"/>
              <a:ext cx="128911" cy="99613"/>
            </a:xfrm>
            <a:custGeom>
              <a:avLst/>
              <a:gdLst>
                <a:gd name="T0" fmla="*/ 194 w 195"/>
                <a:gd name="T1" fmla="*/ 45 h 150"/>
                <a:gd name="T2" fmla="*/ 45 w 195"/>
                <a:gd name="T3" fmla="*/ 0 h 150"/>
                <a:gd name="T4" fmla="*/ 0 w 195"/>
                <a:gd name="T5" fmla="*/ 149 h 150"/>
              </a:gdLst>
              <a:ahLst/>
              <a:cxnLst>
                <a:cxn ang="0">
                  <a:pos x="T0" y="T1"/>
                </a:cxn>
                <a:cxn ang="0">
                  <a:pos x="T2" y="T3"/>
                </a:cxn>
                <a:cxn ang="0">
                  <a:pos x="T4" y="T5"/>
                </a:cxn>
              </a:cxnLst>
              <a:rect l="0" t="0" r="r" b="b"/>
              <a:pathLst>
                <a:path w="195" h="150">
                  <a:moveTo>
                    <a:pt x="194" y="45"/>
                  </a:moveTo>
                  <a:lnTo>
                    <a:pt x="45"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9" name="Freeform 559"/>
            <p:cNvSpPr>
              <a:spLocks noChangeArrowheads="1"/>
            </p:cNvSpPr>
            <p:nvPr/>
          </p:nvSpPr>
          <p:spPr bwMode="auto">
            <a:xfrm>
              <a:off x="2212093" y="11269339"/>
              <a:ext cx="143560" cy="99613"/>
            </a:xfrm>
            <a:custGeom>
              <a:avLst/>
              <a:gdLst>
                <a:gd name="T0" fmla="*/ 0 w 218"/>
                <a:gd name="T1" fmla="*/ 45 h 150"/>
                <a:gd name="T2" fmla="*/ 157 w 218"/>
                <a:gd name="T3" fmla="*/ 0 h 150"/>
                <a:gd name="T4" fmla="*/ 217 w 218"/>
                <a:gd name="T5" fmla="*/ 149 h 150"/>
              </a:gdLst>
              <a:ahLst/>
              <a:cxnLst>
                <a:cxn ang="0">
                  <a:pos x="T0" y="T1"/>
                </a:cxn>
                <a:cxn ang="0">
                  <a:pos x="T2" y="T3"/>
                </a:cxn>
                <a:cxn ang="0">
                  <a:pos x="T4" y="T5"/>
                </a:cxn>
              </a:cxnLst>
              <a:rect l="0" t="0" r="r" b="b"/>
              <a:pathLst>
                <a:path w="218" h="150">
                  <a:moveTo>
                    <a:pt x="0" y="45"/>
                  </a:moveTo>
                  <a:lnTo>
                    <a:pt x="157" y="0"/>
                  </a:lnTo>
                  <a:lnTo>
                    <a:pt x="217"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0" name="Freeform 560"/>
            <p:cNvSpPr>
              <a:spLocks noChangeArrowheads="1"/>
            </p:cNvSpPr>
            <p:nvPr/>
          </p:nvSpPr>
          <p:spPr bwMode="auto">
            <a:xfrm>
              <a:off x="1854654" y="11269339"/>
              <a:ext cx="457052" cy="158210"/>
            </a:xfrm>
            <a:custGeom>
              <a:avLst/>
              <a:gdLst>
                <a:gd name="T0" fmla="*/ 687 w 688"/>
                <a:gd name="T1" fmla="*/ 0 h 240"/>
                <a:gd name="T2" fmla="*/ 687 w 688"/>
                <a:gd name="T3" fmla="*/ 0 h 240"/>
                <a:gd name="T4" fmla="*/ 343 w 688"/>
                <a:gd name="T5" fmla="*/ 239 h 240"/>
                <a:gd name="T6" fmla="*/ 0 w 688"/>
                <a:gd name="T7" fmla="*/ 0 h 240"/>
              </a:gdLst>
              <a:ahLst/>
              <a:cxnLst>
                <a:cxn ang="0">
                  <a:pos x="T0" y="T1"/>
                </a:cxn>
                <a:cxn ang="0">
                  <a:pos x="T2" y="T3"/>
                </a:cxn>
                <a:cxn ang="0">
                  <a:pos x="T4" y="T5"/>
                </a:cxn>
                <a:cxn ang="0">
                  <a:pos x="T6" y="T7"/>
                </a:cxn>
              </a:cxnLst>
              <a:rect l="0" t="0" r="r" b="b"/>
              <a:pathLst>
                <a:path w="688" h="240">
                  <a:moveTo>
                    <a:pt x="687" y="0"/>
                  </a:moveTo>
                  <a:lnTo>
                    <a:pt x="687" y="0"/>
                  </a:lnTo>
                  <a:cubicBezTo>
                    <a:pt x="642" y="142"/>
                    <a:pt x="507" y="239"/>
                    <a:pt x="343" y="239"/>
                  </a:cubicBezTo>
                  <a:cubicBezTo>
                    <a:pt x="186" y="239"/>
                    <a:pt x="52" y="142"/>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1" name="Line 561"/>
            <p:cNvSpPr>
              <a:spLocks noChangeShapeType="1"/>
            </p:cNvSpPr>
            <p:nvPr/>
          </p:nvSpPr>
          <p:spPr bwMode="auto">
            <a:xfrm>
              <a:off x="1995285" y="10973427"/>
              <a:ext cx="17871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2" name="Freeform 562"/>
            <p:cNvSpPr>
              <a:spLocks noChangeArrowheads="1"/>
            </p:cNvSpPr>
            <p:nvPr/>
          </p:nvSpPr>
          <p:spPr bwMode="auto">
            <a:xfrm>
              <a:off x="2024584" y="10812285"/>
              <a:ext cx="120122" cy="120124"/>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1" y="179"/>
                    <a:pt x="89" y="179"/>
                  </a:cubicBezTo>
                  <a:cubicBezTo>
                    <a:pt x="44" y="179"/>
                    <a:pt x="0" y="134"/>
                    <a:pt x="0" y="90"/>
                  </a:cubicBezTo>
                  <a:cubicBezTo>
                    <a:pt x="0" y="38"/>
                    <a:pt x="44" y="0"/>
                    <a:pt x="89" y="0"/>
                  </a:cubicBezTo>
                  <a:cubicBezTo>
                    <a:pt x="141" y="0"/>
                    <a:pt x="179" y="38"/>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grpSp>
        <p:nvGrpSpPr>
          <p:cNvPr id="30" name="Group 29"/>
          <p:cNvGrpSpPr/>
          <p:nvPr/>
        </p:nvGrpSpPr>
        <p:grpSpPr>
          <a:xfrm>
            <a:off x="3050019" y="10809357"/>
            <a:ext cx="621124" cy="621123"/>
            <a:chOff x="3050019" y="10809357"/>
            <a:chExt cx="621124" cy="621123"/>
          </a:xfrm>
        </p:grpSpPr>
        <p:sp>
          <p:nvSpPr>
            <p:cNvPr id="5683" name="Freeform 563"/>
            <p:cNvSpPr>
              <a:spLocks noChangeArrowheads="1"/>
            </p:cNvSpPr>
            <p:nvPr/>
          </p:nvSpPr>
          <p:spPr bwMode="auto">
            <a:xfrm>
              <a:off x="3050021" y="10812287"/>
              <a:ext cx="621122" cy="615262"/>
            </a:xfrm>
            <a:custGeom>
              <a:avLst/>
              <a:gdLst>
                <a:gd name="T0" fmla="*/ 933 w 934"/>
                <a:gd name="T1" fmla="*/ 463 h 927"/>
                <a:gd name="T2" fmla="*/ 933 w 934"/>
                <a:gd name="T3" fmla="*/ 463 h 927"/>
                <a:gd name="T4" fmla="*/ 470 w 934"/>
                <a:gd name="T5" fmla="*/ 926 h 927"/>
                <a:gd name="T6" fmla="*/ 0 w 934"/>
                <a:gd name="T7" fmla="*/ 463 h 927"/>
                <a:gd name="T8" fmla="*/ 470 w 934"/>
                <a:gd name="T9" fmla="*/ 0 h 927"/>
                <a:gd name="T10" fmla="*/ 933 w 934"/>
                <a:gd name="T11" fmla="*/ 463 h 927"/>
              </a:gdLst>
              <a:ahLst/>
              <a:cxnLst>
                <a:cxn ang="0">
                  <a:pos x="T0" y="T1"/>
                </a:cxn>
                <a:cxn ang="0">
                  <a:pos x="T2" y="T3"/>
                </a:cxn>
                <a:cxn ang="0">
                  <a:pos x="T4" y="T5"/>
                </a:cxn>
                <a:cxn ang="0">
                  <a:pos x="T6" y="T7"/>
                </a:cxn>
                <a:cxn ang="0">
                  <a:pos x="T8" y="T9"/>
                </a:cxn>
                <a:cxn ang="0">
                  <a:pos x="T10" y="T11"/>
                </a:cxn>
              </a:cxnLst>
              <a:rect l="0" t="0" r="r" b="b"/>
              <a:pathLst>
                <a:path w="934" h="927">
                  <a:moveTo>
                    <a:pt x="933" y="463"/>
                  </a:moveTo>
                  <a:lnTo>
                    <a:pt x="933" y="463"/>
                  </a:lnTo>
                  <a:cubicBezTo>
                    <a:pt x="933" y="717"/>
                    <a:pt x="724" y="926"/>
                    <a:pt x="470" y="926"/>
                  </a:cubicBezTo>
                  <a:cubicBezTo>
                    <a:pt x="209" y="926"/>
                    <a:pt x="0" y="717"/>
                    <a:pt x="0" y="463"/>
                  </a:cubicBezTo>
                  <a:cubicBezTo>
                    <a:pt x="0" y="202"/>
                    <a:pt x="209" y="0"/>
                    <a:pt x="470" y="0"/>
                  </a:cubicBezTo>
                  <a:cubicBezTo>
                    <a:pt x="724" y="0"/>
                    <a:pt x="933" y="202"/>
                    <a:pt x="933" y="46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84" name="Freeform 564"/>
            <p:cNvSpPr>
              <a:spLocks noChangeArrowheads="1"/>
            </p:cNvSpPr>
            <p:nvPr/>
          </p:nvSpPr>
          <p:spPr bwMode="auto">
            <a:xfrm>
              <a:off x="3214090" y="10973429"/>
              <a:ext cx="298841" cy="298841"/>
            </a:xfrm>
            <a:custGeom>
              <a:avLst/>
              <a:gdLst>
                <a:gd name="T0" fmla="*/ 448 w 449"/>
                <a:gd name="T1" fmla="*/ 224 h 449"/>
                <a:gd name="T2" fmla="*/ 448 w 449"/>
                <a:gd name="T3" fmla="*/ 224 h 449"/>
                <a:gd name="T4" fmla="*/ 224 w 449"/>
                <a:gd name="T5" fmla="*/ 448 h 449"/>
                <a:gd name="T6" fmla="*/ 0 w 449"/>
                <a:gd name="T7" fmla="*/ 224 h 449"/>
                <a:gd name="T8" fmla="*/ 224 w 449"/>
                <a:gd name="T9" fmla="*/ 0 h 449"/>
                <a:gd name="T10" fmla="*/ 448 w 449"/>
                <a:gd name="T11" fmla="*/ 224 h 449"/>
              </a:gdLst>
              <a:ahLst/>
              <a:cxnLst>
                <a:cxn ang="0">
                  <a:pos x="T0" y="T1"/>
                </a:cxn>
                <a:cxn ang="0">
                  <a:pos x="T2" y="T3"/>
                </a:cxn>
                <a:cxn ang="0">
                  <a:pos x="T4" y="T5"/>
                </a:cxn>
                <a:cxn ang="0">
                  <a:pos x="T6" y="T7"/>
                </a:cxn>
                <a:cxn ang="0">
                  <a:pos x="T8" y="T9"/>
                </a:cxn>
                <a:cxn ang="0">
                  <a:pos x="T10" y="T11"/>
                </a:cxn>
              </a:cxnLst>
              <a:rect l="0" t="0" r="r" b="b"/>
              <a:pathLst>
                <a:path w="449" h="449">
                  <a:moveTo>
                    <a:pt x="448" y="224"/>
                  </a:moveTo>
                  <a:lnTo>
                    <a:pt x="448" y="224"/>
                  </a:lnTo>
                  <a:cubicBezTo>
                    <a:pt x="448" y="351"/>
                    <a:pt x="343" y="448"/>
                    <a:pt x="224" y="448"/>
                  </a:cubicBezTo>
                  <a:cubicBezTo>
                    <a:pt x="97" y="448"/>
                    <a:pt x="0" y="351"/>
                    <a:pt x="0" y="224"/>
                  </a:cubicBezTo>
                  <a:cubicBezTo>
                    <a:pt x="0" y="97"/>
                    <a:pt x="97" y="0"/>
                    <a:pt x="224" y="0"/>
                  </a:cubicBezTo>
                  <a:cubicBezTo>
                    <a:pt x="343" y="0"/>
                    <a:pt x="448" y="97"/>
                    <a:pt x="448"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85" name="Line 565"/>
            <p:cNvSpPr>
              <a:spLocks noChangeShapeType="1"/>
            </p:cNvSpPr>
            <p:nvPr/>
          </p:nvSpPr>
          <p:spPr bwMode="auto">
            <a:xfrm flipV="1">
              <a:off x="3301985" y="10809357"/>
              <a:ext cx="2929"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6" name="Line 566"/>
            <p:cNvSpPr>
              <a:spLocks noChangeShapeType="1"/>
            </p:cNvSpPr>
            <p:nvPr/>
          </p:nvSpPr>
          <p:spPr bwMode="auto">
            <a:xfrm flipV="1">
              <a:off x="3422106" y="10809357"/>
              <a:ext cx="2931"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7" name="Line 567"/>
            <p:cNvSpPr>
              <a:spLocks noChangeShapeType="1"/>
            </p:cNvSpPr>
            <p:nvPr/>
          </p:nvSpPr>
          <p:spPr bwMode="auto">
            <a:xfrm flipV="1">
              <a:off x="3301985" y="11254690"/>
              <a:ext cx="2929"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8" name="Line 568"/>
            <p:cNvSpPr>
              <a:spLocks noChangeShapeType="1"/>
            </p:cNvSpPr>
            <p:nvPr/>
          </p:nvSpPr>
          <p:spPr bwMode="auto">
            <a:xfrm flipV="1">
              <a:off x="3422106" y="11254690"/>
              <a:ext cx="2931"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9" name="Line 569"/>
            <p:cNvSpPr>
              <a:spLocks noChangeShapeType="1"/>
            </p:cNvSpPr>
            <p:nvPr/>
          </p:nvSpPr>
          <p:spPr bwMode="auto">
            <a:xfrm>
              <a:off x="3501213" y="11061322"/>
              <a:ext cx="16993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0" name="Line 570"/>
            <p:cNvSpPr>
              <a:spLocks noChangeShapeType="1"/>
            </p:cNvSpPr>
            <p:nvPr/>
          </p:nvSpPr>
          <p:spPr bwMode="auto">
            <a:xfrm>
              <a:off x="3501213" y="11181442"/>
              <a:ext cx="169930"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1" name="Line 571"/>
            <p:cNvSpPr>
              <a:spLocks noChangeShapeType="1"/>
            </p:cNvSpPr>
            <p:nvPr/>
          </p:nvSpPr>
          <p:spPr bwMode="auto">
            <a:xfrm>
              <a:off x="3050019" y="11061322"/>
              <a:ext cx="17285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2" name="Line 572"/>
            <p:cNvSpPr>
              <a:spLocks noChangeShapeType="1"/>
            </p:cNvSpPr>
            <p:nvPr/>
          </p:nvSpPr>
          <p:spPr bwMode="auto">
            <a:xfrm>
              <a:off x="3050019" y="11181442"/>
              <a:ext cx="17285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693" name="Line 573"/>
          <p:cNvSpPr>
            <a:spLocks noChangeShapeType="1"/>
          </p:cNvSpPr>
          <p:nvPr/>
        </p:nvSpPr>
        <p:spPr bwMode="auto">
          <a:xfrm>
            <a:off x="4637984" y="11199022"/>
            <a:ext cx="2929" cy="237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4" name="Line 574"/>
          <p:cNvSpPr>
            <a:spLocks noChangeShapeType="1"/>
          </p:cNvSpPr>
          <p:nvPr/>
        </p:nvSpPr>
        <p:spPr bwMode="auto">
          <a:xfrm>
            <a:off x="4637984" y="10797637"/>
            <a:ext cx="2929" cy="24317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5" name="Line 575"/>
          <p:cNvSpPr>
            <a:spLocks noChangeShapeType="1"/>
          </p:cNvSpPr>
          <p:nvPr/>
        </p:nvSpPr>
        <p:spPr bwMode="auto">
          <a:xfrm>
            <a:off x="4696580" y="11169724"/>
            <a:ext cx="213875" cy="16700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6" name="Line 576"/>
          <p:cNvSpPr>
            <a:spLocks noChangeShapeType="1"/>
          </p:cNvSpPr>
          <p:nvPr/>
        </p:nvSpPr>
        <p:spPr bwMode="auto">
          <a:xfrm>
            <a:off x="4368439" y="10903112"/>
            <a:ext cx="208017"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7" name="Line 577"/>
          <p:cNvSpPr>
            <a:spLocks noChangeShapeType="1"/>
          </p:cNvSpPr>
          <p:nvPr/>
        </p:nvSpPr>
        <p:spPr bwMode="auto">
          <a:xfrm flipV="1">
            <a:off x="4696580" y="10908970"/>
            <a:ext cx="213875"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8" name="Line 578"/>
          <p:cNvSpPr>
            <a:spLocks noChangeShapeType="1"/>
          </p:cNvSpPr>
          <p:nvPr/>
        </p:nvSpPr>
        <p:spPr bwMode="auto">
          <a:xfrm flipV="1">
            <a:off x="4368439" y="11169724"/>
            <a:ext cx="208017"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9" name="Freeform 579"/>
          <p:cNvSpPr>
            <a:spLocks noChangeArrowheads="1"/>
          </p:cNvSpPr>
          <p:nvPr/>
        </p:nvSpPr>
        <p:spPr bwMode="auto">
          <a:xfrm>
            <a:off x="4558878" y="11040813"/>
            <a:ext cx="158210" cy="158210"/>
          </a:xfrm>
          <a:custGeom>
            <a:avLst/>
            <a:gdLst>
              <a:gd name="T0" fmla="*/ 239 w 240"/>
              <a:gd name="T1" fmla="*/ 119 h 239"/>
              <a:gd name="T2" fmla="*/ 239 w 240"/>
              <a:gd name="T3" fmla="*/ 119 h 239"/>
              <a:gd name="T4" fmla="*/ 119 w 240"/>
              <a:gd name="T5" fmla="*/ 0 h 239"/>
              <a:gd name="T6" fmla="*/ 0 w 240"/>
              <a:gd name="T7" fmla="*/ 119 h 239"/>
              <a:gd name="T8" fmla="*/ 119 w 240"/>
              <a:gd name="T9" fmla="*/ 238 h 239"/>
              <a:gd name="T10" fmla="*/ 239 w 240"/>
              <a:gd name="T11" fmla="*/ 119 h 239"/>
            </a:gdLst>
            <a:ahLst/>
            <a:cxnLst>
              <a:cxn ang="0">
                <a:pos x="T0" y="T1"/>
              </a:cxn>
              <a:cxn ang="0">
                <a:pos x="T2" y="T3"/>
              </a:cxn>
              <a:cxn ang="0">
                <a:pos x="T4" y="T5"/>
              </a:cxn>
              <a:cxn ang="0">
                <a:pos x="T6" y="T7"/>
              </a:cxn>
              <a:cxn ang="0">
                <a:pos x="T8" y="T9"/>
              </a:cxn>
              <a:cxn ang="0">
                <a:pos x="T10" y="T11"/>
              </a:cxn>
            </a:cxnLst>
            <a:rect l="0" t="0" r="r" b="b"/>
            <a:pathLst>
              <a:path w="240" h="239">
                <a:moveTo>
                  <a:pt x="239" y="119"/>
                </a:moveTo>
                <a:lnTo>
                  <a:pt x="239" y="119"/>
                </a:lnTo>
                <a:cubicBezTo>
                  <a:pt x="239" y="52"/>
                  <a:pt x="187" y="0"/>
                  <a:pt x="119" y="0"/>
                </a:cubicBezTo>
                <a:cubicBezTo>
                  <a:pt x="52" y="0"/>
                  <a:pt x="0" y="52"/>
                  <a:pt x="0" y="119"/>
                </a:cubicBezTo>
                <a:cubicBezTo>
                  <a:pt x="0" y="186"/>
                  <a:pt x="52" y="238"/>
                  <a:pt x="119" y="238"/>
                </a:cubicBezTo>
                <a:cubicBezTo>
                  <a:pt x="187" y="238"/>
                  <a:pt x="239" y="186"/>
                  <a:pt x="239" y="11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0" name="Freeform 580"/>
          <p:cNvSpPr>
            <a:spLocks noChangeArrowheads="1"/>
          </p:cNvSpPr>
          <p:nvPr/>
        </p:nvSpPr>
        <p:spPr bwMode="auto">
          <a:xfrm>
            <a:off x="4400666" y="10882603"/>
            <a:ext cx="480490" cy="477561"/>
          </a:xfrm>
          <a:custGeom>
            <a:avLst/>
            <a:gdLst>
              <a:gd name="T0" fmla="*/ 724 w 725"/>
              <a:gd name="T1" fmla="*/ 358 h 717"/>
              <a:gd name="T2" fmla="*/ 724 w 725"/>
              <a:gd name="T3" fmla="*/ 358 h 717"/>
              <a:gd name="T4" fmla="*/ 358 w 725"/>
              <a:gd name="T5" fmla="*/ 0 h 717"/>
              <a:gd name="T6" fmla="*/ 0 w 725"/>
              <a:gd name="T7" fmla="*/ 358 h 717"/>
              <a:gd name="T8" fmla="*/ 358 w 725"/>
              <a:gd name="T9" fmla="*/ 716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157"/>
                  <a:pt x="560" y="0"/>
                  <a:pt x="358" y="0"/>
                </a:cubicBezTo>
                <a:cubicBezTo>
                  <a:pt x="164" y="0"/>
                  <a:pt x="0" y="157"/>
                  <a:pt x="0" y="358"/>
                </a:cubicBezTo>
                <a:cubicBezTo>
                  <a:pt x="0" y="560"/>
                  <a:pt x="164" y="716"/>
                  <a:pt x="358" y="716"/>
                </a:cubicBezTo>
                <a:cubicBezTo>
                  <a:pt x="560" y="716"/>
                  <a:pt x="724" y="560"/>
                  <a:pt x="724"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1" name="Freeform 581"/>
          <p:cNvSpPr>
            <a:spLocks noChangeArrowheads="1"/>
          </p:cNvSpPr>
          <p:nvPr/>
        </p:nvSpPr>
        <p:spPr bwMode="auto">
          <a:xfrm>
            <a:off x="5768894" y="10812287"/>
            <a:ext cx="328139" cy="615262"/>
          </a:xfrm>
          <a:custGeom>
            <a:avLst/>
            <a:gdLst>
              <a:gd name="T0" fmla="*/ 344 w 494"/>
              <a:gd name="T1" fmla="*/ 0 h 927"/>
              <a:gd name="T2" fmla="*/ 0 w 494"/>
              <a:gd name="T3" fmla="*/ 538 h 927"/>
              <a:gd name="T4" fmla="*/ 209 w 494"/>
              <a:gd name="T5" fmla="*/ 538 h 927"/>
              <a:gd name="T6" fmla="*/ 105 w 494"/>
              <a:gd name="T7" fmla="*/ 926 h 927"/>
              <a:gd name="T8" fmla="*/ 493 w 494"/>
              <a:gd name="T9" fmla="*/ 388 h 927"/>
              <a:gd name="T10" fmla="*/ 284 w 494"/>
              <a:gd name="T11" fmla="*/ 388 h 927"/>
              <a:gd name="T12" fmla="*/ 344 w 494"/>
              <a:gd name="T13" fmla="*/ 0 h 927"/>
            </a:gdLst>
            <a:ahLst/>
            <a:cxnLst>
              <a:cxn ang="0">
                <a:pos x="T0" y="T1"/>
              </a:cxn>
              <a:cxn ang="0">
                <a:pos x="T2" y="T3"/>
              </a:cxn>
              <a:cxn ang="0">
                <a:pos x="T4" y="T5"/>
              </a:cxn>
              <a:cxn ang="0">
                <a:pos x="T6" y="T7"/>
              </a:cxn>
              <a:cxn ang="0">
                <a:pos x="T8" y="T9"/>
              </a:cxn>
              <a:cxn ang="0">
                <a:pos x="T10" y="T11"/>
              </a:cxn>
              <a:cxn ang="0">
                <a:pos x="T12" y="T13"/>
              </a:cxn>
            </a:cxnLst>
            <a:rect l="0" t="0" r="r" b="b"/>
            <a:pathLst>
              <a:path w="494" h="927">
                <a:moveTo>
                  <a:pt x="344" y="0"/>
                </a:moveTo>
                <a:lnTo>
                  <a:pt x="0" y="538"/>
                </a:lnTo>
                <a:lnTo>
                  <a:pt x="209" y="538"/>
                </a:lnTo>
                <a:lnTo>
                  <a:pt x="105" y="926"/>
                </a:lnTo>
                <a:lnTo>
                  <a:pt x="493" y="388"/>
                </a:lnTo>
                <a:lnTo>
                  <a:pt x="284" y="388"/>
                </a:lnTo>
                <a:lnTo>
                  <a:pt x="34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2" name="Freeform 582"/>
          <p:cNvSpPr>
            <a:spLocks noChangeArrowheads="1"/>
          </p:cNvSpPr>
          <p:nvPr/>
        </p:nvSpPr>
        <p:spPr bwMode="auto">
          <a:xfrm>
            <a:off x="6885153" y="10941200"/>
            <a:ext cx="621122" cy="357437"/>
          </a:xfrm>
          <a:custGeom>
            <a:avLst/>
            <a:gdLst>
              <a:gd name="T0" fmla="*/ 597 w 934"/>
              <a:gd name="T1" fmla="*/ 538 h 539"/>
              <a:gd name="T2" fmla="*/ 597 w 934"/>
              <a:gd name="T3" fmla="*/ 538 h 539"/>
              <a:gd name="T4" fmla="*/ 814 w 934"/>
              <a:gd name="T5" fmla="*/ 538 h 539"/>
              <a:gd name="T6" fmla="*/ 933 w 934"/>
              <a:gd name="T7" fmla="*/ 418 h 539"/>
              <a:gd name="T8" fmla="*/ 814 w 934"/>
              <a:gd name="T9" fmla="*/ 299 h 539"/>
              <a:gd name="T10" fmla="*/ 493 w 934"/>
              <a:gd name="T11" fmla="*/ 0 h 539"/>
              <a:gd name="T12" fmla="*/ 179 w 934"/>
              <a:gd name="T13" fmla="*/ 239 h 539"/>
              <a:gd name="T14" fmla="*/ 157 w 934"/>
              <a:gd name="T15" fmla="*/ 239 h 539"/>
              <a:gd name="T16" fmla="*/ 0 w 934"/>
              <a:gd name="T17" fmla="*/ 388 h 539"/>
              <a:gd name="T18" fmla="*/ 149 w 934"/>
              <a:gd name="T19" fmla="*/ 538 h 539"/>
              <a:gd name="T20" fmla="*/ 597 w 934"/>
              <a:gd name="T21" fmla="*/ 53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539">
                <a:moveTo>
                  <a:pt x="597" y="538"/>
                </a:moveTo>
                <a:lnTo>
                  <a:pt x="597" y="538"/>
                </a:lnTo>
                <a:cubicBezTo>
                  <a:pt x="814" y="538"/>
                  <a:pt x="814" y="538"/>
                  <a:pt x="814" y="538"/>
                </a:cubicBezTo>
                <a:cubicBezTo>
                  <a:pt x="881" y="538"/>
                  <a:pt x="933" y="486"/>
                  <a:pt x="933" y="418"/>
                </a:cubicBezTo>
                <a:cubicBezTo>
                  <a:pt x="933" y="351"/>
                  <a:pt x="881" y="299"/>
                  <a:pt x="814" y="299"/>
                </a:cubicBezTo>
                <a:cubicBezTo>
                  <a:pt x="814" y="135"/>
                  <a:pt x="664" y="0"/>
                  <a:pt x="493" y="0"/>
                </a:cubicBezTo>
                <a:cubicBezTo>
                  <a:pt x="343" y="0"/>
                  <a:pt x="209" y="97"/>
                  <a:pt x="179" y="239"/>
                </a:cubicBezTo>
                <a:cubicBezTo>
                  <a:pt x="179" y="239"/>
                  <a:pt x="164" y="239"/>
                  <a:pt x="157" y="239"/>
                </a:cubicBezTo>
                <a:cubicBezTo>
                  <a:pt x="67" y="239"/>
                  <a:pt x="0" y="306"/>
                  <a:pt x="0" y="388"/>
                </a:cubicBezTo>
                <a:cubicBezTo>
                  <a:pt x="0" y="471"/>
                  <a:pt x="67" y="538"/>
                  <a:pt x="149" y="538"/>
                </a:cubicBezTo>
                <a:cubicBezTo>
                  <a:pt x="597" y="538"/>
                  <a:pt x="597" y="538"/>
                  <a:pt x="597" y="53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3" name="Freeform 583"/>
          <p:cNvSpPr>
            <a:spLocks noChangeArrowheads="1"/>
          </p:cNvSpPr>
          <p:nvPr/>
        </p:nvSpPr>
        <p:spPr bwMode="auto">
          <a:xfrm>
            <a:off x="8168415" y="10812287"/>
            <a:ext cx="600614" cy="606474"/>
          </a:xfrm>
          <a:custGeom>
            <a:avLst/>
            <a:gdLst>
              <a:gd name="T0" fmla="*/ 455 w 904"/>
              <a:gd name="T1" fmla="*/ 687 h 912"/>
              <a:gd name="T2" fmla="*/ 157 w 904"/>
              <a:gd name="T3" fmla="*/ 911 h 912"/>
              <a:gd name="T4" fmla="*/ 276 w 904"/>
              <a:gd name="T5" fmla="*/ 553 h 912"/>
              <a:gd name="T6" fmla="*/ 0 w 904"/>
              <a:gd name="T7" fmla="*/ 344 h 912"/>
              <a:gd name="T8" fmla="*/ 336 w 904"/>
              <a:gd name="T9" fmla="*/ 344 h 912"/>
              <a:gd name="T10" fmla="*/ 455 w 904"/>
              <a:gd name="T11" fmla="*/ 0 h 912"/>
              <a:gd name="T12" fmla="*/ 575 w 904"/>
              <a:gd name="T13" fmla="*/ 344 h 912"/>
              <a:gd name="T14" fmla="*/ 903 w 904"/>
              <a:gd name="T15" fmla="*/ 344 h 912"/>
              <a:gd name="T16" fmla="*/ 635 w 904"/>
              <a:gd name="T17" fmla="*/ 553 h 912"/>
              <a:gd name="T18" fmla="*/ 754 w 904"/>
              <a:gd name="T19" fmla="*/ 911 h 912"/>
              <a:gd name="T20" fmla="*/ 455 w 904"/>
              <a:gd name="T21" fmla="*/ 68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4" h="912">
                <a:moveTo>
                  <a:pt x="455" y="687"/>
                </a:moveTo>
                <a:lnTo>
                  <a:pt x="157" y="911"/>
                </a:lnTo>
                <a:lnTo>
                  <a:pt x="276" y="553"/>
                </a:lnTo>
                <a:lnTo>
                  <a:pt x="0" y="344"/>
                </a:lnTo>
                <a:lnTo>
                  <a:pt x="336" y="344"/>
                </a:lnTo>
                <a:lnTo>
                  <a:pt x="455" y="0"/>
                </a:lnTo>
                <a:lnTo>
                  <a:pt x="575" y="344"/>
                </a:lnTo>
                <a:lnTo>
                  <a:pt x="903" y="344"/>
                </a:lnTo>
                <a:lnTo>
                  <a:pt x="635" y="553"/>
                </a:lnTo>
                <a:lnTo>
                  <a:pt x="754" y="911"/>
                </a:lnTo>
                <a:lnTo>
                  <a:pt x="455" y="68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4" name="Freeform 584"/>
          <p:cNvSpPr>
            <a:spLocks noChangeArrowheads="1"/>
          </p:cNvSpPr>
          <p:nvPr/>
        </p:nvSpPr>
        <p:spPr bwMode="auto">
          <a:xfrm>
            <a:off x="9437028" y="10853305"/>
            <a:ext cx="621122" cy="536158"/>
          </a:xfrm>
          <a:custGeom>
            <a:avLst/>
            <a:gdLst>
              <a:gd name="T0" fmla="*/ 0 w 934"/>
              <a:gd name="T1" fmla="*/ 239 h 807"/>
              <a:gd name="T2" fmla="*/ 0 w 934"/>
              <a:gd name="T3" fmla="*/ 239 h 807"/>
              <a:gd name="T4" fmla="*/ 463 w 934"/>
              <a:gd name="T5" fmla="*/ 806 h 807"/>
              <a:gd name="T6" fmla="*/ 933 w 934"/>
              <a:gd name="T7" fmla="*/ 239 h 807"/>
              <a:gd name="T8" fmla="*/ 702 w 934"/>
              <a:gd name="T9" fmla="*/ 0 h 807"/>
              <a:gd name="T10" fmla="*/ 463 w 934"/>
              <a:gd name="T11" fmla="*/ 209 h 807"/>
              <a:gd name="T12" fmla="*/ 224 w 934"/>
              <a:gd name="T13" fmla="*/ 0 h 807"/>
              <a:gd name="T14" fmla="*/ 0 w 934"/>
              <a:gd name="T15" fmla="*/ 239 h 8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07">
                <a:moveTo>
                  <a:pt x="0" y="239"/>
                </a:moveTo>
                <a:lnTo>
                  <a:pt x="0" y="239"/>
                </a:lnTo>
                <a:cubicBezTo>
                  <a:pt x="0" y="537"/>
                  <a:pt x="463" y="806"/>
                  <a:pt x="463" y="806"/>
                </a:cubicBezTo>
                <a:cubicBezTo>
                  <a:pt x="463" y="806"/>
                  <a:pt x="933" y="537"/>
                  <a:pt x="933" y="239"/>
                </a:cubicBezTo>
                <a:cubicBezTo>
                  <a:pt x="933" y="112"/>
                  <a:pt x="844" y="0"/>
                  <a:pt x="702" y="0"/>
                </a:cubicBezTo>
                <a:cubicBezTo>
                  <a:pt x="582" y="0"/>
                  <a:pt x="463" y="82"/>
                  <a:pt x="463" y="209"/>
                </a:cubicBezTo>
                <a:cubicBezTo>
                  <a:pt x="463" y="82"/>
                  <a:pt x="351" y="0"/>
                  <a:pt x="224" y="0"/>
                </a:cubicBezTo>
                <a:cubicBezTo>
                  <a:pt x="90" y="0"/>
                  <a:pt x="0" y="112"/>
                  <a:pt x="0" y="23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5" name="Freeform 585"/>
          <p:cNvSpPr>
            <a:spLocks noChangeArrowheads="1"/>
          </p:cNvSpPr>
          <p:nvPr/>
        </p:nvSpPr>
        <p:spPr bwMode="auto">
          <a:xfrm>
            <a:off x="9715361" y="10973427"/>
            <a:ext cx="90826" cy="398456"/>
          </a:xfrm>
          <a:custGeom>
            <a:avLst/>
            <a:gdLst>
              <a:gd name="T0" fmla="*/ 0 w 136"/>
              <a:gd name="T1" fmla="*/ 597 h 598"/>
              <a:gd name="T2" fmla="*/ 105 w 136"/>
              <a:gd name="T3" fmla="*/ 493 h 598"/>
              <a:gd name="T4" fmla="*/ 15 w 136"/>
              <a:gd name="T5" fmla="*/ 403 h 598"/>
              <a:gd name="T6" fmla="*/ 105 w 136"/>
              <a:gd name="T7" fmla="*/ 314 h 598"/>
              <a:gd name="T8" fmla="*/ 15 w 136"/>
              <a:gd name="T9" fmla="*/ 224 h 598"/>
              <a:gd name="T10" fmla="*/ 135 w 136"/>
              <a:gd name="T11" fmla="*/ 105 h 598"/>
              <a:gd name="T12" fmla="*/ 45 w 136"/>
              <a:gd name="T13" fmla="*/ 30 h 598"/>
              <a:gd name="T14" fmla="*/ 45 w 136"/>
              <a:gd name="T15" fmla="*/ 0 h 5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598">
                <a:moveTo>
                  <a:pt x="0" y="597"/>
                </a:moveTo>
                <a:lnTo>
                  <a:pt x="105" y="493"/>
                </a:lnTo>
                <a:lnTo>
                  <a:pt x="15" y="403"/>
                </a:lnTo>
                <a:lnTo>
                  <a:pt x="105" y="314"/>
                </a:lnTo>
                <a:lnTo>
                  <a:pt x="15" y="224"/>
                </a:lnTo>
                <a:lnTo>
                  <a:pt x="135" y="105"/>
                </a:lnTo>
                <a:lnTo>
                  <a:pt x="45" y="30"/>
                </a:lnTo>
                <a:lnTo>
                  <a:pt x="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06" name="Freeform 586"/>
          <p:cNvSpPr>
            <a:spLocks noChangeArrowheads="1"/>
          </p:cNvSpPr>
          <p:nvPr/>
        </p:nvSpPr>
        <p:spPr bwMode="auto">
          <a:xfrm>
            <a:off x="10711499" y="12089687"/>
            <a:ext cx="621122" cy="621122"/>
          </a:xfrm>
          <a:custGeom>
            <a:avLst/>
            <a:gdLst>
              <a:gd name="T0" fmla="*/ 934 w 935"/>
              <a:gd name="T1" fmla="*/ 933 h 934"/>
              <a:gd name="T2" fmla="*/ 0 w 935"/>
              <a:gd name="T3" fmla="*/ 933 h 934"/>
              <a:gd name="T4" fmla="*/ 0 w 935"/>
              <a:gd name="T5" fmla="*/ 0 h 934"/>
              <a:gd name="T6" fmla="*/ 934 w 935"/>
              <a:gd name="T7" fmla="*/ 0 h 934"/>
              <a:gd name="T8" fmla="*/ 934 w 935"/>
              <a:gd name="T9" fmla="*/ 933 h 934"/>
            </a:gdLst>
            <a:ahLst/>
            <a:cxnLst>
              <a:cxn ang="0">
                <a:pos x="T0" y="T1"/>
              </a:cxn>
              <a:cxn ang="0">
                <a:pos x="T2" y="T3"/>
              </a:cxn>
              <a:cxn ang="0">
                <a:pos x="T4" y="T5"/>
              </a:cxn>
              <a:cxn ang="0">
                <a:pos x="T6" y="T7"/>
              </a:cxn>
              <a:cxn ang="0">
                <a:pos x="T8" y="T9"/>
              </a:cxn>
            </a:cxnLst>
            <a:rect l="0" t="0" r="r" b="b"/>
            <a:pathLst>
              <a:path w="935" h="934">
                <a:moveTo>
                  <a:pt x="934" y="933"/>
                </a:moveTo>
                <a:lnTo>
                  <a:pt x="0" y="933"/>
                </a:lnTo>
                <a:lnTo>
                  <a:pt x="0" y="0"/>
                </a:lnTo>
                <a:lnTo>
                  <a:pt x="934" y="0"/>
                </a:lnTo>
                <a:lnTo>
                  <a:pt x="93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7" name="Line 587"/>
          <p:cNvSpPr>
            <a:spLocks noChangeShapeType="1"/>
          </p:cNvSpPr>
          <p:nvPr/>
        </p:nvSpPr>
        <p:spPr bwMode="auto">
          <a:xfrm>
            <a:off x="10887288" y="12157074"/>
            <a:ext cx="2931" cy="19922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08" name="Line 588"/>
          <p:cNvSpPr>
            <a:spLocks noChangeShapeType="1"/>
          </p:cNvSpPr>
          <p:nvPr/>
        </p:nvSpPr>
        <p:spPr bwMode="auto">
          <a:xfrm flipH="1">
            <a:off x="10781815" y="12256689"/>
            <a:ext cx="20508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09" name="Line 589"/>
          <p:cNvSpPr>
            <a:spLocks noChangeShapeType="1"/>
          </p:cNvSpPr>
          <p:nvPr/>
        </p:nvSpPr>
        <p:spPr bwMode="auto">
          <a:xfrm flipH="1">
            <a:off x="11060149" y="12256689"/>
            <a:ext cx="20508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0" name="Line 590"/>
          <p:cNvSpPr>
            <a:spLocks noChangeShapeType="1"/>
          </p:cNvSpPr>
          <p:nvPr/>
        </p:nvSpPr>
        <p:spPr bwMode="auto">
          <a:xfrm flipV="1">
            <a:off x="10805255" y="12452986"/>
            <a:ext cx="158210"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1" name="Line 591"/>
          <p:cNvSpPr>
            <a:spLocks noChangeShapeType="1"/>
          </p:cNvSpPr>
          <p:nvPr/>
        </p:nvSpPr>
        <p:spPr bwMode="auto">
          <a:xfrm>
            <a:off x="10805255" y="12455917"/>
            <a:ext cx="158210"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2" name="Line 592"/>
          <p:cNvSpPr>
            <a:spLocks noChangeShapeType="1"/>
          </p:cNvSpPr>
          <p:nvPr/>
        </p:nvSpPr>
        <p:spPr bwMode="auto">
          <a:xfrm>
            <a:off x="11063078" y="12508653"/>
            <a:ext cx="19922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3" name="Line 593"/>
          <p:cNvSpPr>
            <a:spLocks noChangeShapeType="1"/>
          </p:cNvSpPr>
          <p:nvPr/>
        </p:nvSpPr>
        <p:spPr bwMode="auto">
          <a:xfrm>
            <a:off x="11063078" y="12570177"/>
            <a:ext cx="19922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4" name="Freeform 594"/>
          <p:cNvSpPr>
            <a:spLocks noChangeArrowheads="1"/>
          </p:cNvSpPr>
          <p:nvPr/>
        </p:nvSpPr>
        <p:spPr bwMode="auto">
          <a:xfrm>
            <a:off x="10816973" y="10812285"/>
            <a:ext cx="416034" cy="436545"/>
          </a:xfrm>
          <a:custGeom>
            <a:avLst/>
            <a:gdLst>
              <a:gd name="T0" fmla="*/ 149 w 628"/>
              <a:gd name="T1" fmla="*/ 582 h 658"/>
              <a:gd name="T2" fmla="*/ 149 w 628"/>
              <a:gd name="T3" fmla="*/ 582 h 658"/>
              <a:gd name="T4" fmla="*/ 149 w 628"/>
              <a:gd name="T5" fmla="*/ 657 h 658"/>
              <a:gd name="T6" fmla="*/ 478 w 628"/>
              <a:gd name="T7" fmla="*/ 657 h 658"/>
              <a:gd name="T8" fmla="*/ 478 w 628"/>
              <a:gd name="T9" fmla="*/ 582 h 658"/>
              <a:gd name="T10" fmla="*/ 627 w 628"/>
              <a:gd name="T11" fmla="*/ 314 h 658"/>
              <a:gd name="T12" fmla="*/ 314 w 628"/>
              <a:gd name="T13" fmla="*/ 0 h 658"/>
              <a:gd name="T14" fmla="*/ 0 w 628"/>
              <a:gd name="T15" fmla="*/ 314 h 658"/>
              <a:gd name="T16" fmla="*/ 149 w 628"/>
              <a:gd name="T17" fmla="*/ 58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658">
                <a:moveTo>
                  <a:pt x="149" y="582"/>
                </a:moveTo>
                <a:lnTo>
                  <a:pt x="149" y="582"/>
                </a:lnTo>
                <a:cubicBezTo>
                  <a:pt x="149" y="657"/>
                  <a:pt x="149" y="657"/>
                  <a:pt x="149" y="657"/>
                </a:cubicBezTo>
                <a:cubicBezTo>
                  <a:pt x="478" y="657"/>
                  <a:pt x="478" y="657"/>
                  <a:pt x="478" y="657"/>
                </a:cubicBezTo>
                <a:cubicBezTo>
                  <a:pt x="478" y="582"/>
                  <a:pt x="478" y="582"/>
                  <a:pt x="478" y="582"/>
                </a:cubicBezTo>
                <a:cubicBezTo>
                  <a:pt x="568" y="523"/>
                  <a:pt x="627" y="426"/>
                  <a:pt x="627" y="314"/>
                </a:cubicBezTo>
                <a:cubicBezTo>
                  <a:pt x="627" y="134"/>
                  <a:pt x="485" y="0"/>
                  <a:pt x="314" y="0"/>
                </a:cubicBezTo>
                <a:cubicBezTo>
                  <a:pt x="135" y="0"/>
                  <a:pt x="0" y="134"/>
                  <a:pt x="0" y="314"/>
                </a:cubicBezTo>
                <a:cubicBezTo>
                  <a:pt x="0" y="426"/>
                  <a:pt x="60" y="530"/>
                  <a:pt x="149" y="58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15" name="Line 595"/>
          <p:cNvSpPr>
            <a:spLocks noChangeShapeType="1"/>
          </p:cNvSpPr>
          <p:nvPr/>
        </p:nvSpPr>
        <p:spPr bwMode="auto">
          <a:xfrm flipH="1" flipV="1">
            <a:off x="10951745" y="11046673"/>
            <a:ext cx="35158" cy="2050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6" name="Line 596"/>
          <p:cNvSpPr>
            <a:spLocks noChangeShapeType="1"/>
          </p:cNvSpPr>
          <p:nvPr/>
        </p:nvSpPr>
        <p:spPr bwMode="auto">
          <a:xfrm flipV="1">
            <a:off x="11063078" y="11046673"/>
            <a:ext cx="29298" cy="2050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7" name="Freeform 597"/>
          <p:cNvSpPr>
            <a:spLocks noChangeArrowheads="1"/>
          </p:cNvSpPr>
          <p:nvPr/>
        </p:nvSpPr>
        <p:spPr bwMode="auto">
          <a:xfrm>
            <a:off x="10954676" y="11061322"/>
            <a:ext cx="140631" cy="29298"/>
          </a:xfrm>
          <a:custGeom>
            <a:avLst/>
            <a:gdLst>
              <a:gd name="T0" fmla="*/ 0 w 210"/>
              <a:gd name="T1" fmla="*/ 0 h 46"/>
              <a:gd name="T2" fmla="*/ 60 w 210"/>
              <a:gd name="T3" fmla="*/ 45 h 46"/>
              <a:gd name="T4" fmla="*/ 105 w 210"/>
              <a:gd name="T5" fmla="*/ 0 h 46"/>
              <a:gd name="T6" fmla="*/ 150 w 210"/>
              <a:gd name="T7" fmla="*/ 45 h 46"/>
              <a:gd name="T8" fmla="*/ 209 w 210"/>
              <a:gd name="T9" fmla="*/ 0 h 46"/>
            </a:gdLst>
            <a:ahLst/>
            <a:cxnLst>
              <a:cxn ang="0">
                <a:pos x="T0" y="T1"/>
              </a:cxn>
              <a:cxn ang="0">
                <a:pos x="T2" y="T3"/>
              </a:cxn>
              <a:cxn ang="0">
                <a:pos x="T4" y="T5"/>
              </a:cxn>
              <a:cxn ang="0">
                <a:pos x="T6" y="T7"/>
              </a:cxn>
              <a:cxn ang="0">
                <a:pos x="T8" y="T9"/>
              </a:cxn>
            </a:cxnLst>
            <a:rect l="0" t="0" r="r" b="b"/>
            <a:pathLst>
              <a:path w="210" h="46">
                <a:moveTo>
                  <a:pt x="0" y="0"/>
                </a:moveTo>
                <a:lnTo>
                  <a:pt x="60" y="45"/>
                </a:lnTo>
                <a:lnTo>
                  <a:pt x="105" y="0"/>
                </a:lnTo>
                <a:lnTo>
                  <a:pt x="150" y="45"/>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8" name="Freeform 598"/>
          <p:cNvSpPr>
            <a:spLocks noChangeArrowheads="1"/>
          </p:cNvSpPr>
          <p:nvPr/>
        </p:nvSpPr>
        <p:spPr bwMode="auto">
          <a:xfrm>
            <a:off x="10916588" y="11248831"/>
            <a:ext cx="219737" cy="61526"/>
          </a:xfrm>
          <a:custGeom>
            <a:avLst/>
            <a:gdLst>
              <a:gd name="T0" fmla="*/ 329 w 330"/>
              <a:gd name="T1" fmla="*/ 90 h 91"/>
              <a:gd name="T2" fmla="*/ 0 w 330"/>
              <a:gd name="T3" fmla="*/ 90 h 91"/>
              <a:gd name="T4" fmla="*/ 0 w 330"/>
              <a:gd name="T5" fmla="*/ 0 h 91"/>
              <a:gd name="T6" fmla="*/ 329 w 330"/>
              <a:gd name="T7" fmla="*/ 0 h 91"/>
              <a:gd name="T8" fmla="*/ 329 w 330"/>
              <a:gd name="T9" fmla="*/ 90 h 91"/>
            </a:gdLst>
            <a:ahLst/>
            <a:cxnLst>
              <a:cxn ang="0">
                <a:pos x="T0" y="T1"/>
              </a:cxn>
              <a:cxn ang="0">
                <a:pos x="T2" y="T3"/>
              </a:cxn>
              <a:cxn ang="0">
                <a:pos x="T4" y="T5"/>
              </a:cxn>
              <a:cxn ang="0">
                <a:pos x="T6" y="T7"/>
              </a:cxn>
              <a:cxn ang="0">
                <a:pos x="T8" y="T9"/>
              </a:cxn>
            </a:cxnLst>
            <a:rect l="0" t="0" r="r" b="b"/>
            <a:pathLst>
              <a:path w="330" h="91">
                <a:moveTo>
                  <a:pt x="329" y="90"/>
                </a:moveTo>
                <a:lnTo>
                  <a:pt x="0" y="90"/>
                </a:lnTo>
                <a:lnTo>
                  <a:pt x="0" y="0"/>
                </a:lnTo>
                <a:lnTo>
                  <a:pt x="329" y="0"/>
                </a:lnTo>
                <a:lnTo>
                  <a:pt x="329"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19" name="Freeform 599"/>
          <p:cNvSpPr>
            <a:spLocks noChangeArrowheads="1"/>
          </p:cNvSpPr>
          <p:nvPr/>
        </p:nvSpPr>
        <p:spPr bwMode="auto">
          <a:xfrm>
            <a:off x="10934165" y="11310355"/>
            <a:ext cx="178721" cy="58597"/>
          </a:xfrm>
          <a:custGeom>
            <a:avLst/>
            <a:gdLst>
              <a:gd name="T0" fmla="*/ 269 w 270"/>
              <a:gd name="T1" fmla="*/ 89 h 90"/>
              <a:gd name="T2" fmla="*/ 0 w 270"/>
              <a:gd name="T3" fmla="*/ 89 h 90"/>
              <a:gd name="T4" fmla="*/ 0 w 270"/>
              <a:gd name="T5" fmla="*/ 0 h 90"/>
              <a:gd name="T6" fmla="*/ 269 w 270"/>
              <a:gd name="T7" fmla="*/ 0 h 90"/>
              <a:gd name="T8" fmla="*/ 269 w 270"/>
              <a:gd name="T9" fmla="*/ 89 h 90"/>
            </a:gdLst>
            <a:ahLst/>
            <a:cxnLst>
              <a:cxn ang="0">
                <a:pos x="T0" y="T1"/>
              </a:cxn>
              <a:cxn ang="0">
                <a:pos x="T2" y="T3"/>
              </a:cxn>
              <a:cxn ang="0">
                <a:pos x="T4" y="T5"/>
              </a:cxn>
              <a:cxn ang="0">
                <a:pos x="T6" y="T7"/>
              </a:cxn>
              <a:cxn ang="0">
                <a:pos x="T8" y="T9"/>
              </a:cxn>
            </a:cxnLst>
            <a:rect l="0" t="0" r="r" b="b"/>
            <a:pathLst>
              <a:path w="270" h="90">
                <a:moveTo>
                  <a:pt x="269" y="89"/>
                </a:moveTo>
                <a:lnTo>
                  <a:pt x="0" y="89"/>
                </a:lnTo>
                <a:lnTo>
                  <a:pt x="0" y="0"/>
                </a:lnTo>
                <a:lnTo>
                  <a:pt x="269" y="0"/>
                </a:lnTo>
                <a:lnTo>
                  <a:pt x="269" y="8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20" name="Freeform 600"/>
          <p:cNvSpPr>
            <a:spLocks noChangeArrowheads="1"/>
          </p:cNvSpPr>
          <p:nvPr/>
        </p:nvSpPr>
        <p:spPr bwMode="auto">
          <a:xfrm>
            <a:off x="10954676" y="11368952"/>
            <a:ext cx="140631" cy="61527"/>
          </a:xfrm>
          <a:custGeom>
            <a:avLst/>
            <a:gdLst>
              <a:gd name="T0" fmla="*/ 209 w 210"/>
              <a:gd name="T1" fmla="*/ 90 h 91"/>
              <a:gd name="T2" fmla="*/ 0 w 210"/>
              <a:gd name="T3" fmla="*/ 90 h 91"/>
              <a:gd name="T4" fmla="*/ 0 w 210"/>
              <a:gd name="T5" fmla="*/ 0 h 91"/>
              <a:gd name="T6" fmla="*/ 209 w 210"/>
              <a:gd name="T7" fmla="*/ 0 h 91"/>
              <a:gd name="T8" fmla="*/ 209 w 210"/>
              <a:gd name="T9" fmla="*/ 90 h 91"/>
            </a:gdLst>
            <a:ahLst/>
            <a:cxnLst>
              <a:cxn ang="0">
                <a:pos x="T0" y="T1"/>
              </a:cxn>
              <a:cxn ang="0">
                <a:pos x="T2" y="T3"/>
              </a:cxn>
              <a:cxn ang="0">
                <a:pos x="T4" y="T5"/>
              </a:cxn>
              <a:cxn ang="0">
                <a:pos x="T6" y="T7"/>
              </a:cxn>
              <a:cxn ang="0">
                <a:pos x="T8" y="T9"/>
              </a:cxn>
            </a:cxnLst>
            <a:rect l="0" t="0" r="r" b="b"/>
            <a:pathLst>
              <a:path w="210" h="91">
                <a:moveTo>
                  <a:pt x="209" y="90"/>
                </a:moveTo>
                <a:lnTo>
                  <a:pt x="0" y="90"/>
                </a:lnTo>
                <a:lnTo>
                  <a:pt x="0" y="0"/>
                </a:lnTo>
                <a:lnTo>
                  <a:pt x="209" y="0"/>
                </a:lnTo>
                <a:lnTo>
                  <a:pt x="209"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21" name="Freeform 601"/>
          <p:cNvSpPr>
            <a:spLocks noChangeArrowheads="1"/>
          </p:cNvSpPr>
          <p:nvPr/>
        </p:nvSpPr>
        <p:spPr bwMode="auto">
          <a:xfrm>
            <a:off x="12141252" y="10812287"/>
            <a:ext cx="322281" cy="336930"/>
          </a:xfrm>
          <a:custGeom>
            <a:avLst/>
            <a:gdLst>
              <a:gd name="T0" fmla="*/ 0 w 487"/>
              <a:gd name="T1" fmla="*/ 388 h 509"/>
              <a:gd name="T2" fmla="*/ 0 w 487"/>
              <a:gd name="T3" fmla="*/ 388 h 509"/>
              <a:gd name="T4" fmla="*/ 239 w 487"/>
              <a:gd name="T5" fmla="*/ 508 h 509"/>
              <a:gd name="T6" fmla="*/ 486 w 487"/>
              <a:gd name="T7" fmla="*/ 388 h 509"/>
              <a:gd name="T8" fmla="*/ 486 w 487"/>
              <a:gd name="T9" fmla="*/ 0 h 509"/>
              <a:gd name="T10" fmla="*/ 0 w 487"/>
              <a:gd name="T11" fmla="*/ 0 h 509"/>
              <a:gd name="T12" fmla="*/ 0 w 487"/>
              <a:gd name="T13" fmla="*/ 388 h 509"/>
            </a:gdLst>
            <a:ahLst/>
            <a:cxnLst>
              <a:cxn ang="0">
                <a:pos x="T0" y="T1"/>
              </a:cxn>
              <a:cxn ang="0">
                <a:pos x="T2" y="T3"/>
              </a:cxn>
              <a:cxn ang="0">
                <a:pos x="T4" y="T5"/>
              </a:cxn>
              <a:cxn ang="0">
                <a:pos x="T6" y="T7"/>
              </a:cxn>
              <a:cxn ang="0">
                <a:pos x="T8" y="T9"/>
              </a:cxn>
              <a:cxn ang="0">
                <a:pos x="T10" y="T11"/>
              </a:cxn>
              <a:cxn ang="0">
                <a:pos x="T12" y="T13"/>
              </a:cxn>
            </a:cxnLst>
            <a:rect l="0" t="0" r="r" b="b"/>
            <a:pathLst>
              <a:path w="487" h="509">
                <a:moveTo>
                  <a:pt x="0" y="388"/>
                </a:moveTo>
                <a:lnTo>
                  <a:pt x="0" y="388"/>
                </a:lnTo>
                <a:cubicBezTo>
                  <a:pt x="0" y="456"/>
                  <a:pt x="90" y="508"/>
                  <a:pt x="239" y="508"/>
                </a:cubicBezTo>
                <a:cubicBezTo>
                  <a:pt x="388" y="508"/>
                  <a:pt x="486" y="456"/>
                  <a:pt x="486" y="388"/>
                </a:cubicBezTo>
                <a:cubicBezTo>
                  <a:pt x="486" y="0"/>
                  <a:pt x="486" y="0"/>
                  <a:pt x="486" y="0"/>
                </a:cubicBezTo>
                <a:cubicBezTo>
                  <a:pt x="0" y="0"/>
                  <a:pt x="0" y="0"/>
                  <a:pt x="0" y="0"/>
                </a:cubicBezTo>
                <a:lnTo>
                  <a:pt x="0" y="38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22" name="Line 602"/>
          <p:cNvSpPr>
            <a:spLocks noChangeShapeType="1"/>
          </p:cNvSpPr>
          <p:nvPr/>
        </p:nvSpPr>
        <p:spPr bwMode="auto">
          <a:xfrm>
            <a:off x="12179341" y="11427548"/>
            <a:ext cx="237315"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3" name="Line 603"/>
          <p:cNvSpPr>
            <a:spLocks noChangeShapeType="1"/>
          </p:cNvSpPr>
          <p:nvPr/>
        </p:nvSpPr>
        <p:spPr bwMode="auto">
          <a:xfrm>
            <a:off x="12299461" y="11152146"/>
            <a:ext cx="2931" cy="27833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4" name="Freeform 604"/>
          <p:cNvSpPr>
            <a:spLocks noChangeArrowheads="1"/>
          </p:cNvSpPr>
          <p:nvPr/>
        </p:nvSpPr>
        <p:spPr bwMode="auto">
          <a:xfrm>
            <a:off x="12050428" y="10873812"/>
            <a:ext cx="90824" cy="90824"/>
          </a:xfrm>
          <a:custGeom>
            <a:avLst/>
            <a:gdLst>
              <a:gd name="T0" fmla="*/ 134 w 135"/>
              <a:gd name="T1" fmla="*/ 0 h 135"/>
              <a:gd name="T2" fmla="*/ 134 w 135"/>
              <a:gd name="T3" fmla="*/ 0 h 135"/>
              <a:gd name="T4" fmla="*/ 0 w 135"/>
              <a:gd name="T5" fmla="*/ 0 h 135"/>
              <a:gd name="T6" fmla="*/ 134 w 135"/>
              <a:gd name="T7" fmla="*/ 134 h 135"/>
            </a:gdLst>
            <a:ahLst/>
            <a:cxnLst>
              <a:cxn ang="0">
                <a:pos x="T0" y="T1"/>
              </a:cxn>
              <a:cxn ang="0">
                <a:pos x="T2" y="T3"/>
              </a:cxn>
              <a:cxn ang="0">
                <a:pos x="T4" y="T5"/>
              </a:cxn>
              <a:cxn ang="0">
                <a:pos x="T6" y="T7"/>
              </a:cxn>
            </a:cxnLst>
            <a:rect l="0" t="0" r="r" b="b"/>
            <a:pathLst>
              <a:path w="135" h="135">
                <a:moveTo>
                  <a:pt x="134" y="0"/>
                </a:moveTo>
                <a:lnTo>
                  <a:pt x="134" y="0"/>
                </a:lnTo>
                <a:cubicBezTo>
                  <a:pt x="0" y="0"/>
                  <a:pt x="0" y="0"/>
                  <a:pt x="0" y="0"/>
                </a:cubicBezTo>
                <a:cubicBezTo>
                  <a:pt x="0" y="0"/>
                  <a:pt x="0" y="134"/>
                  <a:pt x="134"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5" name="Freeform 605"/>
          <p:cNvSpPr>
            <a:spLocks noChangeArrowheads="1"/>
          </p:cNvSpPr>
          <p:nvPr/>
        </p:nvSpPr>
        <p:spPr bwMode="auto">
          <a:xfrm>
            <a:off x="12463533" y="10873812"/>
            <a:ext cx="90826" cy="90824"/>
          </a:xfrm>
          <a:custGeom>
            <a:avLst/>
            <a:gdLst>
              <a:gd name="T0" fmla="*/ 0 w 135"/>
              <a:gd name="T1" fmla="*/ 0 h 135"/>
              <a:gd name="T2" fmla="*/ 0 w 135"/>
              <a:gd name="T3" fmla="*/ 0 h 135"/>
              <a:gd name="T4" fmla="*/ 134 w 135"/>
              <a:gd name="T5" fmla="*/ 0 h 135"/>
              <a:gd name="T6" fmla="*/ 0 w 135"/>
              <a:gd name="T7" fmla="*/ 134 h 135"/>
            </a:gdLst>
            <a:ahLst/>
            <a:cxnLst>
              <a:cxn ang="0">
                <a:pos x="T0" y="T1"/>
              </a:cxn>
              <a:cxn ang="0">
                <a:pos x="T2" y="T3"/>
              </a:cxn>
              <a:cxn ang="0">
                <a:pos x="T4" y="T5"/>
              </a:cxn>
              <a:cxn ang="0">
                <a:pos x="T6" y="T7"/>
              </a:cxn>
            </a:cxnLst>
            <a:rect l="0" t="0" r="r" b="b"/>
            <a:pathLst>
              <a:path w="135" h="135">
                <a:moveTo>
                  <a:pt x="0" y="0"/>
                </a:moveTo>
                <a:lnTo>
                  <a:pt x="0" y="0"/>
                </a:lnTo>
                <a:cubicBezTo>
                  <a:pt x="134" y="0"/>
                  <a:pt x="134" y="0"/>
                  <a:pt x="134" y="0"/>
                </a:cubicBezTo>
                <a:cubicBezTo>
                  <a:pt x="134" y="0"/>
                  <a:pt x="134" y="134"/>
                  <a:pt x="0"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6" name="Freeform 606"/>
          <p:cNvSpPr>
            <a:spLocks noChangeArrowheads="1"/>
          </p:cNvSpPr>
          <p:nvPr/>
        </p:nvSpPr>
        <p:spPr bwMode="auto">
          <a:xfrm>
            <a:off x="13266302" y="10982216"/>
            <a:ext cx="621122" cy="357437"/>
          </a:xfrm>
          <a:custGeom>
            <a:avLst/>
            <a:gdLst>
              <a:gd name="T0" fmla="*/ 933 w 934"/>
              <a:gd name="T1" fmla="*/ 0 h 538"/>
              <a:gd name="T2" fmla="*/ 0 w 934"/>
              <a:gd name="T3" fmla="*/ 0 h 538"/>
              <a:gd name="T4" fmla="*/ 0 w 934"/>
              <a:gd name="T5" fmla="*/ 537 h 538"/>
              <a:gd name="T6" fmla="*/ 933 w 934"/>
              <a:gd name="T7" fmla="*/ 537 h 538"/>
              <a:gd name="T8" fmla="*/ 933 w 934"/>
              <a:gd name="T9" fmla="*/ 0 h 538"/>
            </a:gdLst>
            <a:ahLst/>
            <a:cxnLst>
              <a:cxn ang="0">
                <a:pos x="T0" y="T1"/>
              </a:cxn>
              <a:cxn ang="0">
                <a:pos x="T2" y="T3"/>
              </a:cxn>
              <a:cxn ang="0">
                <a:pos x="T4" y="T5"/>
              </a:cxn>
              <a:cxn ang="0">
                <a:pos x="T6" y="T7"/>
              </a:cxn>
              <a:cxn ang="0">
                <a:pos x="T8" y="T9"/>
              </a:cxn>
            </a:cxnLst>
            <a:rect l="0" t="0" r="r" b="b"/>
            <a:pathLst>
              <a:path w="934" h="538">
                <a:moveTo>
                  <a:pt x="933" y="0"/>
                </a:moveTo>
                <a:lnTo>
                  <a:pt x="0" y="0"/>
                </a:lnTo>
                <a:lnTo>
                  <a:pt x="0" y="537"/>
                </a:lnTo>
                <a:lnTo>
                  <a:pt x="933" y="537"/>
                </a:lnTo>
                <a:lnTo>
                  <a:pt x="93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27" name="Line 607"/>
          <p:cNvSpPr>
            <a:spLocks noChangeShapeType="1"/>
          </p:cNvSpPr>
          <p:nvPr/>
        </p:nvSpPr>
        <p:spPr bwMode="auto">
          <a:xfrm>
            <a:off x="13266302" y="11102340"/>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8" name="Freeform 608"/>
          <p:cNvSpPr>
            <a:spLocks noChangeArrowheads="1"/>
          </p:cNvSpPr>
          <p:nvPr/>
        </p:nvSpPr>
        <p:spPr bwMode="auto">
          <a:xfrm>
            <a:off x="13529986" y="11102340"/>
            <a:ext cx="99613" cy="61526"/>
          </a:xfrm>
          <a:custGeom>
            <a:avLst/>
            <a:gdLst>
              <a:gd name="T0" fmla="*/ 0 w 151"/>
              <a:gd name="T1" fmla="*/ 0 h 91"/>
              <a:gd name="T2" fmla="*/ 0 w 151"/>
              <a:gd name="T3" fmla="*/ 90 h 91"/>
              <a:gd name="T4" fmla="*/ 150 w 151"/>
              <a:gd name="T5" fmla="*/ 90 h 91"/>
              <a:gd name="T6" fmla="*/ 150 w 151"/>
              <a:gd name="T7" fmla="*/ 0 h 91"/>
            </a:gdLst>
            <a:ahLst/>
            <a:cxnLst>
              <a:cxn ang="0">
                <a:pos x="T0" y="T1"/>
              </a:cxn>
              <a:cxn ang="0">
                <a:pos x="T2" y="T3"/>
              </a:cxn>
              <a:cxn ang="0">
                <a:pos x="T4" y="T5"/>
              </a:cxn>
              <a:cxn ang="0">
                <a:pos x="T6" y="T7"/>
              </a:cxn>
            </a:cxnLst>
            <a:rect l="0" t="0" r="r" b="b"/>
            <a:pathLst>
              <a:path w="151" h="91">
                <a:moveTo>
                  <a:pt x="0" y="0"/>
                </a:moveTo>
                <a:lnTo>
                  <a:pt x="0" y="90"/>
                </a:lnTo>
                <a:lnTo>
                  <a:pt x="150" y="90"/>
                </a:lnTo>
                <a:lnTo>
                  <a:pt x="15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9" name="Freeform 609"/>
          <p:cNvSpPr>
            <a:spLocks noChangeArrowheads="1"/>
          </p:cNvSpPr>
          <p:nvPr/>
        </p:nvSpPr>
        <p:spPr bwMode="auto">
          <a:xfrm>
            <a:off x="13488968" y="10903110"/>
            <a:ext cx="178721" cy="79104"/>
          </a:xfrm>
          <a:custGeom>
            <a:avLst/>
            <a:gdLst>
              <a:gd name="T0" fmla="*/ 0 w 269"/>
              <a:gd name="T1" fmla="*/ 120 h 121"/>
              <a:gd name="T2" fmla="*/ 0 w 269"/>
              <a:gd name="T3" fmla="*/ 120 h 121"/>
              <a:gd name="T4" fmla="*/ 134 w 269"/>
              <a:gd name="T5" fmla="*/ 0 h 121"/>
              <a:gd name="T6" fmla="*/ 268 w 269"/>
              <a:gd name="T7" fmla="*/ 120 h 121"/>
            </a:gdLst>
            <a:ahLst/>
            <a:cxnLst>
              <a:cxn ang="0">
                <a:pos x="T0" y="T1"/>
              </a:cxn>
              <a:cxn ang="0">
                <a:pos x="T2" y="T3"/>
              </a:cxn>
              <a:cxn ang="0">
                <a:pos x="T4" y="T5"/>
              </a:cxn>
              <a:cxn ang="0">
                <a:pos x="T6" y="T7"/>
              </a:cxn>
            </a:cxnLst>
            <a:rect l="0" t="0" r="r" b="b"/>
            <a:pathLst>
              <a:path w="269" h="121">
                <a:moveTo>
                  <a:pt x="0" y="120"/>
                </a:moveTo>
                <a:lnTo>
                  <a:pt x="0" y="120"/>
                </a:lnTo>
                <a:cubicBezTo>
                  <a:pt x="0" y="120"/>
                  <a:pt x="0" y="0"/>
                  <a:pt x="134" y="0"/>
                </a:cubicBezTo>
                <a:cubicBezTo>
                  <a:pt x="268" y="0"/>
                  <a:pt x="268" y="120"/>
                  <a:pt x="268" y="12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2" name="Freeform 622"/>
          <p:cNvSpPr>
            <a:spLocks noChangeArrowheads="1"/>
          </p:cNvSpPr>
          <p:nvPr/>
        </p:nvSpPr>
        <p:spPr bwMode="auto">
          <a:xfrm>
            <a:off x="1775548" y="12277196"/>
            <a:ext cx="621122" cy="322281"/>
          </a:xfrm>
          <a:custGeom>
            <a:avLst/>
            <a:gdLst>
              <a:gd name="T0" fmla="*/ 672 w 934"/>
              <a:gd name="T1" fmla="*/ 150 h 487"/>
              <a:gd name="T2" fmla="*/ 933 w 934"/>
              <a:gd name="T3" fmla="*/ 0 h 487"/>
              <a:gd name="T4" fmla="*/ 933 w 934"/>
              <a:gd name="T5" fmla="*/ 486 h 487"/>
              <a:gd name="T6" fmla="*/ 672 w 934"/>
              <a:gd name="T7" fmla="*/ 329 h 487"/>
              <a:gd name="T8" fmla="*/ 672 w 934"/>
              <a:gd name="T9" fmla="*/ 486 h 487"/>
              <a:gd name="T10" fmla="*/ 0 w 934"/>
              <a:gd name="T11" fmla="*/ 486 h 487"/>
              <a:gd name="T12" fmla="*/ 0 w 934"/>
              <a:gd name="T13" fmla="*/ 0 h 487"/>
              <a:gd name="T14" fmla="*/ 672 w 934"/>
              <a:gd name="T15" fmla="*/ 0 h 487"/>
              <a:gd name="T16" fmla="*/ 672 w 934"/>
              <a:gd name="T17" fmla="*/ 15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487">
                <a:moveTo>
                  <a:pt x="672" y="150"/>
                </a:moveTo>
                <a:lnTo>
                  <a:pt x="933" y="0"/>
                </a:lnTo>
                <a:lnTo>
                  <a:pt x="933" y="486"/>
                </a:lnTo>
                <a:lnTo>
                  <a:pt x="672" y="329"/>
                </a:lnTo>
                <a:lnTo>
                  <a:pt x="672" y="486"/>
                </a:lnTo>
                <a:lnTo>
                  <a:pt x="0" y="486"/>
                </a:lnTo>
                <a:lnTo>
                  <a:pt x="0" y="0"/>
                </a:lnTo>
                <a:lnTo>
                  <a:pt x="672" y="0"/>
                </a:lnTo>
                <a:lnTo>
                  <a:pt x="672"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43" name="Line 623"/>
          <p:cNvSpPr>
            <a:spLocks noChangeShapeType="1"/>
          </p:cNvSpPr>
          <p:nvPr/>
        </p:nvSpPr>
        <p:spPr bwMode="auto">
          <a:xfrm>
            <a:off x="1825356" y="12356302"/>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4" name="Line 624"/>
          <p:cNvSpPr>
            <a:spLocks noChangeShapeType="1"/>
          </p:cNvSpPr>
          <p:nvPr/>
        </p:nvSpPr>
        <p:spPr bwMode="auto">
          <a:xfrm>
            <a:off x="1904460" y="12356302"/>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5" name="Freeform 625"/>
          <p:cNvSpPr>
            <a:spLocks noChangeArrowheads="1"/>
          </p:cNvSpPr>
          <p:nvPr/>
        </p:nvSpPr>
        <p:spPr bwMode="auto">
          <a:xfrm>
            <a:off x="1834143" y="12435406"/>
            <a:ext cx="178721" cy="105473"/>
          </a:xfrm>
          <a:custGeom>
            <a:avLst/>
            <a:gdLst>
              <a:gd name="T0" fmla="*/ 269 w 270"/>
              <a:gd name="T1" fmla="*/ 0 h 158"/>
              <a:gd name="T2" fmla="*/ 0 w 270"/>
              <a:gd name="T3" fmla="*/ 0 h 158"/>
              <a:gd name="T4" fmla="*/ 0 w 270"/>
              <a:gd name="T5" fmla="*/ 157 h 158"/>
              <a:gd name="T6" fmla="*/ 269 w 270"/>
              <a:gd name="T7" fmla="*/ 157 h 158"/>
              <a:gd name="T8" fmla="*/ 269 w 270"/>
              <a:gd name="T9" fmla="*/ 0 h 158"/>
            </a:gdLst>
            <a:ahLst/>
            <a:cxnLst>
              <a:cxn ang="0">
                <a:pos x="T0" y="T1"/>
              </a:cxn>
              <a:cxn ang="0">
                <a:pos x="T2" y="T3"/>
              </a:cxn>
              <a:cxn ang="0">
                <a:pos x="T4" y="T5"/>
              </a:cxn>
              <a:cxn ang="0">
                <a:pos x="T6" y="T7"/>
              </a:cxn>
              <a:cxn ang="0">
                <a:pos x="T8" y="T9"/>
              </a:cxn>
            </a:cxnLst>
            <a:rect l="0" t="0" r="r" b="b"/>
            <a:pathLst>
              <a:path w="270" h="158">
                <a:moveTo>
                  <a:pt x="269" y="0"/>
                </a:moveTo>
                <a:lnTo>
                  <a:pt x="0" y="0"/>
                </a:lnTo>
                <a:lnTo>
                  <a:pt x="0" y="157"/>
                </a:lnTo>
                <a:lnTo>
                  <a:pt x="269" y="157"/>
                </a:lnTo>
                <a:lnTo>
                  <a:pt x="26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46" name="Freeform 626"/>
          <p:cNvSpPr>
            <a:spLocks noChangeArrowheads="1"/>
          </p:cNvSpPr>
          <p:nvPr/>
        </p:nvSpPr>
        <p:spPr bwMode="auto">
          <a:xfrm>
            <a:off x="1825356" y="12198092"/>
            <a:ext cx="336928" cy="79104"/>
          </a:xfrm>
          <a:custGeom>
            <a:avLst/>
            <a:gdLst>
              <a:gd name="T0" fmla="*/ 0 w 509"/>
              <a:gd name="T1" fmla="*/ 0 h 120"/>
              <a:gd name="T2" fmla="*/ 388 w 509"/>
              <a:gd name="T3" fmla="*/ 0 h 120"/>
              <a:gd name="T4" fmla="*/ 508 w 509"/>
              <a:gd name="T5" fmla="*/ 119 h 120"/>
            </a:gdLst>
            <a:ahLst/>
            <a:cxnLst>
              <a:cxn ang="0">
                <a:pos x="T0" y="T1"/>
              </a:cxn>
              <a:cxn ang="0">
                <a:pos x="T2" y="T3"/>
              </a:cxn>
              <a:cxn ang="0">
                <a:pos x="T4" y="T5"/>
              </a:cxn>
            </a:cxnLst>
            <a:rect l="0" t="0" r="r" b="b"/>
            <a:pathLst>
              <a:path w="509" h="120">
                <a:moveTo>
                  <a:pt x="0" y="0"/>
                </a:moveTo>
                <a:lnTo>
                  <a:pt x="388" y="0"/>
                </a:lnTo>
                <a:lnTo>
                  <a:pt x="508" y="11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7" name="Freeform 627"/>
          <p:cNvSpPr>
            <a:spLocks noChangeArrowheads="1"/>
          </p:cNvSpPr>
          <p:nvPr/>
        </p:nvSpPr>
        <p:spPr bwMode="auto">
          <a:xfrm>
            <a:off x="3050021" y="12177581"/>
            <a:ext cx="621122" cy="421894"/>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48" name="Freeform 628"/>
          <p:cNvSpPr>
            <a:spLocks noChangeArrowheads="1"/>
          </p:cNvSpPr>
          <p:nvPr/>
        </p:nvSpPr>
        <p:spPr bwMode="auto">
          <a:xfrm>
            <a:off x="3284407" y="12356302"/>
            <a:ext cx="158210" cy="164070"/>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49" name="Line 629"/>
          <p:cNvSpPr>
            <a:spLocks noChangeShapeType="1"/>
          </p:cNvSpPr>
          <p:nvPr/>
        </p:nvSpPr>
        <p:spPr bwMode="auto">
          <a:xfrm>
            <a:off x="3129125" y="12277196"/>
            <a:ext cx="2931" cy="3222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50" name="Freeform 630"/>
          <p:cNvSpPr>
            <a:spLocks noChangeArrowheads="1"/>
          </p:cNvSpPr>
          <p:nvPr/>
        </p:nvSpPr>
        <p:spPr bwMode="auto">
          <a:xfrm>
            <a:off x="3580317" y="12356302"/>
            <a:ext cx="2931"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25" name="Group 24"/>
          <p:cNvGrpSpPr/>
          <p:nvPr/>
        </p:nvGrpSpPr>
        <p:grpSpPr>
          <a:xfrm>
            <a:off x="4330350" y="12186372"/>
            <a:ext cx="621122" cy="421894"/>
            <a:chOff x="4330350" y="12186372"/>
            <a:chExt cx="621122" cy="421894"/>
          </a:xfrm>
        </p:grpSpPr>
        <p:sp>
          <p:nvSpPr>
            <p:cNvPr id="5751"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52"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53"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sp>
        <p:nvSpPr>
          <p:cNvPr id="5754" name="Freeform 634"/>
          <p:cNvSpPr>
            <a:spLocks noChangeArrowheads="1"/>
          </p:cNvSpPr>
          <p:nvPr/>
        </p:nvSpPr>
        <p:spPr bwMode="auto">
          <a:xfrm>
            <a:off x="5604824" y="12236178"/>
            <a:ext cx="521509" cy="401387"/>
          </a:xfrm>
          <a:custGeom>
            <a:avLst/>
            <a:gdLst>
              <a:gd name="T0" fmla="*/ 784 w 785"/>
              <a:gd name="T1" fmla="*/ 0 h 605"/>
              <a:gd name="T2" fmla="*/ 0 w 785"/>
              <a:gd name="T3" fmla="*/ 0 h 605"/>
              <a:gd name="T4" fmla="*/ 0 w 785"/>
              <a:gd name="T5" fmla="*/ 604 h 605"/>
              <a:gd name="T6" fmla="*/ 784 w 785"/>
              <a:gd name="T7" fmla="*/ 604 h 605"/>
              <a:gd name="T8" fmla="*/ 784 w 785"/>
              <a:gd name="T9" fmla="*/ 0 h 605"/>
            </a:gdLst>
            <a:ahLst/>
            <a:cxnLst>
              <a:cxn ang="0">
                <a:pos x="T0" y="T1"/>
              </a:cxn>
              <a:cxn ang="0">
                <a:pos x="T2" y="T3"/>
              </a:cxn>
              <a:cxn ang="0">
                <a:pos x="T4" y="T5"/>
              </a:cxn>
              <a:cxn ang="0">
                <a:pos x="T6" y="T7"/>
              </a:cxn>
              <a:cxn ang="0">
                <a:pos x="T8" y="T9"/>
              </a:cxn>
            </a:cxnLst>
            <a:rect l="0" t="0" r="r" b="b"/>
            <a:pathLst>
              <a:path w="785" h="605">
                <a:moveTo>
                  <a:pt x="784" y="0"/>
                </a:moveTo>
                <a:lnTo>
                  <a:pt x="0" y="0"/>
                </a:lnTo>
                <a:lnTo>
                  <a:pt x="0" y="604"/>
                </a:lnTo>
                <a:lnTo>
                  <a:pt x="784" y="604"/>
                </a:lnTo>
                <a:lnTo>
                  <a:pt x="78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55" name="Freeform 635"/>
          <p:cNvSpPr>
            <a:spLocks noChangeArrowheads="1"/>
          </p:cNvSpPr>
          <p:nvPr/>
        </p:nvSpPr>
        <p:spPr bwMode="auto">
          <a:xfrm>
            <a:off x="5698577" y="12157074"/>
            <a:ext cx="527367" cy="401385"/>
          </a:xfrm>
          <a:custGeom>
            <a:avLst/>
            <a:gdLst>
              <a:gd name="T0" fmla="*/ 0 w 792"/>
              <a:gd name="T1" fmla="*/ 90 h 606"/>
              <a:gd name="T2" fmla="*/ 0 w 792"/>
              <a:gd name="T3" fmla="*/ 0 h 606"/>
              <a:gd name="T4" fmla="*/ 791 w 792"/>
              <a:gd name="T5" fmla="*/ 0 h 606"/>
              <a:gd name="T6" fmla="*/ 791 w 792"/>
              <a:gd name="T7" fmla="*/ 605 h 606"/>
              <a:gd name="T8" fmla="*/ 672 w 792"/>
              <a:gd name="T9" fmla="*/ 605 h 606"/>
            </a:gdLst>
            <a:ahLst/>
            <a:cxnLst>
              <a:cxn ang="0">
                <a:pos x="T0" y="T1"/>
              </a:cxn>
              <a:cxn ang="0">
                <a:pos x="T2" y="T3"/>
              </a:cxn>
              <a:cxn ang="0">
                <a:pos x="T4" y="T5"/>
              </a:cxn>
              <a:cxn ang="0">
                <a:pos x="T6" y="T7"/>
              </a:cxn>
              <a:cxn ang="0">
                <a:pos x="T8" y="T9"/>
              </a:cxn>
            </a:cxnLst>
            <a:rect l="0" t="0" r="r" b="b"/>
            <a:pathLst>
              <a:path w="792" h="606">
                <a:moveTo>
                  <a:pt x="0" y="90"/>
                </a:moveTo>
                <a:lnTo>
                  <a:pt x="0" y="0"/>
                </a:lnTo>
                <a:lnTo>
                  <a:pt x="791" y="0"/>
                </a:lnTo>
                <a:lnTo>
                  <a:pt x="791" y="605"/>
                </a:lnTo>
                <a:lnTo>
                  <a:pt x="672" y="6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56" name="Freeform 636"/>
          <p:cNvSpPr>
            <a:spLocks noChangeArrowheads="1"/>
          </p:cNvSpPr>
          <p:nvPr/>
        </p:nvSpPr>
        <p:spPr bwMode="auto">
          <a:xfrm>
            <a:off x="5604824" y="12397320"/>
            <a:ext cx="521509" cy="222666"/>
          </a:xfrm>
          <a:custGeom>
            <a:avLst/>
            <a:gdLst>
              <a:gd name="T0" fmla="*/ 0 w 785"/>
              <a:gd name="T1" fmla="*/ 216 h 336"/>
              <a:gd name="T2" fmla="*/ 216 w 785"/>
              <a:gd name="T3" fmla="*/ 0 h 336"/>
              <a:gd name="T4" fmla="*/ 425 w 785"/>
              <a:gd name="T5" fmla="*/ 246 h 336"/>
              <a:gd name="T6" fmla="*/ 575 w 785"/>
              <a:gd name="T7" fmla="*/ 149 h 336"/>
              <a:gd name="T8" fmla="*/ 784 w 785"/>
              <a:gd name="T9" fmla="*/ 335 h 336"/>
            </a:gdLst>
            <a:ahLst/>
            <a:cxnLst>
              <a:cxn ang="0">
                <a:pos x="T0" y="T1"/>
              </a:cxn>
              <a:cxn ang="0">
                <a:pos x="T2" y="T3"/>
              </a:cxn>
              <a:cxn ang="0">
                <a:pos x="T4" y="T5"/>
              </a:cxn>
              <a:cxn ang="0">
                <a:pos x="T6" y="T7"/>
              </a:cxn>
              <a:cxn ang="0">
                <a:pos x="T8" y="T9"/>
              </a:cxn>
            </a:cxnLst>
            <a:rect l="0" t="0" r="r" b="b"/>
            <a:pathLst>
              <a:path w="785" h="336">
                <a:moveTo>
                  <a:pt x="0" y="216"/>
                </a:moveTo>
                <a:lnTo>
                  <a:pt x="216" y="0"/>
                </a:lnTo>
                <a:lnTo>
                  <a:pt x="425" y="246"/>
                </a:lnTo>
                <a:lnTo>
                  <a:pt x="575" y="149"/>
                </a:lnTo>
                <a:lnTo>
                  <a:pt x="784" y="33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57" name="Freeform 637"/>
          <p:cNvSpPr>
            <a:spLocks noChangeArrowheads="1"/>
          </p:cNvSpPr>
          <p:nvPr/>
        </p:nvSpPr>
        <p:spPr bwMode="auto">
          <a:xfrm>
            <a:off x="5947613" y="12315285"/>
            <a:ext cx="99613" cy="99613"/>
          </a:xfrm>
          <a:custGeom>
            <a:avLst/>
            <a:gdLst>
              <a:gd name="T0" fmla="*/ 149 w 150"/>
              <a:gd name="T1" fmla="*/ 75 h 150"/>
              <a:gd name="T2" fmla="*/ 149 w 150"/>
              <a:gd name="T3" fmla="*/ 75 h 150"/>
              <a:gd name="T4" fmla="*/ 75 w 150"/>
              <a:gd name="T5" fmla="*/ 149 h 150"/>
              <a:gd name="T6" fmla="*/ 0 w 150"/>
              <a:gd name="T7" fmla="*/ 75 h 150"/>
              <a:gd name="T8" fmla="*/ 75 w 150"/>
              <a:gd name="T9" fmla="*/ 0 h 150"/>
              <a:gd name="T10" fmla="*/ 149 w 150"/>
              <a:gd name="T11" fmla="*/ 75 h 150"/>
            </a:gdLst>
            <a:ahLst/>
            <a:cxnLst>
              <a:cxn ang="0">
                <a:pos x="T0" y="T1"/>
              </a:cxn>
              <a:cxn ang="0">
                <a:pos x="T2" y="T3"/>
              </a:cxn>
              <a:cxn ang="0">
                <a:pos x="T4" y="T5"/>
              </a:cxn>
              <a:cxn ang="0">
                <a:pos x="T6" y="T7"/>
              </a:cxn>
              <a:cxn ang="0">
                <a:pos x="T8" y="T9"/>
              </a:cxn>
              <a:cxn ang="0">
                <a:pos x="T10" y="T11"/>
              </a:cxn>
            </a:cxnLst>
            <a:rect l="0" t="0" r="r" b="b"/>
            <a:pathLst>
              <a:path w="150" h="150">
                <a:moveTo>
                  <a:pt x="149" y="75"/>
                </a:moveTo>
                <a:lnTo>
                  <a:pt x="149" y="75"/>
                </a:lnTo>
                <a:cubicBezTo>
                  <a:pt x="149" y="120"/>
                  <a:pt x="112" y="149"/>
                  <a:pt x="75" y="149"/>
                </a:cubicBezTo>
                <a:cubicBezTo>
                  <a:pt x="30" y="149"/>
                  <a:pt x="0" y="120"/>
                  <a:pt x="0" y="75"/>
                </a:cubicBezTo>
                <a:cubicBezTo>
                  <a:pt x="0" y="37"/>
                  <a:pt x="30" y="0"/>
                  <a:pt x="75" y="0"/>
                </a:cubicBezTo>
                <a:cubicBezTo>
                  <a:pt x="112" y="0"/>
                  <a:pt x="149" y="37"/>
                  <a:pt x="149" y="7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58" name="Freeform 638"/>
          <p:cNvSpPr>
            <a:spLocks noChangeArrowheads="1"/>
          </p:cNvSpPr>
          <p:nvPr/>
        </p:nvSpPr>
        <p:spPr bwMode="auto">
          <a:xfrm>
            <a:off x="6885153" y="12089687"/>
            <a:ext cx="621122" cy="621122"/>
          </a:xfrm>
          <a:custGeom>
            <a:avLst/>
            <a:gdLst>
              <a:gd name="T0" fmla="*/ 463 w 934"/>
              <a:gd name="T1" fmla="*/ 0 h 934"/>
              <a:gd name="T2" fmla="*/ 373 w 934"/>
              <a:gd name="T3" fmla="*/ 0 h 934"/>
              <a:gd name="T4" fmla="*/ 373 w 934"/>
              <a:gd name="T5" fmla="*/ 134 h 934"/>
              <a:gd name="T6" fmla="*/ 284 w 934"/>
              <a:gd name="T7" fmla="*/ 164 h 934"/>
              <a:gd name="T8" fmla="*/ 194 w 934"/>
              <a:gd name="T9" fmla="*/ 74 h 934"/>
              <a:gd name="T10" fmla="*/ 75 w 934"/>
              <a:gd name="T11" fmla="*/ 194 h 934"/>
              <a:gd name="T12" fmla="*/ 164 w 934"/>
              <a:gd name="T13" fmla="*/ 283 h 934"/>
              <a:gd name="T14" fmla="*/ 134 w 934"/>
              <a:gd name="T15" fmla="*/ 373 h 934"/>
              <a:gd name="T16" fmla="*/ 0 w 934"/>
              <a:gd name="T17" fmla="*/ 373 h 934"/>
              <a:gd name="T18" fmla="*/ 0 w 934"/>
              <a:gd name="T19" fmla="*/ 552 h 934"/>
              <a:gd name="T20" fmla="*/ 134 w 934"/>
              <a:gd name="T21" fmla="*/ 552 h 934"/>
              <a:gd name="T22" fmla="*/ 164 w 934"/>
              <a:gd name="T23" fmla="*/ 649 h 934"/>
              <a:gd name="T24" fmla="*/ 75 w 934"/>
              <a:gd name="T25" fmla="*/ 739 h 934"/>
              <a:gd name="T26" fmla="*/ 194 w 934"/>
              <a:gd name="T27" fmla="*/ 858 h 934"/>
              <a:gd name="T28" fmla="*/ 284 w 934"/>
              <a:gd name="T29" fmla="*/ 769 h 934"/>
              <a:gd name="T30" fmla="*/ 373 w 934"/>
              <a:gd name="T31" fmla="*/ 798 h 934"/>
              <a:gd name="T32" fmla="*/ 373 w 934"/>
              <a:gd name="T33" fmla="*/ 933 h 934"/>
              <a:gd name="T34" fmla="*/ 463 w 934"/>
              <a:gd name="T35" fmla="*/ 933 h 934"/>
              <a:gd name="T36" fmla="*/ 552 w 934"/>
              <a:gd name="T37" fmla="*/ 933 h 934"/>
              <a:gd name="T38" fmla="*/ 552 w 934"/>
              <a:gd name="T39" fmla="*/ 798 h 934"/>
              <a:gd name="T40" fmla="*/ 642 w 934"/>
              <a:gd name="T41" fmla="*/ 769 h 934"/>
              <a:gd name="T42" fmla="*/ 731 w 934"/>
              <a:gd name="T43" fmla="*/ 858 h 934"/>
              <a:gd name="T44" fmla="*/ 858 w 934"/>
              <a:gd name="T45" fmla="*/ 739 h 934"/>
              <a:gd name="T46" fmla="*/ 769 w 934"/>
              <a:gd name="T47" fmla="*/ 649 h 934"/>
              <a:gd name="T48" fmla="*/ 799 w 934"/>
              <a:gd name="T49" fmla="*/ 552 h 934"/>
              <a:gd name="T50" fmla="*/ 933 w 934"/>
              <a:gd name="T51" fmla="*/ 552 h 934"/>
              <a:gd name="T52" fmla="*/ 933 w 934"/>
              <a:gd name="T53" fmla="*/ 373 h 934"/>
              <a:gd name="T54" fmla="*/ 799 w 934"/>
              <a:gd name="T55" fmla="*/ 373 h 934"/>
              <a:gd name="T56" fmla="*/ 769 w 934"/>
              <a:gd name="T57" fmla="*/ 283 h 934"/>
              <a:gd name="T58" fmla="*/ 858 w 934"/>
              <a:gd name="T59" fmla="*/ 194 h 934"/>
              <a:gd name="T60" fmla="*/ 731 w 934"/>
              <a:gd name="T61" fmla="*/ 74 h 934"/>
              <a:gd name="T62" fmla="*/ 642 w 934"/>
              <a:gd name="T63" fmla="*/ 164 h 934"/>
              <a:gd name="T64" fmla="*/ 552 w 934"/>
              <a:gd name="T65" fmla="*/ 134 h 934"/>
              <a:gd name="T66" fmla="*/ 552 w 934"/>
              <a:gd name="T67" fmla="*/ 0 h 934"/>
              <a:gd name="T68" fmla="*/ 463 w 934"/>
              <a:gd name="T69" fmla="*/ 0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4" h="934">
                <a:moveTo>
                  <a:pt x="463" y="0"/>
                </a:moveTo>
                <a:lnTo>
                  <a:pt x="373" y="0"/>
                </a:lnTo>
                <a:lnTo>
                  <a:pt x="373" y="134"/>
                </a:lnTo>
                <a:lnTo>
                  <a:pt x="284" y="164"/>
                </a:lnTo>
                <a:lnTo>
                  <a:pt x="194" y="74"/>
                </a:lnTo>
                <a:lnTo>
                  <a:pt x="75" y="194"/>
                </a:lnTo>
                <a:lnTo>
                  <a:pt x="164" y="283"/>
                </a:lnTo>
                <a:lnTo>
                  <a:pt x="134" y="373"/>
                </a:lnTo>
                <a:lnTo>
                  <a:pt x="0" y="373"/>
                </a:lnTo>
                <a:lnTo>
                  <a:pt x="0" y="552"/>
                </a:lnTo>
                <a:lnTo>
                  <a:pt x="134" y="552"/>
                </a:lnTo>
                <a:lnTo>
                  <a:pt x="164" y="649"/>
                </a:lnTo>
                <a:lnTo>
                  <a:pt x="75" y="739"/>
                </a:lnTo>
                <a:lnTo>
                  <a:pt x="194" y="858"/>
                </a:lnTo>
                <a:lnTo>
                  <a:pt x="284" y="769"/>
                </a:lnTo>
                <a:lnTo>
                  <a:pt x="373" y="798"/>
                </a:lnTo>
                <a:lnTo>
                  <a:pt x="373" y="933"/>
                </a:lnTo>
                <a:lnTo>
                  <a:pt x="463" y="933"/>
                </a:lnTo>
                <a:lnTo>
                  <a:pt x="552" y="933"/>
                </a:lnTo>
                <a:lnTo>
                  <a:pt x="552" y="798"/>
                </a:lnTo>
                <a:lnTo>
                  <a:pt x="642" y="769"/>
                </a:lnTo>
                <a:lnTo>
                  <a:pt x="731" y="858"/>
                </a:lnTo>
                <a:lnTo>
                  <a:pt x="858" y="739"/>
                </a:lnTo>
                <a:lnTo>
                  <a:pt x="769" y="649"/>
                </a:lnTo>
                <a:lnTo>
                  <a:pt x="799" y="552"/>
                </a:lnTo>
                <a:lnTo>
                  <a:pt x="933" y="552"/>
                </a:lnTo>
                <a:lnTo>
                  <a:pt x="933" y="373"/>
                </a:lnTo>
                <a:lnTo>
                  <a:pt x="799" y="373"/>
                </a:lnTo>
                <a:lnTo>
                  <a:pt x="769" y="283"/>
                </a:lnTo>
                <a:lnTo>
                  <a:pt x="858" y="194"/>
                </a:lnTo>
                <a:lnTo>
                  <a:pt x="731" y="74"/>
                </a:lnTo>
                <a:lnTo>
                  <a:pt x="642" y="164"/>
                </a:lnTo>
                <a:lnTo>
                  <a:pt x="552" y="134"/>
                </a:lnTo>
                <a:lnTo>
                  <a:pt x="552" y="0"/>
                </a:lnTo>
                <a:lnTo>
                  <a:pt x="46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59" name="Freeform 639"/>
          <p:cNvSpPr>
            <a:spLocks noChangeArrowheads="1"/>
          </p:cNvSpPr>
          <p:nvPr/>
        </p:nvSpPr>
        <p:spPr bwMode="auto">
          <a:xfrm>
            <a:off x="7131258" y="12335793"/>
            <a:ext cx="120124" cy="120124"/>
          </a:xfrm>
          <a:custGeom>
            <a:avLst/>
            <a:gdLst>
              <a:gd name="T0" fmla="*/ 179 w 180"/>
              <a:gd name="T1" fmla="*/ 90 h 180"/>
              <a:gd name="T2" fmla="*/ 179 w 180"/>
              <a:gd name="T3" fmla="*/ 90 h 180"/>
              <a:gd name="T4" fmla="*/ 90 w 180"/>
              <a:gd name="T5" fmla="*/ 0 h 180"/>
              <a:gd name="T6" fmla="*/ 0 w 180"/>
              <a:gd name="T7" fmla="*/ 90 h 180"/>
              <a:gd name="T8" fmla="*/ 90 w 180"/>
              <a:gd name="T9" fmla="*/ 179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45"/>
                  <a:pt x="142" y="0"/>
                  <a:pt x="90" y="0"/>
                </a:cubicBezTo>
                <a:cubicBezTo>
                  <a:pt x="45" y="0"/>
                  <a:pt x="0" y="45"/>
                  <a:pt x="0" y="90"/>
                </a:cubicBezTo>
                <a:cubicBezTo>
                  <a:pt x="0" y="142"/>
                  <a:pt x="45" y="179"/>
                  <a:pt x="90" y="179"/>
                </a:cubicBezTo>
                <a:cubicBezTo>
                  <a:pt x="142" y="179"/>
                  <a:pt x="179" y="142"/>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2" name="Group 1"/>
          <p:cNvGrpSpPr/>
          <p:nvPr/>
        </p:nvGrpSpPr>
        <p:grpSpPr>
          <a:xfrm>
            <a:off x="8168415" y="12118985"/>
            <a:ext cx="609403" cy="571318"/>
            <a:chOff x="8168415" y="12118985"/>
            <a:chExt cx="609403" cy="571318"/>
          </a:xfrm>
        </p:grpSpPr>
        <p:sp>
          <p:nvSpPr>
            <p:cNvPr id="5760" name="Line 640"/>
            <p:cNvSpPr>
              <a:spLocks noChangeShapeType="1"/>
            </p:cNvSpPr>
            <p:nvPr/>
          </p:nvSpPr>
          <p:spPr bwMode="auto">
            <a:xfrm>
              <a:off x="8511205" y="12414900"/>
              <a:ext cx="49806" cy="4980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6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6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63" name="Line 643"/>
            <p:cNvSpPr>
              <a:spLocks noChangeShapeType="1"/>
            </p:cNvSpPr>
            <p:nvPr/>
          </p:nvSpPr>
          <p:spPr bwMode="auto">
            <a:xfrm flipH="1" flipV="1">
              <a:off x="8300259" y="12203952"/>
              <a:ext cx="134771" cy="13477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6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sp>
        <p:nvSpPr>
          <p:cNvPr id="5765" name="Line 645"/>
          <p:cNvSpPr>
            <a:spLocks noChangeShapeType="1"/>
          </p:cNvSpPr>
          <p:nvPr/>
        </p:nvSpPr>
        <p:spPr bwMode="auto">
          <a:xfrm>
            <a:off x="9645045" y="12277196"/>
            <a:ext cx="187508" cy="18750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66" name="Freeform 646"/>
          <p:cNvSpPr>
            <a:spLocks noChangeArrowheads="1"/>
          </p:cNvSpPr>
          <p:nvPr/>
        </p:nvSpPr>
        <p:spPr bwMode="auto">
          <a:xfrm>
            <a:off x="9806187" y="12435408"/>
            <a:ext cx="251964" cy="254895"/>
          </a:xfrm>
          <a:custGeom>
            <a:avLst/>
            <a:gdLst>
              <a:gd name="T0" fmla="*/ 0 w 381"/>
              <a:gd name="T1" fmla="*/ 90 h 382"/>
              <a:gd name="T2" fmla="*/ 89 w 381"/>
              <a:gd name="T3" fmla="*/ 0 h 382"/>
              <a:gd name="T4" fmla="*/ 380 w 381"/>
              <a:gd name="T5" fmla="*/ 291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1"/>
                </a:lnTo>
                <a:lnTo>
                  <a:pt x="291"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67" name="Freeform 647"/>
          <p:cNvSpPr>
            <a:spLocks noChangeArrowheads="1"/>
          </p:cNvSpPr>
          <p:nvPr/>
        </p:nvSpPr>
        <p:spPr bwMode="auto">
          <a:xfrm>
            <a:off x="9437028" y="12107267"/>
            <a:ext cx="328139" cy="269543"/>
          </a:xfrm>
          <a:custGeom>
            <a:avLst/>
            <a:gdLst>
              <a:gd name="T0" fmla="*/ 0 w 494"/>
              <a:gd name="T1" fmla="*/ 239 h 405"/>
              <a:gd name="T2" fmla="*/ 0 w 494"/>
              <a:gd name="T3" fmla="*/ 239 h 405"/>
              <a:gd name="T4" fmla="*/ 239 w 494"/>
              <a:gd name="T5" fmla="*/ 0 h 405"/>
              <a:gd name="T6" fmla="*/ 433 w 494"/>
              <a:gd name="T7" fmla="*/ 16 h 405"/>
              <a:gd name="T8" fmla="*/ 493 w 494"/>
              <a:gd name="T9" fmla="*/ 75 h 405"/>
              <a:gd name="T10" fmla="*/ 164 w 494"/>
              <a:gd name="T11" fmla="*/ 404 h 405"/>
              <a:gd name="T12" fmla="*/ 0 w 494"/>
              <a:gd name="T13" fmla="*/ 239 h 405"/>
            </a:gdLst>
            <a:ahLst/>
            <a:cxnLst>
              <a:cxn ang="0">
                <a:pos x="T0" y="T1"/>
              </a:cxn>
              <a:cxn ang="0">
                <a:pos x="T2" y="T3"/>
              </a:cxn>
              <a:cxn ang="0">
                <a:pos x="T4" y="T5"/>
              </a:cxn>
              <a:cxn ang="0">
                <a:pos x="T6" y="T7"/>
              </a:cxn>
              <a:cxn ang="0">
                <a:pos x="T8" y="T9"/>
              </a:cxn>
              <a:cxn ang="0">
                <a:pos x="T10" y="T11"/>
              </a:cxn>
              <a:cxn ang="0">
                <a:pos x="T12" y="T13"/>
              </a:cxn>
            </a:cxnLst>
            <a:rect l="0" t="0" r="r" b="b"/>
            <a:pathLst>
              <a:path w="494" h="405">
                <a:moveTo>
                  <a:pt x="0" y="239"/>
                </a:moveTo>
                <a:lnTo>
                  <a:pt x="0" y="239"/>
                </a:lnTo>
                <a:cubicBezTo>
                  <a:pt x="239" y="0"/>
                  <a:pt x="239" y="0"/>
                  <a:pt x="239" y="0"/>
                </a:cubicBezTo>
                <a:cubicBezTo>
                  <a:pt x="329" y="90"/>
                  <a:pt x="433" y="16"/>
                  <a:pt x="433" y="16"/>
                </a:cubicBezTo>
                <a:cubicBezTo>
                  <a:pt x="493" y="75"/>
                  <a:pt x="493" y="75"/>
                  <a:pt x="493" y="75"/>
                </a:cubicBezTo>
                <a:cubicBezTo>
                  <a:pt x="164" y="404"/>
                  <a:pt x="164" y="404"/>
                  <a:pt x="164" y="404"/>
                </a:cubicBezTo>
                <a:lnTo>
                  <a:pt x="0"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68" name="Freeform 648"/>
          <p:cNvSpPr>
            <a:spLocks noChangeArrowheads="1"/>
          </p:cNvSpPr>
          <p:nvPr/>
        </p:nvSpPr>
        <p:spPr bwMode="auto">
          <a:xfrm>
            <a:off x="12481111" y="12285985"/>
            <a:ext cx="128911" cy="351579"/>
          </a:xfrm>
          <a:custGeom>
            <a:avLst/>
            <a:gdLst>
              <a:gd name="T0" fmla="*/ 194 w 195"/>
              <a:gd name="T1" fmla="*/ 530 h 531"/>
              <a:gd name="T2" fmla="*/ 194 w 195"/>
              <a:gd name="T3" fmla="*/ 530 h 531"/>
              <a:gd name="T4" fmla="*/ 0 w 195"/>
              <a:gd name="T5" fmla="*/ 0 h 531"/>
            </a:gdLst>
            <a:ahLst/>
            <a:cxnLst>
              <a:cxn ang="0">
                <a:pos x="T0" y="T1"/>
              </a:cxn>
              <a:cxn ang="0">
                <a:pos x="T2" y="T3"/>
              </a:cxn>
              <a:cxn ang="0">
                <a:pos x="T4" y="T5"/>
              </a:cxn>
            </a:cxnLst>
            <a:rect l="0" t="0" r="r" b="b"/>
            <a:pathLst>
              <a:path w="195" h="531">
                <a:moveTo>
                  <a:pt x="194" y="530"/>
                </a:moveTo>
                <a:lnTo>
                  <a:pt x="194" y="530"/>
                </a:lnTo>
                <a:cubicBezTo>
                  <a:pt x="194" y="329"/>
                  <a:pt x="120" y="142"/>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69" name="Freeform 649"/>
          <p:cNvSpPr>
            <a:spLocks noChangeArrowheads="1"/>
          </p:cNvSpPr>
          <p:nvPr/>
        </p:nvSpPr>
        <p:spPr bwMode="auto">
          <a:xfrm>
            <a:off x="12062148" y="12089687"/>
            <a:ext cx="421894" cy="199228"/>
          </a:xfrm>
          <a:custGeom>
            <a:avLst/>
            <a:gdLst>
              <a:gd name="T0" fmla="*/ 634 w 635"/>
              <a:gd name="T1" fmla="*/ 298 h 299"/>
              <a:gd name="T2" fmla="*/ 634 w 635"/>
              <a:gd name="T3" fmla="*/ 298 h 299"/>
              <a:gd name="T4" fmla="*/ 0 w 635"/>
              <a:gd name="T5" fmla="*/ 0 h 299"/>
            </a:gdLst>
            <a:ahLst/>
            <a:cxnLst>
              <a:cxn ang="0">
                <a:pos x="T0" y="T1"/>
              </a:cxn>
              <a:cxn ang="0">
                <a:pos x="T2" y="T3"/>
              </a:cxn>
              <a:cxn ang="0">
                <a:pos x="T4" y="T5"/>
              </a:cxn>
            </a:cxnLst>
            <a:rect l="0" t="0" r="r" b="b"/>
            <a:pathLst>
              <a:path w="635" h="299">
                <a:moveTo>
                  <a:pt x="634" y="298"/>
                </a:moveTo>
                <a:lnTo>
                  <a:pt x="634" y="298"/>
                </a:lnTo>
                <a:cubicBezTo>
                  <a:pt x="485" y="112"/>
                  <a:pt x="254"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0" name="Freeform 650"/>
          <p:cNvSpPr>
            <a:spLocks noChangeArrowheads="1"/>
          </p:cNvSpPr>
          <p:nvPr/>
        </p:nvSpPr>
        <p:spPr bwMode="auto">
          <a:xfrm>
            <a:off x="12062148" y="12201020"/>
            <a:ext cx="436543" cy="436545"/>
          </a:xfrm>
          <a:custGeom>
            <a:avLst/>
            <a:gdLst>
              <a:gd name="T0" fmla="*/ 657 w 658"/>
              <a:gd name="T1" fmla="*/ 657 h 658"/>
              <a:gd name="T2" fmla="*/ 657 w 658"/>
              <a:gd name="T3" fmla="*/ 657 h 658"/>
              <a:gd name="T4" fmla="*/ 0 w 658"/>
              <a:gd name="T5" fmla="*/ 0 h 658"/>
            </a:gdLst>
            <a:ahLst/>
            <a:cxnLst>
              <a:cxn ang="0">
                <a:pos x="T0" y="T1"/>
              </a:cxn>
              <a:cxn ang="0">
                <a:pos x="T2" y="T3"/>
              </a:cxn>
              <a:cxn ang="0">
                <a:pos x="T4" y="T5"/>
              </a:cxn>
            </a:cxnLst>
            <a:rect l="0" t="0" r="r" b="b"/>
            <a:pathLst>
              <a:path w="658" h="658">
                <a:moveTo>
                  <a:pt x="657" y="657"/>
                </a:moveTo>
                <a:lnTo>
                  <a:pt x="657" y="657"/>
                </a:lnTo>
                <a:cubicBezTo>
                  <a:pt x="657" y="292"/>
                  <a:pt x="366"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1" name="Freeform 651"/>
          <p:cNvSpPr>
            <a:spLocks noChangeArrowheads="1"/>
          </p:cNvSpPr>
          <p:nvPr/>
        </p:nvSpPr>
        <p:spPr bwMode="auto">
          <a:xfrm>
            <a:off x="12062148" y="12312354"/>
            <a:ext cx="322281" cy="328139"/>
          </a:xfrm>
          <a:custGeom>
            <a:avLst/>
            <a:gdLst>
              <a:gd name="T0" fmla="*/ 485 w 486"/>
              <a:gd name="T1" fmla="*/ 493 h 494"/>
              <a:gd name="T2" fmla="*/ 485 w 486"/>
              <a:gd name="T3" fmla="*/ 493 h 494"/>
              <a:gd name="T4" fmla="*/ 0 w 486"/>
              <a:gd name="T5" fmla="*/ 0 h 494"/>
            </a:gdLst>
            <a:ahLst/>
            <a:cxnLst>
              <a:cxn ang="0">
                <a:pos x="T0" y="T1"/>
              </a:cxn>
              <a:cxn ang="0">
                <a:pos x="T2" y="T3"/>
              </a:cxn>
              <a:cxn ang="0">
                <a:pos x="T4" y="T5"/>
              </a:cxn>
            </a:cxnLst>
            <a:rect l="0" t="0" r="r" b="b"/>
            <a:pathLst>
              <a:path w="486" h="494">
                <a:moveTo>
                  <a:pt x="485" y="493"/>
                </a:moveTo>
                <a:lnTo>
                  <a:pt x="485" y="493"/>
                </a:lnTo>
                <a:cubicBezTo>
                  <a:pt x="485" y="225"/>
                  <a:pt x="268"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2" name="Freeform 652"/>
          <p:cNvSpPr>
            <a:spLocks noChangeArrowheads="1"/>
          </p:cNvSpPr>
          <p:nvPr/>
        </p:nvSpPr>
        <p:spPr bwMode="auto">
          <a:xfrm>
            <a:off x="12062148" y="12426618"/>
            <a:ext cx="213875" cy="213875"/>
          </a:xfrm>
          <a:custGeom>
            <a:avLst/>
            <a:gdLst>
              <a:gd name="T0" fmla="*/ 321 w 322"/>
              <a:gd name="T1" fmla="*/ 321 h 322"/>
              <a:gd name="T2" fmla="*/ 321 w 322"/>
              <a:gd name="T3" fmla="*/ 321 h 322"/>
              <a:gd name="T4" fmla="*/ 0 w 322"/>
              <a:gd name="T5" fmla="*/ 0 h 322"/>
            </a:gdLst>
            <a:ahLst/>
            <a:cxnLst>
              <a:cxn ang="0">
                <a:pos x="T0" y="T1"/>
              </a:cxn>
              <a:cxn ang="0">
                <a:pos x="T2" y="T3"/>
              </a:cxn>
              <a:cxn ang="0">
                <a:pos x="T4" y="T5"/>
              </a:cxn>
            </a:cxnLst>
            <a:rect l="0" t="0" r="r" b="b"/>
            <a:pathLst>
              <a:path w="322" h="322">
                <a:moveTo>
                  <a:pt x="321" y="321"/>
                </a:moveTo>
                <a:lnTo>
                  <a:pt x="321" y="321"/>
                </a:lnTo>
                <a:cubicBezTo>
                  <a:pt x="321" y="142"/>
                  <a:pt x="179"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3" name="Freeform 653"/>
          <p:cNvSpPr>
            <a:spLocks noChangeArrowheads="1"/>
          </p:cNvSpPr>
          <p:nvPr/>
        </p:nvSpPr>
        <p:spPr bwMode="auto">
          <a:xfrm>
            <a:off x="11991831" y="12564319"/>
            <a:ext cx="140631" cy="143562"/>
          </a:xfrm>
          <a:custGeom>
            <a:avLst/>
            <a:gdLst>
              <a:gd name="T0" fmla="*/ 0 w 210"/>
              <a:gd name="T1" fmla="*/ 112 h 218"/>
              <a:gd name="T2" fmla="*/ 0 w 210"/>
              <a:gd name="T3" fmla="*/ 112 h 218"/>
              <a:gd name="T4" fmla="*/ 105 w 210"/>
              <a:gd name="T5" fmla="*/ 217 h 218"/>
              <a:gd name="T6" fmla="*/ 209 w 210"/>
              <a:gd name="T7" fmla="*/ 112 h 218"/>
              <a:gd name="T8" fmla="*/ 105 w 210"/>
              <a:gd name="T9" fmla="*/ 0 h 218"/>
              <a:gd name="T10" fmla="*/ 0 w 210"/>
              <a:gd name="T11" fmla="*/ 112 h 218"/>
            </a:gdLst>
            <a:ahLst/>
            <a:cxnLst>
              <a:cxn ang="0">
                <a:pos x="T0" y="T1"/>
              </a:cxn>
              <a:cxn ang="0">
                <a:pos x="T2" y="T3"/>
              </a:cxn>
              <a:cxn ang="0">
                <a:pos x="T4" y="T5"/>
              </a:cxn>
              <a:cxn ang="0">
                <a:pos x="T6" y="T7"/>
              </a:cxn>
              <a:cxn ang="0">
                <a:pos x="T8" y="T9"/>
              </a:cxn>
              <a:cxn ang="0">
                <a:pos x="T10" y="T11"/>
              </a:cxn>
            </a:cxnLst>
            <a:rect l="0" t="0" r="r" b="b"/>
            <a:pathLst>
              <a:path w="210" h="218">
                <a:moveTo>
                  <a:pt x="0" y="112"/>
                </a:moveTo>
                <a:lnTo>
                  <a:pt x="0" y="112"/>
                </a:lnTo>
                <a:cubicBezTo>
                  <a:pt x="0" y="165"/>
                  <a:pt x="45" y="217"/>
                  <a:pt x="105" y="217"/>
                </a:cubicBezTo>
                <a:cubicBezTo>
                  <a:pt x="164" y="217"/>
                  <a:pt x="209" y="165"/>
                  <a:pt x="209" y="112"/>
                </a:cubicBezTo>
                <a:cubicBezTo>
                  <a:pt x="209" y="53"/>
                  <a:pt x="164" y="0"/>
                  <a:pt x="105" y="0"/>
                </a:cubicBezTo>
                <a:cubicBezTo>
                  <a:pt x="45" y="0"/>
                  <a:pt x="0" y="53"/>
                  <a:pt x="0" y="11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74" name="Freeform 654"/>
          <p:cNvSpPr>
            <a:spLocks noChangeArrowheads="1"/>
          </p:cNvSpPr>
          <p:nvPr/>
        </p:nvSpPr>
        <p:spPr bwMode="auto">
          <a:xfrm>
            <a:off x="13266302" y="12089687"/>
            <a:ext cx="621122" cy="398456"/>
          </a:xfrm>
          <a:custGeom>
            <a:avLst/>
            <a:gdLst>
              <a:gd name="T0" fmla="*/ 0 w 934"/>
              <a:gd name="T1" fmla="*/ 433 h 598"/>
              <a:gd name="T2" fmla="*/ 933 w 934"/>
              <a:gd name="T3" fmla="*/ 0 h 598"/>
              <a:gd name="T4" fmla="*/ 336 w 934"/>
              <a:gd name="T5" fmla="*/ 597 h 598"/>
              <a:gd name="T6" fmla="*/ 0 w 934"/>
              <a:gd name="T7" fmla="*/ 433 h 598"/>
            </a:gdLst>
            <a:ahLst/>
            <a:cxnLst>
              <a:cxn ang="0">
                <a:pos x="T0" y="T1"/>
              </a:cxn>
              <a:cxn ang="0">
                <a:pos x="T2" y="T3"/>
              </a:cxn>
              <a:cxn ang="0">
                <a:pos x="T4" y="T5"/>
              </a:cxn>
              <a:cxn ang="0">
                <a:pos x="T6" y="T7"/>
              </a:cxn>
            </a:cxnLst>
            <a:rect l="0" t="0" r="r" b="b"/>
            <a:pathLst>
              <a:path w="934" h="598">
                <a:moveTo>
                  <a:pt x="0" y="433"/>
                </a:moveTo>
                <a:lnTo>
                  <a:pt x="933" y="0"/>
                </a:lnTo>
                <a:lnTo>
                  <a:pt x="336" y="597"/>
                </a:lnTo>
                <a:lnTo>
                  <a:pt x="0" y="4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75" name="Freeform 655"/>
          <p:cNvSpPr>
            <a:spLocks noChangeArrowheads="1"/>
          </p:cNvSpPr>
          <p:nvPr/>
        </p:nvSpPr>
        <p:spPr bwMode="auto">
          <a:xfrm>
            <a:off x="13488968" y="12089687"/>
            <a:ext cx="398456" cy="621122"/>
          </a:xfrm>
          <a:custGeom>
            <a:avLst/>
            <a:gdLst>
              <a:gd name="T0" fmla="*/ 164 w 598"/>
              <a:gd name="T1" fmla="*/ 933 h 934"/>
              <a:gd name="T2" fmla="*/ 597 w 598"/>
              <a:gd name="T3" fmla="*/ 0 h 934"/>
              <a:gd name="T4" fmla="*/ 0 w 598"/>
              <a:gd name="T5" fmla="*/ 597 h 934"/>
              <a:gd name="T6" fmla="*/ 164 w 598"/>
              <a:gd name="T7" fmla="*/ 933 h 934"/>
            </a:gdLst>
            <a:ahLst/>
            <a:cxnLst>
              <a:cxn ang="0">
                <a:pos x="T0" y="T1"/>
              </a:cxn>
              <a:cxn ang="0">
                <a:pos x="T2" y="T3"/>
              </a:cxn>
              <a:cxn ang="0">
                <a:pos x="T4" y="T5"/>
              </a:cxn>
              <a:cxn ang="0">
                <a:pos x="T6" y="T7"/>
              </a:cxn>
            </a:cxnLst>
            <a:rect l="0" t="0" r="r" b="b"/>
            <a:pathLst>
              <a:path w="598" h="934">
                <a:moveTo>
                  <a:pt x="164" y="933"/>
                </a:moveTo>
                <a:lnTo>
                  <a:pt x="597" y="0"/>
                </a:lnTo>
                <a:lnTo>
                  <a:pt x="0" y="597"/>
                </a:lnTo>
                <a:lnTo>
                  <a:pt x="16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31" name="Group 30"/>
          <p:cNvGrpSpPr/>
          <p:nvPr/>
        </p:nvGrpSpPr>
        <p:grpSpPr>
          <a:xfrm>
            <a:off x="14507692" y="3150377"/>
            <a:ext cx="421894" cy="621122"/>
            <a:chOff x="14507692" y="3150377"/>
            <a:chExt cx="421894" cy="621122"/>
          </a:xfrm>
        </p:grpSpPr>
        <p:sp>
          <p:nvSpPr>
            <p:cNvPr id="5121" name="Freeform 1"/>
            <p:cNvSpPr>
              <a:spLocks noChangeArrowheads="1"/>
            </p:cNvSpPr>
            <p:nvPr/>
          </p:nvSpPr>
          <p:spPr bwMode="auto">
            <a:xfrm>
              <a:off x="14657115" y="3299797"/>
              <a:ext cx="120122" cy="120124"/>
            </a:xfrm>
            <a:custGeom>
              <a:avLst/>
              <a:gdLst>
                <a:gd name="T0" fmla="*/ 179 w 180"/>
                <a:gd name="T1" fmla="*/ 89 h 180"/>
                <a:gd name="T2" fmla="*/ 179 w 180"/>
                <a:gd name="T3" fmla="*/ 89 h 180"/>
                <a:gd name="T4" fmla="*/ 89 w 180"/>
                <a:gd name="T5" fmla="*/ 0 h 180"/>
                <a:gd name="T6" fmla="*/ 0 w 180"/>
                <a:gd name="T7" fmla="*/ 89 h 180"/>
                <a:gd name="T8" fmla="*/ 89 w 180"/>
                <a:gd name="T9" fmla="*/ 179 h 180"/>
                <a:gd name="T10" fmla="*/ 179 w 180"/>
                <a:gd name="T11" fmla="*/ 89 h 180"/>
              </a:gdLst>
              <a:ahLst/>
              <a:cxnLst>
                <a:cxn ang="0">
                  <a:pos x="T0" y="T1"/>
                </a:cxn>
                <a:cxn ang="0">
                  <a:pos x="T2" y="T3"/>
                </a:cxn>
                <a:cxn ang="0">
                  <a:pos x="T4" y="T5"/>
                </a:cxn>
                <a:cxn ang="0">
                  <a:pos x="T6" y="T7"/>
                </a:cxn>
                <a:cxn ang="0">
                  <a:pos x="T8" y="T9"/>
                </a:cxn>
                <a:cxn ang="0">
                  <a:pos x="T10" y="T11"/>
                </a:cxn>
              </a:cxnLst>
              <a:rect l="0" t="0" r="r" b="b"/>
              <a:pathLst>
                <a:path w="180" h="180">
                  <a:moveTo>
                    <a:pt x="179" y="89"/>
                  </a:moveTo>
                  <a:lnTo>
                    <a:pt x="179" y="89"/>
                  </a:lnTo>
                  <a:cubicBezTo>
                    <a:pt x="179" y="45"/>
                    <a:pt x="141" y="0"/>
                    <a:pt x="89" y="0"/>
                  </a:cubicBezTo>
                  <a:cubicBezTo>
                    <a:pt x="44" y="0"/>
                    <a:pt x="0" y="45"/>
                    <a:pt x="0" y="89"/>
                  </a:cubicBezTo>
                  <a:cubicBezTo>
                    <a:pt x="0" y="142"/>
                    <a:pt x="44" y="179"/>
                    <a:pt x="89" y="179"/>
                  </a:cubicBezTo>
                  <a:cubicBezTo>
                    <a:pt x="141" y="179"/>
                    <a:pt x="179" y="142"/>
                    <a:pt x="179"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22" name="Freeform 2"/>
            <p:cNvSpPr>
              <a:spLocks noChangeArrowheads="1"/>
            </p:cNvSpPr>
            <p:nvPr/>
          </p:nvSpPr>
          <p:spPr bwMode="auto">
            <a:xfrm>
              <a:off x="14507692" y="3150377"/>
              <a:ext cx="421894" cy="621122"/>
            </a:xfrm>
            <a:custGeom>
              <a:avLst/>
              <a:gdLst>
                <a:gd name="T0" fmla="*/ 627 w 635"/>
                <a:gd name="T1" fmla="*/ 328 h 934"/>
                <a:gd name="T2" fmla="*/ 627 w 635"/>
                <a:gd name="T3" fmla="*/ 328 h 934"/>
                <a:gd name="T4" fmla="*/ 313 w 635"/>
                <a:gd name="T5" fmla="*/ 0 h 934"/>
                <a:gd name="T6" fmla="*/ 0 w 635"/>
                <a:gd name="T7" fmla="*/ 328 h 934"/>
                <a:gd name="T8" fmla="*/ 313 w 635"/>
                <a:gd name="T9" fmla="*/ 933 h 934"/>
                <a:gd name="T10" fmla="*/ 627 w 635"/>
                <a:gd name="T11" fmla="*/ 328 h 934"/>
              </a:gdLst>
              <a:ahLst/>
              <a:cxnLst>
                <a:cxn ang="0">
                  <a:pos x="T0" y="T1"/>
                </a:cxn>
                <a:cxn ang="0">
                  <a:pos x="T2" y="T3"/>
                </a:cxn>
                <a:cxn ang="0">
                  <a:pos x="T4" y="T5"/>
                </a:cxn>
                <a:cxn ang="0">
                  <a:pos x="T6" y="T7"/>
                </a:cxn>
                <a:cxn ang="0">
                  <a:pos x="T8" y="T9"/>
                </a:cxn>
                <a:cxn ang="0">
                  <a:pos x="T10" y="T11"/>
                </a:cxn>
              </a:cxnLst>
              <a:rect l="0" t="0" r="r" b="b"/>
              <a:pathLst>
                <a:path w="635" h="934">
                  <a:moveTo>
                    <a:pt x="627" y="328"/>
                  </a:moveTo>
                  <a:lnTo>
                    <a:pt x="627" y="328"/>
                  </a:lnTo>
                  <a:cubicBezTo>
                    <a:pt x="627" y="149"/>
                    <a:pt x="492" y="0"/>
                    <a:pt x="313" y="0"/>
                  </a:cubicBezTo>
                  <a:cubicBezTo>
                    <a:pt x="142" y="0"/>
                    <a:pt x="0" y="149"/>
                    <a:pt x="0" y="328"/>
                  </a:cubicBezTo>
                  <a:cubicBezTo>
                    <a:pt x="0" y="560"/>
                    <a:pt x="313" y="933"/>
                    <a:pt x="313" y="933"/>
                  </a:cubicBezTo>
                  <a:cubicBezTo>
                    <a:pt x="313" y="933"/>
                    <a:pt x="634" y="560"/>
                    <a:pt x="627" y="32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sp>
        <p:nvSpPr>
          <p:cNvPr id="5123" name="Freeform 3"/>
          <p:cNvSpPr>
            <a:spLocks noChangeArrowheads="1"/>
          </p:cNvSpPr>
          <p:nvPr/>
        </p:nvSpPr>
        <p:spPr bwMode="auto">
          <a:xfrm>
            <a:off x="15682552" y="3182604"/>
            <a:ext cx="621122" cy="621122"/>
          </a:xfrm>
          <a:custGeom>
            <a:avLst/>
            <a:gdLst>
              <a:gd name="T0" fmla="*/ 769 w 934"/>
              <a:gd name="T1" fmla="*/ 164 h 934"/>
              <a:gd name="T2" fmla="*/ 769 w 934"/>
              <a:gd name="T3" fmla="*/ 164 h 934"/>
              <a:gd name="T4" fmla="*/ 769 w 934"/>
              <a:gd name="T5" fmla="*/ 769 h 934"/>
              <a:gd name="T6" fmla="*/ 171 w 934"/>
              <a:gd name="T7" fmla="*/ 769 h 934"/>
              <a:gd name="T8" fmla="*/ 171 w 934"/>
              <a:gd name="T9" fmla="*/ 164 h 934"/>
              <a:gd name="T10" fmla="*/ 769 w 934"/>
              <a:gd name="T11" fmla="*/ 164 h 934"/>
            </a:gdLst>
            <a:ahLst/>
            <a:cxnLst>
              <a:cxn ang="0">
                <a:pos x="T0" y="T1"/>
              </a:cxn>
              <a:cxn ang="0">
                <a:pos x="T2" y="T3"/>
              </a:cxn>
              <a:cxn ang="0">
                <a:pos x="T4" y="T5"/>
              </a:cxn>
              <a:cxn ang="0">
                <a:pos x="T6" y="T7"/>
              </a:cxn>
              <a:cxn ang="0">
                <a:pos x="T8" y="T9"/>
              </a:cxn>
              <a:cxn ang="0">
                <a:pos x="T10" y="T11"/>
              </a:cxn>
            </a:cxnLst>
            <a:rect l="0" t="0" r="r" b="b"/>
            <a:pathLst>
              <a:path w="934" h="934">
                <a:moveTo>
                  <a:pt x="769" y="164"/>
                </a:moveTo>
                <a:lnTo>
                  <a:pt x="769" y="164"/>
                </a:lnTo>
                <a:cubicBezTo>
                  <a:pt x="933" y="328"/>
                  <a:pt x="933" y="597"/>
                  <a:pt x="769" y="769"/>
                </a:cubicBezTo>
                <a:cubicBezTo>
                  <a:pt x="604" y="933"/>
                  <a:pt x="336" y="933"/>
                  <a:pt x="171" y="769"/>
                </a:cubicBezTo>
                <a:cubicBezTo>
                  <a:pt x="0" y="597"/>
                  <a:pt x="0" y="328"/>
                  <a:pt x="171" y="164"/>
                </a:cubicBezTo>
                <a:cubicBezTo>
                  <a:pt x="336" y="0"/>
                  <a:pt x="604" y="0"/>
                  <a:pt x="769" y="16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24" name="Freeform 4"/>
          <p:cNvSpPr>
            <a:spLocks noChangeArrowheads="1"/>
          </p:cNvSpPr>
          <p:nvPr/>
        </p:nvSpPr>
        <p:spPr bwMode="auto">
          <a:xfrm>
            <a:off x="15867129" y="3349607"/>
            <a:ext cx="257824" cy="263684"/>
          </a:xfrm>
          <a:custGeom>
            <a:avLst/>
            <a:gdLst>
              <a:gd name="T0" fmla="*/ 269 w 389"/>
              <a:gd name="T1" fmla="*/ 283 h 396"/>
              <a:gd name="T2" fmla="*/ 388 w 389"/>
              <a:gd name="T3" fmla="*/ 0 h 396"/>
              <a:gd name="T4" fmla="*/ 104 w 389"/>
              <a:gd name="T5" fmla="*/ 119 h 396"/>
              <a:gd name="T6" fmla="*/ 0 w 389"/>
              <a:gd name="T7" fmla="*/ 395 h 396"/>
              <a:gd name="T8" fmla="*/ 269 w 389"/>
              <a:gd name="T9" fmla="*/ 283 h 396"/>
            </a:gdLst>
            <a:ahLst/>
            <a:cxnLst>
              <a:cxn ang="0">
                <a:pos x="T0" y="T1"/>
              </a:cxn>
              <a:cxn ang="0">
                <a:pos x="T2" y="T3"/>
              </a:cxn>
              <a:cxn ang="0">
                <a:pos x="T4" y="T5"/>
              </a:cxn>
              <a:cxn ang="0">
                <a:pos x="T6" y="T7"/>
              </a:cxn>
              <a:cxn ang="0">
                <a:pos x="T8" y="T9"/>
              </a:cxn>
            </a:cxnLst>
            <a:rect l="0" t="0" r="r" b="b"/>
            <a:pathLst>
              <a:path w="389" h="396">
                <a:moveTo>
                  <a:pt x="269" y="283"/>
                </a:moveTo>
                <a:lnTo>
                  <a:pt x="388" y="0"/>
                </a:lnTo>
                <a:lnTo>
                  <a:pt x="104" y="119"/>
                </a:lnTo>
                <a:lnTo>
                  <a:pt x="0" y="395"/>
                </a:lnTo>
                <a:lnTo>
                  <a:pt x="269" y="28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25" name="Line 5"/>
          <p:cNvSpPr>
            <a:spLocks noChangeShapeType="1"/>
          </p:cNvSpPr>
          <p:nvPr/>
        </p:nvSpPr>
        <p:spPr bwMode="auto">
          <a:xfrm>
            <a:off x="15934516" y="3428711"/>
            <a:ext cx="108402" cy="10840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26" name="Freeform 6"/>
          <p:cNvSpPr>
            <a:spLocks noChangeArrowheads="1"/>
          </p:cNvSpPr>
          <p:nvPr/>
        </p:nvSpPr>
        <p:spPr bwMode="auto">
          <a:xfrm>
            <a:off x="15946236" y="3150379"/>
            <a:ext cx="99613" cy="61526"/>
          </a:xfrm>
          <a:custGeom>
            <a:avLst/>
            <a:gdLst>
              <a:gd name="T0" fmla="*/ 150 w 151"/>
              <a:gd name="T1" fmla="*/ 90 h 91"/>
              <a:gd name="T2" fmla="*/ 150 w 151"/>
              <a:gd name="T3" fmla="*/ 90 h 91"/>
              <a:gd name="T4" fmla="*/ 150 w 151"/>
              <a:gd name="T5" fmla="*/ 74 h 91"/>
              <a:gd name="T6" fmla="*/ 75 w 151"/>
              <a:gd name="T7" fmla="*/ 0 h 91"/>
              <a:gd name="T8" fmla="*/ 0 w 151"/>
              <a:gd name="T9" fmla="*/ 74 h 91"/>
              <a:gd name="T10" fmla="*/ 0 w 151"/>
              <a:gd name="T11" fmla="*/ 90 h 91"/>
            </a:gdLst>
            <a:ahLst/>
            <a:cxnLst>
              <a:cxn ang="0">
                <a:pos x="T0" y="T1"/>
              </a:cxn>
              <a:cxn ang="0">
                <a:pos x="T2" y="T3"/>
              </a:cxn>
              <a:cxn ang="0">
                <a:pos x="T4" y="T5"/>
              </a:cxn>
              <a:cxn ang="0">
                <a:pos x="T6" y="T7"/>
              </a:cxn>
              <a:cxn ang="0">
                <a:pos x="T8" y="T9"/>
              </a:cxn>
              <a:cxn ang="0">
                <a:pos x="T10" y="T11"/>
              </a:cxn>
            </a:cxnLst>
            <a:rect l="0" t="0" r="r" b="b"/>
            <a:pathLst>
              <a:path w="151" h="91">
                <a:moveTo>
                  <a:pt x="150" y="90"/>
                </a:moveTo>
                <a:lnTo>
                  <a:pt x="150" y="90"/>
                </a:lnTo>
                <a:cubicBezTo>
                  <a:pt x="150" y="82"/>
                  <a:pt x="150" y="82"/>
                  <a:pt x="150" y="74"/>
                </a:cubicBezTo>
                <a:cubicBezTo>
                  <a:pt x="150" y="37"/>
                  <a:pt x="112" y="0"/>
                  <a:pt x="75" y="0"/>
                </a:cubicBezTo>
                <a:cubicBezTo>
                  <a:pt x="30" y="0"/>
                  <a:pt x="0" y="37"/>
                  <a:pt x="0" y="74"/>
                </a:cubicBezTo>
                <a:cubicBezTo>
                  <a:pt x="0" y="82"/>
                  <a:pt x="0" y="82"/>
                  <a:pt x="0"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27" name="Line 7"/>
          <p:cNvSpPr>
            <a:spLocks noChangeShapeType="1"/>
          </p:cNvSpPr>
          <p:nvPr/>
        </p:nvSpPr>
        <p:spPr bwMode="auto">
          <a:xfrm>
            <a:off x="15996040" y="3211903"/>
            <a:ext cx="2931" cy="498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28" name="Line 8"/>
          <p:cNvSpPr>
            <a:spLocks noChangeShapeType="1"/>
          </p:cNvSpPr>
          <p:nvPr/>
        </p:nvSpPr>
        <p:spPr bwMode="auto">
          <a:xfrm>
            <a:off x="15996040" y="3721691"/>
            <a:ext cx="2931" cy="498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29" name="Line 9"/>
          <p:cNvSpPr>
            <a:spLocks noChangeShapeType="1"/>
          </p:cNvSpPr>
          <p:nvPr/>
        </p:nvSpPr>
        <p:spPr bwMode="auto">
          <a:xfrm flipH="1">
            <a:off x="16221637" y="3490238"/>
            <a:ext cx="556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0" name="Line 10"/>
          <p:cNvSpPr>
            <a:spLocks noChangeShapeType="1"/>
          </p:cNvSpPr>
          <p:nvPr/>
        </p:nvSpPr>
        <p:spPr bwMode="auto">
          <a:xfrm flipH="1">
            <a:off x="15708919" y="3490238"/>
            <a:ext cx="5566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1" name="Freeform 11"/>
          <p:cNvSpPr>
            <a:spLocks noChangeArrowheads="1"/>
          </p:cNvSpPr>
          <p:nvPr/>
        </p:nvSpPr>
        <p:spPr bwMode="auto">
          <a:xfrm>
            <a:off x="16962881" y="3191395"/>
            <a:ext cx="621122" cy="542016"/>
          </a:xfrm>
          <a:custGeom>
            <a:avLst/>
            <a:gdLst>
              <a:gd name="T0" fmla="*/ 0 w 935"/>
              <a:gd name="T1" fmla="*/ 813 h 814"/>
              <a:gd name="T2" fmla="*/ 314 w 935"/>
              <a:gd name="T3" fmla="*/ 694 h 814"/>
              <a:gd name="T4" fmla="*/ 613 w 935"/>
              <a:gd name="T5" fmla="*/ 813 h 814"/>
              <a:gd name="T6" fmla="*/ 934 w 935"/>
              <a:gd name="T7" fmla="*/ 694 h 814"/>
              <a:gd name="T8" fmla="*/ 934 w 935"/>
              <a:gd name="T9" fmla="*/ 0 h 814"/>
              <a:gd name="T10" fmla="*/ 613 w 935"/>
              <a:gd name="T11" fmla="*/ 119 h 814"/>
              <a:gd name="T12" fmla="*/ 314 w 935"/>
              <a:gd name="T13" fmla="*/ 0 h 814"/>
              <a:gd name="T14" fmla="*/ 0 w 935"/>
              <a:gd name="T15" fmla="*/ 119 h 814"/>
              <a:gd name="T16" fmla="*/ 0 w 935"/>
              <a:gd name="T17" fmla="*/ 813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5" h="814">
                <a:moveTo>
                  <a:pt x="0" y="813"/>
                </a:moveTo>
                <a:lnTo>
                  <a:pt x="314" y="694"/>
                </a:lnTo>
                <a:lnTo>
                  <a:pt x="613" y="813"/>
                </a:lnTo>
                <a:lnTo>
                  <a:pt x="934" y="694"/>
                </a:lnTo>
                <a:lnTo>
                  <a:pt x="934" y="0"/>
                </a:lnTo>
                <a:lnTo>
                  <a:pt x="613" y="119"/>
                </a:lnTo>
                <a:lnTo>
                  <a:pt x="314" y="0"/>
                </a:lnTo>
                <a:lnTo>
                  <a:pt x="0" y="119"/>
                </a:lnTo>
                <a:lnTo>
                  <a:pt x="0" y="81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32" name="Line 12"/>
          <p:cNvSpPr>
            <a:spLocks noChangeShapeType="1"/>
          </p:cNvSpPr>
          <p:nvPr/>
        </p:nvSpPr>
        <p:spPr bwMode="auto">
          <a:xfrm>
            <a:off x="17170900" y="3191395"/>
            <a:ext cx="2929" cy="4599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3" name="Line 13"/>
          <p:cNvSpPr>
            <a:spLocks noChangeShapeType="1"/>
          </p:cNvSpPr>
          <p:nvPr/>
        </p:nvSpPr>
        <p:spPr bwMode="auto">
          <a:xfrm>
            <a:off x="17370127" y="3270499"/>
            <a:ext cx="2929" cy="45998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4" name="Freeform 14"/>
          <p:cNvSpPr>
            <a:spLocks noChangeArrowheads="1"/>
          </p:cNvSpPr>
          <p:nvPr/>
        </p:nvSpPr>
        <p:spPr bwMode="auto">
          <a:xfrm>
            <a:off x="18421932" y="3150379"/>
            <a:ext cx="398456" cy="542016"/>
          </a:xfrm>
          <a:custGeom>
            <a:avLst/>
            <a:gdLst>
              <a:gd name="T0" fmla="*/ 194 w 598"/>
              <a:gd name="T1" fmla="*/ 0 h 815"/>
              <a:gd name="T2" fmla="*/ 194 w 598"/>
              <a:gd name="T3" fmla="*/ 0 h 815"/>
              <a:gd name="T4" fmla="*/ 597 w 598"/>
              <a:gd name="T5" fmla="*/ 403 h 815"/>
              <a:gd name="T6" fmla="*/ 194 w 598"/>
              <a:gd name="T7" fmla="*/ 814 h 815"/>
              <a:gd name="T8" fmla="*/ 0 w 598"/>
              <a:gd name="T9" fmla="*/ 754 h 815"/>
            </a:gdLst>
            <a:ahLst/>
            <a:cxnLst>
              <a:cxn ang="0">
                <a:pos x="T0" y="T1"/>
              </a:cxn>
              <a:cxn ang="0">
                <a:pos x="T2" y="T3"/>
              </a:cxn>
              <a:cxn ang="0">
                <a:pos x="T4" y="T5"/>
              </a:cxn>
              <a:cxn ang="0">
                <a:pos x="T6" y="T7"/>
              </a:cxn>
              <a:cxn ang="0">
                <a:pos x="T8" y="T9"/>
              </a:cxn>
            </a:cxnLst>
            <a:rect l="0" t="0" r="r" b="b"/>
            <a:pathLst>
              <a:path w="598" h="815">
                <a:moveTo>
                  <a:pt x="194" y="0"/>
                </a:moveTo>
                <a:lnTo>
                  <a:pt x="194" y="0"/>
                </a:lnTo>
                <a:cubicBezTo>
                  <a:pt x="411" y="0"/>
                  <a:pt x="597" y="187"/>
                  <a:pt x="597" y="403"/>
                </a:cubicBezTo>
                <a:cubicBezTo>
                  <a:pt x="597" y="620"/>
                  <a:pt x="411" y="814"/>
                  <a:pt x="194" y="814"/>
                </a:cubicBezTo>
                <a:cubicBezTo>
                  <a:pt x="45" y="814"/>
                  <a:pt x="0" y="754"/>
                  <a:pt x="0" y="75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5" name="Freeform 15"/>
          <p:cNvSpPr>
            <a:spLocks noChangeArrowheads="1"/>
          </p:cNvSpPr>
          <p:nvPr/>
        </p:nvSpPr>
        <p:spPr bwMode="auto">
          <a:xfrm>
            <a:off x="18351616" y="3220694"/>
            <a:ext cx="398456" cy="401385"/>
          </a:xfrm>
          <a:custGeom>
            <a:avLst/>
            <a:gdLst>
              <a:gd name="T0" fmla="*/ 597 w 598"/>
              <a:gd name="T1" fmla="*/ 299 h 606"/>
              <a:gd name="T2" fmla="*/ 597 w 598"/>
              <a:gd name="T3" fmla="*/ 299 h 606"/>
              <a:gd name="T4" fmla="*/ 298 w 598"/>
              <a:gd name="T5" fmla="*/ 605 h 606"/>
              <a:gd name="T6" fmla="*/ 0 w 598"/>
              <a:gd name="T7" fmla="*/ 299 h 606"/>
              <a:gd name="T8" fmla="*/ 298 w 598"/>
              <a:gd name="T9" fmla="*/ 0 h 606"/>
              <a:gd name="T10" fmla="*/ 597 w 598"/>
              <a:gd name="T11" fmla="*/ 299 h 606"/>
            </a:gdLst>
            <a:ahLst/>
            <a:cxnLst>
              <a:cxn ang="0">
                <a:pos x="T0" y="T1"/>
              </a:cxn>
              <a:cxn ang="0">
                <a:pos x="T2" y="T3"/>
              </a:cxn>
              <a:cxn ang="0">
                <a:pos x="T4" y="T5"/>
              </a:cxn>
              <a:cxn ang="0">
                <a:pos x="T6" y="T7"/>
              </a:cxn>
              <a:cxn ang="0">
                <a:pos x="T8" y="T9"/>
              </a:cxn>
              <a:cxn ang="0">
                <a:pos x="T10" y="T11"/>
              </a:cxn>
            </a:cxnLst>
            <a:rect l="0" t="0" r="r" b="b"/>
            <a:pathLst>
              <a:path w="598" h="606">
                <a:moveTo>
                  <a:pt x="597" y="299"/>
                </a:moveTo>
                <a:lnTo>
                  <a:pt x="597" y="299"/>
                </a:lnTo>
                <a:cubicBezTo>
                  <a:pt x="597" y="471"/>
                  <a:pt x="462" y="605"/>
                  <a:pt x="298" y="605"/>
                </a:cubicBezTo>
                <a:cubicBezTo>
                  <a:pt x="134" y="605"/>
                  <a:pt x="0" y="471"/>
                  <a:pt x="0" y="299"/>
                </a:cubicBezTo>
                <a:cubicBezTo>
                  <a:pt x="0" y="135"/>
                  <a:pt x="134" y="0"/>
                  <a:pt x="298" y="0"/>
                </a:cubicBezTo>
                <a:cubicBezTo>
                  <a:pt x="462" y="0"/>
                  <a:pt x="597" y="135"/>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36" name="Line 16"/>
          <p:cNvSpPr>
            <a:spLocks noChangeShapeType="1"/>
          </p:cNvSpPr>
          <p:nvPr/>
        </p:nvSpPr>
        <p:spPr bwMode="auto">
          <a:xfrm>
            <a:off x="18550843" y="3683606"/>
            <a:ext cx="2931" cy="9961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7" name="Line 17"/>
          <p:cNvSpPr>
            <a:spLocks noChangeShapeType="1"/>
          </p:cNvSpPr>
          <p:nvPr/>
        </p:nvSpPr>
        <p:spPr bwMode="auto">
          <a:xfrm>
            <a:off x="18451230" y="3771501"/>
            <a:ext cx="19922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5" name="Group 4"/>
          <p:cNvGrpSpPr/>
          <p:nvPr/>
        </p:nvGrpSpPr>
        <p:grpSpPr>
          <a:xfrm>
            <a:off x="19517684" y="3211903"/>
            <a:ext cx="621122" cy="501001"/>
            <a:chOff x="19517684" y="3211903"/>
            <a:chExt cx="621122" cy="501001"/>
          </a:xfrm>
        </p:grpSpPr>
        <p:sp>
          <p:nvSpPr>
            <p:cNvPr id="5138"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39"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40"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141" name="Freeform 21"/>
          <p:cNvSpPr>
            <a:spLocks noChangeArrowheads="1"/>
          </p:cNvSpPr>
          <p:nvPr/>
        </p:nvSpPr>
        <p:spPr bwMode="auto">
          <a:xfrm>
            <a:off x="21003105" y="3261712"/>
            <a:ext cx="398456" cy="120122"/>
          </a:xfrm>
          <a:custGeom>
            <a:avLst/>
            <a:gdLst>
              <a:gd name="T0" fmla="*/ 493 w 598"/>
              <a:gd name="T1" fmla="*/ 179 h 180"/>
              <a:gd name="T2" fmla="*/ 0 w 598"/>
              <a:gd name="T3" fmla="*/ 179 h 180"/>
              <a:gd name="T4" fmla="*/ 0 w 598"/>
              <a:gd name="T5" fmla="*/ 0 h 180"/>
              <a:gd name="T6" fmla="*/ 493 w 598"/>
              <a:gd name="T7" fmla="*/ 0 h 180"/>
              <a:gd name="T8" fmla="*/ 597 w 598"/>
              <a:gd name="T9" fmla="*/ 90 h 180"/>
              <a:gd name="T10" fmla="*/ 493 w 598"/>
              <a:gd name="T11" fmla="*/ 179 h 180"/>
            </a:gdLst>
            <a:ahLst/>
            <a:cxnLst>
              <a:cxn ang="0">
                <a:pos x="T0" y="T1"/>
              </a:cxn>
              <a:cxn ang="0">
                <a:pos x="T2" y="T3"/>
              </a:cxn>
              <a:cxn ang="0">
                <a:pos x="T4" y="T5"/>
              </a:cxn>
              <a:cxn ang="0">
                <a:pos x="T6" y="T7"/>
              </a:cxn>
              <a:cxn ang="0">
                <a:pos x="T8" y="T9"/>
              </a:cxn>
              <a:cxn ang="0">
                <a:pos x="T10" y="T11"/>
              </a:cxn>
            </a:cxnLst>
            <a:rect l="0" t="0" r="r" b="b"/>
            <a:pathLst>
              <a:path w="598" h="180">
                <a:moveTo>
                  <a:pt x="493" y="179"/>
                </a:moveTo>
                <a:lnTo>
                  <a:pt x="0" y="179"/>
                </a:lnTo>
                <a:lnTo>
                  <a:pt x="0" y="0"/>
                </a:lnTo>
                <a:lnTo>
                  <a:pt x="493" y="0"/>
                </a:lnTo>
                <a:lnTo>
                  <a:pt x="597" y="90"/>
                </a:lnTo>
                <a:lnTo>
                  <a:pt x="493" y="17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42" name="Freeform 22"/>
          <p:cNvSpPr>
            <a:spLocks noChangeArrowheads="1"/>
          </p:cNvSpPr>
          <p:nvPr/>
        </p:nvSpPr>
        <p:spPr bwMode="auto">
          <a:xfrm>
            <a:off x="20800946" y="3419921"/>
            <a:ext cx="401387" cy="120122"/>
          </a:xfrm>
          <a:custGeom>
            <a:avLst/>
            <a:gdLst>
              <a:gd name="T0" fmla="*/ 112 w 606"/>
              <a:gd name="T1" fmla="*/ 0 h 180"/>
              <a:gd name="T2" fmla="*/ 605 w 606"/>
              <a:gd name="T3" fmla="*/ 0 h 180"/>
              <a:gd name="T4" fmla="*/ 605 w 606"/>
              <a:gd name="T5" fmla="*/ 179 h 180"/>
              <a:gd name="T6" fmla="*/ 112 w 606"/>
              <a:gd name="T7" fmla="*/ 179 h 180"/>
              <a:gd name="T8" fmla="*/ 0 w 606"/>
              <a:gd name="T9" fmla="*/ 90 h 180"/>
              <a:gd name="T10" fmla="*/ 112 w 606"/>
              <a:gd name="T11" fmla="*/ 0 h 180"/>
            </a:gdLst>
            <a:ahLst/>
            <a:cxnLst>
              <a:cxn ang="0">
                <a:pos x="T0" y="T1"/>
              </a:cxn>
              <a:cxn ang="0">
                <a:pos x="T2" y="T3"/>
              </a:cxn>
              <a:cxn ang="0">
                <a:pos x="T4" y="T5"/>
              </a:cxn>
              <a:cxn ang="0">
                <a:pos x="T6" y="T7"/>
              </a:cxn>
              <a:cxn ang="0">
                <a:pos x="T8" y="T9"/>
              </a:cxn>
              <a:cxn ang="0">
                <a:pos x="T10" y="T11"/>
              </a:cxn>
            </a:cxnLst>
            <a:rect l="0" t="0" r="r" b="b"/>
            <a:pathLst>
              <a:path w="606" h="180">
                <a:moveTo>
                  <a:pt x="112" y="0"/>
                </a:moveTo>
                <a:lnTo>
                  <a:pt x="605" y="0"/>
                </a:lnTo>
                <a:lnTo>
                  <a:pt x="605" y="179"/>
                </a:lnTo>
                <a:lnTo>
                  <a:pt x="112" y="179"/>
                </a:lnTo>
                <a:lnTo>
                  <a:pt x="0" y="90"/>
                </a:lnTo>
                <a:lnTo>
                  <a:pt x="112"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43" name="Line 23"/>
          <p:cNvSpPr>
            <a:spLocks noChangeShapeType="1"/>
          </p:cNvSpPr>
          <p:nvPr/>
        </p:nvSpPr>
        <p:spPr bwMode="auto">
          <a:xfrm>
            <a:off x="21102720" y="3537114"/>
            <a:ext cx="2929" cy="24317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44" name="Line 24"/>
          <p:cNvSpPr>
            <a:spLocks noChangeShapeType="1"/>
          </p:cNvSpPr>
          <p:nvPr/>
        </p:nvSpPr>
        <p:spPr bwMode="auto">
          <a:xfrm flipV="1">
            <a:off x="21102720" y="3375974"/>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45" name="Line 25"/>
          <p:cNvSpPr>
            <a:spLocks noChangeShapeType="1"/>
          </p:cNvSpPr>
          <p:nvPr/>
        </p:nvSpPr>
        <p:spPr bwMode="auto">
          <a:xfrm flipV="1">
            <a:off x="21102720" y="3208974"/>
            <a:ext cx="2929" cy="556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46" name="Line 26"/>
          <p:cNvSpPr>
            <a:spLocks noChangeShapeType="1"/>
          </p:cNvSpPr>
          <p:nvPr/>
        </p:nvSpPr>
        <p:spPr bwMode="auto">
          <a:xfrm>
            <a:off x="21023614" y="3771501"/>
            <a:ext cx="15821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7" name="Group 6"/>
          <p:cNvGrpSpPr/>
          <p:nvPr/>
        </p:nvGrpSpPr>
        <p:grpSpPr>
          <a:xfrm>
            <a:off x="22066630" y="3150377"/>
            <a:ext cx="626982" cy="621122"/>
            <a:chOff x="22066630" y="3150377"/>
            <a:chExt cx="626982" cy="621122"/>
          </a:xfrm>
        </p:grpSpPr>
        <p:sp>
          <p:nvSpPr>
            <p:cNvPr id="5147" name="Freeform 27"/>
            <p:cNvSpPr>
              <a:spLocks noChangeArrowheads="1"/>
            </p:cNvSpPr>
            <p:nvPr/>
          </p:nvSpPr>
          <p:spPr bwMode="auto">
            <a:xfrm>
              <a:off x="22069559" y="3150377"/>
              <a:ext cx="621122" cy="621122"/>
            </a:xfrm>
            <a:custGeom>
              <a:avLst/>
              <a:gdLst>
                <a:gd name="T0" fmla="*/ 463 w 934"/>
                <a:gd name="T1" fmla="*/ 0 h 934"/>
                <a:gd name="T2" fmla="*/ 463 w 934"/>
                <a:gd name="T3" fmla="*/ 0 h 934"/>
                <a:gd name="T4" fmla="*/ 933 w 934"/>
                <a:gd name="T5" fmla="*/ 463 h 934"/>
                <a:gd name="T6" fmla="*/ 463 w 934"/>
                <a:gd name="T7" fmla="*/ 933 h 934"/>
                <a:gd name="T8" fmla="*/ 0 w 934"/>
                <a:gd name="T9" fmla="*/ 463 h 934"/>
                <a:gd name="T10" fmla="*/ 463 w 934"/>
                <a:gd name="T11" fmla="*/ 0 h 934"/>
              </a:gdLst>
              <a:ahLst/>
              <a:cxnLst>
                <a:cxn ang="0">
                  <a:pos x="T0" y="T1"/>
                </a:cxn>
                <a:cxn ang="0">
                  <a:pos x="T2" y="T3"/>
                </a:cxn>
                <a:cxn ang="0">
                  <a:pos x="T4" y="T5"/>
                </a:cxn>
                <a:cxn ang="0">
                  <a:pos x="T6" y="T7"/>
                </a:cxn>
                <a:cxn ang="0">
                  <a:pos x="T8" y="T9"/>
                </a:cxn>
                <a:cxn ang="0">
                  <a:pos x="T10" y="T11"/>
                </a:cxn>
              </a:cxnLst>
              <a:rect l="0" t="0" r="r" b="b"/>
              <a:pathLst>
                <a:path w="934" h="934">
                  <a:moveTo>
                    <a:pt x="463" y="0"/>
                  </a:moveTo>
                  <a:lnTo>
                    <a:pt x="463" y="0"/>
                  </a:lnTo>
                  <a:cubicBezTo>
                    <a:pt x="724" y="0"/>
                    <a:pt x="933" y="209"/>
                    <a:pt x="933" y="463"/>
                  </a:cubicBezTo>
                  <a:cubicBezTo>
                    <a:pt x="933" y="724"/>
                    <a:pt x="724" y="933"/>
                    <a:pt x="463" y="933"/>
                  </a:cubicBezTo>
                  <a:cubicBezTo>
                    <a:pt x="209" y="933"/>
                    <a:pt x="0" y="724"/>
                    <a:pt x="0" y="463"/>
                  </a:cubicBezTo>
                  <a:cubicBezTo>
                    <a:pt x="0" y="209"/>
                    <a:pt x="209" y="0"/>
                    <a:pt x="46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48" name="Line 28"/>
            <p:cNvSpPr>
              <a:spLocks noChangeShapeType="1"/>
            </p:cNvSpPr>
            <p:nvPr/>
          </p:nvSpPr>
          <p:spPr bwMode="auto">
            <a:xfrm>
              <a:off x="22377189" y="3150377"/>
              <a:ext cx="2931" cy="62112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49" name="Line 29"/>
            <p:cNvSpPr>
              <a:spLocks noChangeShapeType="1"/>
            </p:cNvSpPr>
            <p:nvPr/>
          </p:nvSpPr>
          <p:spPr bwMode="auto">
            <a:xfrm flipH="1">
              <a:off x="22066630" y="3458007"/>
              <a:ext cx="62698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0" name="Freeform 30"/>
            <p:cNvSpPr>
              <a:spLocks noChangeArrowheads="1"/>
            </p:cNvSpPr>
            <p:nvPr/>
          </p:nvSpPr>
          <p:spPr bwMode="auto">
            <a:xfrm>
              <a:off x="22218979" y="3150377"/>
              <a:ext cx="140631" cy="621122"/>
            </a:xfrm>
            <a:custGeom>
              <a:avLst/>
              <a:gdLst>
                <a:gd name="T0" fmla="*/ 209 w 210"/>
                <a:gd name="T1" fmla="*/ 0 h 934"/>
                <a:gd name="T2" fmla="*/ 209 w 210"/>
                <a:gd name="T3" fmla="*/ 0 h 934"/>
                <a:gd name="T4" fmla="*/ 0 w 210"/>
                <a:gd name="T5" fmla="*/ 463 h 934"/>
                <a:gd name="T6" fmla="*/ 209 w 210"/>
                <a:gd name="T7" fmla="*/ 933 h 934"/>
              </a:gdLst>
              <a:ahLst/>
              <a:cxnLst>
                <a:cxn ang="0">
                  <a:pos x="T0" y="T1"/>
                </a:cxn>
                <a:cxn ang="0">
                  <a:pos x="T2" y="T3"/>
                </a:cxn>
                <a:cxn ang="0">
                  <a:pos x="T4" y="T5"/>
                </a:cxn>
                <a:cxn ang="0">
                  <a:pos x="T6" y="T7"/>
                </a:cxn>
              </a:cxnLst>
              <a:rect l="0" t="0" r="r" b="b"/>
              <a:pathLst>
                <a:path w="210" h="934">
                  <a:moveTo>
                    <a:pt x="209" y="0"/>
                  </a:moveTo>
                  <a:lnTo>
                    <a:pt x="209" y="0"/>
                  </a:lnTo>
                  <a:cubicBezTo>
                    <a:pt x="209" y="0"/>
                    <a:pt x="0" y="164"/>
                    <a:pt x="0" y="463"/>
                  </a:cubicBezTo>
                  <a:cubicBezTo>
                    <a:pt x="0" y="769"/>
                    <a:pt x="209" y="933"/>
                    <a:pt x="209" y="93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1" name="Freeform 31"/>
            <p:cNvSpPr>
              <a:spLocks noChangeArrowheads="1"/>
            </p:cNvSpPr>
            <p:nvPr/>
          </p:nvSpPr>
          <p:spPr bwMode="auto">
            <a:xfrm>
              <a:off x="22397700" y="3150377"/>
              <a:ext cx="140631" cy="621122"/>
            </a:xfrm>
            <a:custGeom>
              <a:avLst/>
              <a:gdLst>
                <a:gd name="T0" fmla="*/ 0 w 210"/>
                <a:gd name="T1" fmla="*/ 0 h 934"/>
                <a:gd name="T2" fmla="*/ 0 w 210"/>
                <a:gd name="T3" fmla="*/ 0 h 934"/>
                <a:gd name="T4" fmla="*/ 209 w 210"/>
                <a:gd name="T5" fmla="*/ 463 h 934"/>
                <a:gd name="T6" fmla="*/ 0 w 210"/>
                <a:gd name="T7" fmla="*/ 933 h 934"/>
              </a:gdLst>
              <a:ahLst/>
              <a:cxnLst>
                <a:cxn ang="0">
                  <a:pos x="T0" y="T1"/>
                </a:cxn>
                <a:cxn ang="0">
                  <a:pos x="T2" y="T3"/>
                </a:cxn>
                <a:cxn ang="0">
                  <a:pos x="T4" y="T5"/>
                </a:cxn>
                <a:cxn ang="0">
                  <a:pos x="T6" y="T7"/>
                </a:cxn>
              </a:cxnLst>
              <a:rect l="0" t="0" r="r" b="b"/>
              <a:pathLst>
                <a:path w="210" h="934">
                  <a:moveTo>
                    <a:pt x="0" y="0"/>
                  </a:moveTo>
                  <a:lnTo>
                    <a:pt x="0" y="0"/>
                  </a:lnTo>
                  <a:cubicBezTo>
                    <a:pt x="0" y="0"/>
                    <a:pt x="209" y="164"/>
                    <a:pt x="209" y="463"/>
                  </a:cubicBezTo>
                  <a:cubicBezTo>
                    <a:pt x="209" y="769"/>
                    <a:pt x="0" y="933"/>
                    <a:pt x="0" y="93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2" name="Freeform 32"/>
            <p:cNvSpPr>
              <a:spLocks noChangeArrowheads="1"/>
            </p:cNvSpPr>
            <p:nvPr/>
          </p:nvSpPr>
          <p:spPr bwMode="auto">
            <a:xfrm>
              <a:off x="22139875" y="3261712"/>
              <a:ext cx="480490" cy="99613"/>
            </a:xfrm>
            <a:custGeom>
              <a:avLst/>
              <a:gdLst>
                <a:gd name="T0" fmla="*/ 0 w 725"/>
                <a:gd name="T1" fmla="*/ 0 h 150"/>
                <a:gd name="T2" fmla="*/ 0 w 725"/>
                <a:gd name="T3" fmla="*/ 0 h 150"/>
                <a:gd name="T4" fmla="*/ 358 w 725"/>
                <a:gd name="T5" fmla="*/ 149 h 150"/>
                <a:gd name="T6" fmla="*/ 724 w 725"/>
                <a:gd name="T7" fmla="*/ 0 h 150"/>
              </a:gdLst>
              <a:ahLst/>
              <a:cxnLst>
                <a:cxn ang="0">
                  <a:pos x="T0" y="T1"/>
                </a:cxn>
                <a:cxn ang="0">
                  <a:pos x="T2" y="T3"/>
                </a:cxn>
                <a:cxn ang="0">
                  <a:pos x="T4" y="T5"/>
                </a:cxn>
                <a:cxn ang="0">
                  <a:pos x="T6" y="T7"/>
                </a:cxn>
              </a:cxnLst>
              <a:rect l="0" t="0" r="r" b="b"/>
              <a:pathLst>
                <a:path w="725" h="150">
                  <a:moveTo>
                    <a:pt x="0" y="0"/>
                  </a:moveTo>
                  <a:lnTo>
                    <a:pt x="0" y="0"/>
                  </a:lnTo>
                  <a:cubicBezTo>
                    <a:pt x="0" y="0"/>
                    <a:pt x="74" y="149"/>
                    <a:pt x="358" y="149"/>
                  </a:cubicBezTo>
                  <a:cubicBezTo>
                    <a:pt x="649" y="149"/>
                    <a:pt x="724" y="0"/>
                    <a:pt x="724"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3" name="Freeform 33"/>
            <p:cNvSpPr>
              <a:spLocks noChangeArrowheads="1"/>
            </p:cNvSpPr>
            <p:nvPr/>
          </p:nvSpPr>
          <p:spPr bwMode="auto">
            <a:xfrm>
              <a:off x="22139875" y="3563484"/>
              <a:ext cx="480490" cy="99613"/>
            </a:xfrm>
            <a:custGeom>
              <a:avLst/>
              <a:gdLst>
                <a:gd name="T0" fmla="*/ 0 w 725"/>
                <a:gd name="T1" fmla="*/ 149 h 150"/>
                <a:gd name="T2" fmla="*/ 0 w 725"/>
                <a:gd name="T3" fmla="*/ 149 h 150"/>
                <a:gd name="T4" fmla="*/ 358 w 725"/>
                <a:gd name="T5" fmla="*/ 0 h 150"/>
                <a:gd name="T6" fmla="*/ 724 w 725"/>
                <a:gd name="T7" fmla="*/ 149 h 150"/>
              </a:gdLst>
              <a:ahLst/>
              <a:cxnLst>
                <a:cxn ang="0">
                  <a:pos x="T0" y="T1"/>
                </a:cxn>
                <a:cxn ang="0">
                  <a:pos x="T2" y="T3"/>
                </a:cxn>
                <a:cxn ang="0">
                  <a:pos x="T4" y="T5"/>
                </a:cxn>
                <a:cxn ang="0">
                  <a:pos x="T6" y="T7"/>
                </a:cxn>
              </a:cxnLst>
              <a:rect l="0" t="0" r="r" b="b"/>
              <a:pathLst>
                <a:path w="725" h="150">
                  <a:moveTo>
                    <a:pt x="0" y="149"/>
                  </a:moveTo>
                  <a:lnTo>
                    <a:pt x="0" y="149"/>
                  </a:lnTo>
                  <a:cubicBezTo>
                    <a:pt x="0" y="149"/>
                    <a:pt x="74" y="0"/>
                    <a:pt x="358" y="0"/>
                  </a:cubicBezTo>
                  <a:cubicBezTo>
                    <a:pt x="649" y="0"/>
                    <a:pt x="724" y="149"/>
                    <a:pt x="724" y="14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154" name="Freeform 34"/>
          <p:cNvSpPr>
            <a:spLocks noChangeArrowheads="1"/>
          </p:cNvSpPr>
          <p:nvPr/>
        </p:nvSpPr>
        <p:spPr bwMode="auto">
          <a:xfrm>
            <a:off x="14378781" y="4395550"/>
            <a:ext cx="679718" cy="679718"/>
          </a:xfrm>
          <a:custGeom>
            <a:avLst/>
            <a:gdLst>
              <a:gd name="T0" fmla="*/ 837 w 1024"/>
              <a:gd name="T1" fmla="*/ 186 h 1023"/>
              <a:gd name="T2" fmla="*/ 837 w 1024"/>
              <a:gd name="T3" fmla="*/ 186 h 1023"/>
              <a:gd name="T4" fmla="*/ 837 w 1024"/>
              <a:gd name="T5" fmla="*/ 843 h 1023"/>
              <a:gd name="T6" fmla="*/ 180 w 1024"/>
              <a:gd name="T7" fmla="*/ 843 h 1023"/>
              <a:gd name="T8" fmla="*/ 180 w 1024"/>
              <a:gd name="T9" fmla="*/ 186 h 1023"/>
              <a:gd name="T10" fmla="*/ 837 w 1024"/>
              <a:gd name="T11" fmla="*/ 186 h 1023"/>
            </a:gdLst>
            <a:ahLst/>
            <a:cxnLst>
              <a:cxn ang="0">
                <a:pos x="T0" y="T1"/>
              </a:cxn>
              <a:cxn ang="0">
                <a:pos x="T2" y="T3"/>
              </a:cxn>
              <a:cxn ang="0">
                <a:pos x="T4" y="T5"/>
              </a:cxn>
              <a:cxn ang="0">
                <a:pos x="T6" y="T7"/>
              </a:cxn>
              <a:cxn ang="0">
                <a:pos x="T8" y="T9"/>
              </a:cxn>
              <a:cxn ang="0">
                <a:pos x="T10" y="T11"/>
              </a:cxn>
            </a:cxnLst>
            <a:rect l="0" t="0" r="r" b="b"/>
            <a:pathLst>
              <a:path w="1024" h="1023">
                <a:moveTo>
                  <a:pt x="837" y="186"/>
                </a:moveTo>
                <a:lnTo>
                  <a:pt x="837" y="186"/>
                </a:lnTo>
                <a:cubicBezTo>
                  <a:pt x="1023" y="365"/>
                  <a:pt x="1023" y="664"/>
                  <a:pt x="837" y="843"/>
                </a:cubicBezTo>
                <a:cubicBezTo>
                  <a:pt x="657" y="1022"/>
                  <a:pt x="366" y="1022"/>
                  <a:pt x="180" y="843"/>
                </a:cubicBezTo>
                <a:cubicBezTo>
                  <a:pt x="0" y="664"/>
                  <a:pt x="0" y="365"/>
                  <a:pt x="180" y="186"/>
                </a:cubicBezTo>
                <a:cubicBezTo>
                  <a:pt x="366" y="0"/>
                  <a:pt x="657" y="0"/>
                  <a:pt x="837" y="18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55" name="Freeform 35"/>
          <p:cNvSpPr>
            <a:spLocks noChangeArrowheads="1"/>
          </p:cNvSpPr>
          <p:nvPr/>
        </p:nvSpPr>
        <p:spPr bwMode="auto">
          <a:xfrm>
            <a:off x="14715711" y="4539114"/>
            <a:ext cx="90824" cy="287123"/>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6" name="Line 36"/>
          <p:cNvSpPr>
            <a:spLocks noChangeShapeType="1"/>
          </p:cNvSpPr>
          <p:nvPr/>
        </p:nvSpPr>
        <p:spPr bwMode="auto">
          <a:xfrm>
            <a:off x="14437378"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7" name="Line 37"/>
          <p:cNvSpPr>
            <a:spLocks noChangeShapeType="1"/>
          </p:cNvSpPr>
          <p:nvPr/>
        </p:nvSpPr>
        <p:spPr bwMode="auto">
          <a:xfrm>
            <a:off x="14958884"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8" name="Line 38"/>
          <p:cNvSpPr>
            <a:spLocks noChangeShapeType="1"/>
          </p:cNvSpPr>
          <p:nvPr/>
        </p:nvSpPr>
        <p:spPr bwMode="auto">
          <a:xfrm flipV="1">
            <a:off x="14715711" y="4972726"/>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9" name="Line 39"/>
          <p:cNvSpPr>
            <a:spLocks noChangeShapeType="1"/>
          </p:cNvSpPr>
          <p:nvPr/>
        </p:nvSpPr>
        <p:spPr bwMode="auto">
          <a:xfrm flipV="1">
            <a:off x="14715711" y="4460008"/>
            <a:ext cx="2929"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0" name="Freeform 40"/>
          <p:cNvSpPr>
            <a:spLocks noChangeArrowheads="1"/>
          </p:cNvSpPr>
          <p:nvPr/>
        </p:nvSpPr>
        <p:spPr bwMode="auto">
          <a:xfrm>
            <a:off x="15996042" y="4539114"/>
            <a:ext cx="90826" cy="287123"/>
          </a:xfrm>
          <a:custGeom>
            <a:avLst/>
            <a:gdLst>
              <a:gd name="T0" fmla="*/ 0 w 135"/>
              <a:gd name="T1" fmla="*/ 0 h 434"/>
              <a:gd name="T2" fmla="*/ 0 w 135"/>
              <a:gd name="T3" fmla="*/ 299 h 434"/>
              <a:gd name="T4" fmla="*/ 134 w 135"/>
              <a:gd name="T5" fmla="*/ 433 h 434"/>
            </a:gdLst>
            <a:ahLst/>
            <a:cxnLst>
              <a:cxn ang="0">
                <a:pos x="T0" y="T1"/>
              </a:cxn>
              <a:cxn ang="0">
                <a:pos x="T2" y="T3"/>
              </a:cxn>
              <a:cxn ang="0">
                <a:pos x="T4" y="T5"/>
              </a:cxn>
            </a:cxnLst>
            <a:rect l="0" t="0" r="r" b="b"/>
            <a:pathLst>
              <a:path w="135" h="434">
                <a:moveTo>
                  <a:pt x="0" y="0"/>
                </a:moveTo>
                <a:lnTo>
                  <a:pt x="0" y="299"/>
                </a:lnTo>
                <a:lnTo>
                  <a:pt x="134"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1" name="Line 41"/>
          <p:cNvSpPr>
            <a:spLocks noChangeShapeType="1"/>
          </p:cNvSpPr>
          <p:nvPr/>
        </p:nvSpPr>
        <p:spPr bwMode="auto">
          <a:xfrm>
            <a:off x="15711850" y="4738341"/>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2" name="Line 42"/>
          <p:cNvSpPr>
            <a:spLocks noChangeShapeType="1"/>
          </p:cNvSpPr>
          <p:nvPr/>
        </p:nvSpPr>
        <p:spPr bwMode="auto">
          <a:xfrm>
            <a:off x="16233357"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3" name="Line 43"/>
          <p:cNvSpPr>
            <a:spLocks noChangeShapeType="1"/>
          </p:cNvSpPr>
          <p:nvPr/>
        </p:nvSpPr>
        <p:spPr bwMode="auto">
          <a:xfrm flipV="1">
            <a:off x="15996040" y="4972726"/>
            <a:ext cx="2931"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4" name="Line 44"/>
          <p:cNvSpPr>
            <a:spLocks noChangeShapeType="1"/>
          </p:cNvSpPr>
          <p:nvPr/>
        </p:nvSpPr>
        <p:spPr bwMode="auto">
          <a:xfrm flipV="1">
            <a:off x="15996040" y="4460008"/>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5" name="Freeform 45"/>
          <p:cNvSpPr>
            <a:spLocks noChangeArrowheads="1"/>
          </p:cNvSpPr>
          <p:nvPr/>
        </p:nvSpPr>
        <p:spPr bwMode="auto">
          <a:xfrm>
            <a:off x="15996042" y="4430710"/>
            <a:ext cx="307632" cy="615262"/>
          </a:xfrm>
          <a:custGeom>
            <a:avLst/>
            <a:gdLst>
              <a:gd name="T0" fmla="*/ 0 w 464"/>
              <a:gd name="T1" fmla="*/ 925 h 926"/>
              <a:gd name="T2" fmla="*/ 0 w 464"/>
              <a:gd name="T3" fmla="*/ 925 h 926"/>
              <a:gd name="T4" fmla="*/ 463 w 464"/>
              <a:gd name="T5" fmla="*/ 463 h 926"/>
              <a:gd name="T6" fmla="*/ 0 w 464"/>
              <a:gd name="T7" fmla="*/ 0 h 926"/>
            </a:gdLst>
            <a:ahLst/>
            <a:cxnLst>
              <a:cxn ang="0">
                <a:pos x="T0" y="T1"/>
              </a:cxn>
              <a:cxn ang="0">
                <a:pos x="T2" y="T3"/>
              </a:cxn>
              <a:cxn ang="0">
                <a:pos x="T4" y="T5"/>
              </a:cxn>
              <a:cxn ang="0">
                <a:pos x="T6" y="T7"/>
              </a:cxn>
            </a:cxnLst>
            <a:rect l="0" t="0" r="r" b="b"/>
            <a:pathLst>
              <a:path w="464" h="926">
                <a:moveTo>
                  <a:pt x="0" y="925"/>
                </a:moveTo>
                <a:lnTo>
                  <a:pt x="0" y="925"/>
                </a:lnTo>
                <a:cubicBezTo>
                  <a:pt x="254" y="925"/>
                  <a:pt x="463" y="716"/>
                  <a:pt x="463" y="463"/>
                </a:cubicBezTo>
                <a:cubicBezTo>
                  <a:pt x="463" y="201"/>
                  <a:pt x="254"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6" name="Freeform 46"/>
          <p:cNvSpPr>
            <a:spLocks noChangeArrowheads="1"/>
          </p:cNvSpPr>
          <p:nvPr/>
        </p:nvSpPr>
        <p:spPr bwMode="auto">
          <a:xfrm>
            <a:off x="15682550" y="4501024"/>
            <a:ext cx="313490" cy="544947"/>
          </a:xfrm>
          <a:custGeom>
            <a:avLst/>
            <a:gdLst>
              <a:gd name="T0" fmla="*/ 470 w 471"/>
              <a:gd name="T1" fmla="*/ 821 h 822"/>
              <a:gd name="T2" fmla="*/ 470 w 471"/>
              <a:gd name="T3" fmla="*/ 821 h 822"/>
              <a:gd name="T4" fmla="*/ 0 w 471"/>
              <a:gd name="T5" fmla="*/ 359 h 822"/>
              <a:gd name="T6" fmla="*/ 89 w 471"/>
              <a:gd name="T7" fmla="*/ 90 h 822"/>
              <a:gd name="T8" fmla="*/ 171 w 471"/>
              <a:gd name="T9" fmla="*/ 0 h 822"/>
            </a:gdLst>
            <a:ahLst/>
            <a:cxnLst>
              <a:cxn ang="0">
                <a:pos x="T0" y="T1"/>
              </a:cxn>
              <a:cxn ang="0">
                <a:pos x="T2" y="T3"/>
              </a:cxn>
              <a:cxn ang="0">
                <a:pos x="T4" y="T5"/>
              </a:cxn>
              <a:cxn ang="0">
                <a:pos x="T6" y="T7"/>
              </a:cxn>
              <a:cxn ang="0">
                <a:pos x="T8" y="T9"/>
              </a:cxn>
            </a:cxnLst>
            <a:rect l="0" t="0" r="r" b="b"/>
            <a:pathLst>
              <a:path w="471" h="822">
                <a:moveTo>
                  <a:pt x="470" y="821"/>
                </a:moveTo>
                <a:lnTo>
                  <a:pt x="470" y="821"/>
                </a:lnTo>
                <a:cubicBezTo>
                  <a:pt x="209" y="821"/>
                  <a:pt x="0" y="612"/>
                  <a:pt x="0" y="359"/>
                </a:cubicBezTo>
                <a:cubicBezTo>
                  <a:pt x="0" y="254"/>
                  <a:pt x="37" y="164"/>
                  <a:pt x="89" y="90"/>
                </a:cubicBezTo>
                <a:cubicBezTo>
                  <a:pt x="171" y="0"/>
                  <a:pt x="171" y="0"/>
                  <a:pt x="171"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7" name="Freeform 47"/>
          <p:cNvSpPr>
            <a:spLocks noChangeArrowheads="1"/>
          </p:cNvSpPr>
          <p:nvPr/>
        </p:nvSpPr>
        <p:spPr bwMode="auto">
          <a:xfrm>
            <a:off x="15694270" y="4501024"/>
            <a:ext cx="114262" cy="108404"/>
          </a:xfrm>
          <a:custGeom>
            <a:avLst/>
            <a:gdLst>
              <a:gd name="T0" fmla="*/ 171 w 172"/>
              <a:gd name="T1" fmla="*/ 164 h 165"/>
              <a:gd name="T2" fmla="*/ 171 w 172"/>
              <a:gd name="T3" fmla="*/ 0 h 165"/>
              <a:gd name="T4" fmla="*/ 0 w 172"/>
              <a:gd name="T5" fmla="*/ 0 h 165"/>
            </a:gdLst>
            <a:ahLst/>
            <a:cxnLst>
              <a:cxn ang="0">
                <a:pos x="T0" y="T1"/>
              </a:cxn>
              <a:cxn ang="0">
                <a:pos x="T2" y="T3"/>
              </a:cxn>
              <a:cxn ang="0">
                <a:pos x="T4" y="T5"/>
              </a:cxn>
            </a:cxnLst>
            <a:rect l="0" t="0" r="r" b="b"/>
            <a:pathLst>
              <a:path w="172" h="165">
                <a:moveTo>
                  <a:pt x="171" y="164"/>
                </a:moveTo>
                <a:lnTo>
                  <a:pt x="171" y="0"/>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8" name="Freeform 48"/>
          <p:cNvSpPr>
            <a:spLocks noChangeArrowheads="1"/>
          </p:cNvSpPr>
          <p:nvPr/>
        </p:nvSpPr>
        <p:spPr bwMode="auto">
          <a:xfrm>
            <a:off x="17270513" y="4539114"/>
            <a:ext cx="90824" cy="287123"/>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9" name="Line 49"/>
          <p:cNvSpPr>
            <a:spLocks noChangeShapeType="1"/>
          </p:cNvSpPr>
          <p:nvPr/>
        </p:nvSpPr>
        <p:spPr bwMode="auto">
          <a:xfrm>
            <a:off x="16992181"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0" name="Line 50"/>
          <p:cNvSpPr>
            <a:spLocks noChangeShapeType="1"/>
          </p:cNvSpPr>
          <p:nvPr/>
        </p:nvSpPr>
        <p:spPr bwMode="auto">
          <a:xfrm>
            <a:off x="17513688"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1" name="Line 51"/>
          <p:cNvSpPr>
            <a:spLocks noChangeShapeType="1"/>
          </p:cNvSpPr>
          <p:nvPr/>
        </p:nvSpPr>
        <p:spPr bwMode="auto">
          <a:xfrm flipV="1">
            <a:off x="17270515" y="4972726"/>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2" name="Line 52"/>
          <p:cNvSpPr>
            <a:spLocks noChangeShapeType="1"/>
          </p:cNvSpPr>
          <p:nvPr/>
        </p:nvSpPr>
        <p:spPr bwMode="auto">
          <a:xfrm flipV="1">
            <a:off x="17270515" y="4460008"/>
            <a:ext cx="2929"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3" name="Freeform 53"/>
          <p:cNvSpPr>
            <a:spLocks noChangeArrowheads="1"/>
          </p:cNvSpPr>
          <p:nvPr/>
        </p:nvSpPr>
        <p:spPr bwMode="auto">
          <a:xfrm>
            <a:off x="16962881" y="4430710"/>
            <a:ext cx="307632" cy="615262"/>
          </a:xfrm>
          <a:custGeom>
            <a:avLst/>
            <a:gdLst>
              <a:gd name="T0" fmla="*/ 463 w 464"/>
              <a:gd name="T1" fmla="*/ 925 h 926"/>
              <a:gd name="T2" fmla="*/ 463 w 464"/>
              <a:gd name="T3" fmla="*/ 925 h 926"/>
              <a:gd name="T4" fmla="*/ 0 w 464"/>
              <a:gd name="T5" fmla="*/ 463 h 926"/>
              <a:gd name="T6" fmla="*/ 463 w 464"/>
              <a:gd name="T7" fmla="*/ 0 h 926"/>
            </a:gdLst>
            <a:ahLst/>
            <a:cxnLst>
              <a:cxn ang="0">
                <a:pos x="T0" y="T1"/>
              </a:cxn>
              <a:cxn ang="0">
                <a:pos x="T2" y="T3"/>
              </a:cxn>
              <a:cxn ang="0">
                <a:pos x="T4" y="T5"/>
              </a:cxn>
              <a:cxn ang="0">
                <a:pos x="T6" y="T7"/>
              </a:cxn>
            </a:cxnLst>
            <a:rect l="0" t="0" r="r" b="b"/>
            <a:pathLst>
              <a:path w="464" h="926">
                <a:moveTo>
                  <a:pt x="463" y="925"/>
                </a:moveTo>
                <a:lnTo>
                  <a:pt x="463" y="925"/>
                </a:lnTo>
                <a:cubicBezTo>
                  <a:pt x="210" y="925"/>
                  <a:pt x="0" y="716"/>
                  <a:pt x="0" y="463"/>
                </a:cubicBezTo>
                <a:cubicBezTo>
                  <a:pt x="0" y="201"/>
                  <a:pt x="210" y="0"/>
                  <a:pt x="46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4" name="Freeform 54"/>
          <p:cNvSpPr>
            <a:spLocks noChangeArrowheads="1"/>
          </p:cNvSpPr>
          <p:nvPr/>
        </p:nvSpPr>
        <p:spPr bwMode="auto">
          <a:xfrm>
            <a:off x="17270513" y="4501024"/>
            <a:ext cx="313490" cy="544947"/>
          </a:xfrm>
          <a:custGeom>
            <a:avLst/>
            <a:gdLst>
              <a:gd name="T0" fmla="*/ 0 w 472"/>
              <a:gd name="T1" fmla="*/ 821 h 822"/>
              <a:gd name="T2" fmla="*/ 0 w 472"/>
              <a:gd name="T3" fmla="*/ 821 h 822"/>
              <a:gd name="T4" fmla="*/ 471 w 472"/>
              <a:gd name="T5" fmla="*/ 359 h 822"/>
              <a:gd name="T6" fmla="*/ 381 w 472"/>
              <a:gd name="T7" fmla="*/ 90 h 822"/>
              <a:gd name="T8" fmla="*/ 299 w 472"/>
              <a:gd name="T9" fmla="*/ 0 h 822"/>
            </a:gdLst>
            <a:ahLst/>
            <a:cxnLst>
              <a:cxn ang="0">
                <a:pos x="T0" y="T1"/>
              </a:cxn>
              <a:cxn ang="0">
                <a:pos x="T2" y="T3"/>
              </a:cxn>
              <a:cxn ang="0">
                <a:pos x="T4" y="T5"/>
              </a:cxn>
              <a:cxn ang="0">
                <a:pos x="T6" y="T7"/>
              </a:cxn>
              <a:cxn ang="0">
                <a:pos x="T8" y="T9"/>
              </a:cxn>
            </a:cxnLst>
            <a:rect l="0" t="0" r="r" b="b"/>
            <a:pathLst>
              <a:path w="472" h="822">
                <a:moveTo>
                  <a:pt x="0" y="821"/>
                </a:moveTo>
                <a:lnTo>
                  <a:pt x="0" y="821"/>
                </a:lnTo>
                <a:cubicBezTo>
                  <a:pt x="262" y="821"/>
                  <a:pt x="471" y="612"/>
                  <a:pt x="471" y="359"/>
                </a:cubicBezTo>
                <a:cubicBezTo>
                  <a:pt x="471" y="254"/>
                  <a:pt x="433" y="164"/>
                  <a:pt x="381" y="90"/>
                </a:cubicBezTo>
                <a:cubicBezTo>
                  <a:pt x="299" y="0"/>
                  <a:pt x="299" y="0"/>
                  <a:pt x="29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5" name="Freeform 55"/>
          <p:cNvSpPr>
            <a:spLocks noChangeArrowheads="1"/>
          </p:cNvSpPr>
          <p:nvPr/>
        </p:nvSpPr>
        <p:spPr bwMode="auto">
          <a:xfrm>
            <a:off x="17458022" y="4501024"/>
            <a:ext cx="114262" cy="108404"/>
          </a:xfrm>
          <a:custGeom>
            <a:avLst/>
            <a:gdLst>
              <a:gd name="T0" fmla="*/ 0 w 173"/>
              <a:gd name="T1" fmla="*/ 164 h 165"/>
              <a:gd name="T2" fmla="*/ 0 w 173"/>
              <a:gd name="T3" fmla="*/ 0 h 165"/>
              <a:gd name="T4" fmla="*/ 172 w 173"/>
              <a:gd name="T5" fmla="*/ 0 h 165"/>
            </a:gdLst>
            <a:ahLst/>
            <a:cxnLst>
              <a:cxn ang="0">
                <a:pos x="T0" y="T1"/>
              </a:cxn>
              <a:cxn ang="0">
                <a:pos x="T2" y="T3"/>
              </a:cxn>
              <a:cxn ang="0">
                <a:pos x="T4" y="T5"/>
              </a:cxn>
            </a:cxnLst>
            <a:rect l="0" t="0" r="r" b="b"/>
            <a:pathLst>
              <a:path w="173" h="165">
                <a:moveTo>
                  <a:pt x="0" y="164"/>
                </a:moveTo>
                <a:lnTo>
                  <a:pt x="0" y="0"/>
                </a:lnTo>
                <a:lnTo>
                  <a:pt x="17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6" name="Freeform 56"/>
          <p:cNvSpPr>
            <a:spLocks noChangeArrowheads="1"/>
          </p:cNvSpPr>
          <p:nvPr/>
        </p:nvSpPr>
        <p:spPr bwMode="auto">
          <a:xfrm>
            <a:off x="18243215" y="4460008"/>
            <a:ext cx="615262" cy="615262"/>
          </a:xfrm>
          <a:custGeom>
            <a:avLst/>
            <a:gdLst>
              <a:gd name="T0" fmla="*/ 762 w 927"/>
              <a:gd name="T1" fmla="*/ 164 h 926"/>
              <a:gd name="T2" fmla="*/ 762 w 927"/>
              <a:gd name="T3" fmla="*/ 164 h 926"/>
              <a:gd name="T4" fmla="*/ 762 w 927"/>
              <a:gd name="T5" fmla="*/ 761 h 926"/>
              <a:gd name="T6" fmla="*/ 165 w 927"/>
              <a:gd name="T7" fmla="*/ 761 h 926"/>
              <a:gd name="T8" fmla="*/ 165 w 927"/>
              <a:gd name="T9" fmla="*/ 164 h 926"/>
              <a:gd name="T10" fmla="*/ 762 w 927"/>
              <a:gd name="T11" fmla="*/ 164 h 926"/>
            </a:gdLst>
            <a:ahLst/>
            <a:cxnLst>
              <a:cxn ang="0">
                <a:pos x="T0" y="T1"/>
              </a:cxn>
              <a:cxn ang="0">
                <a:pos x="T2" y="T3"/>
              </a:cxn>
              <a:cxn ang="0">
                <a:pos x="T4" y="T5"/>
              </a:cxn>
              <a:cxn ang="0">
                <a:pos x="T6" y="T7"/>
              </a:cxn>
              <a:cxn ang="0">
                <a:pos x="T8" y="T9"/>
              </a:cxn>
              <a:cxn ang="0">
                <a:pos x="T10" y="T11"/>
              </a:cxn>
            </a:cxnLst>
            <a:rect l="0" t="0" r="r" b="b"/>
            <a:pathLst>
              <a:path w="927" h="926">
                <a:moveTo>
                  <a:pt x="762" y="164"/>
                </a:moveTo>
                <a:lnTo>
                  <a:pt x="762" y="164"/>
                </a:lnTo>
                <a:cubicBezTo>
                  <a:pt x="926" y="328"/>
                  <a:pt x="926" y="597"/>
                  <a:pt x="762" y="761"/>
                </a:cubicBezTo>
                <a:cubicBezTo>
                  <a:pt x="598" y="925"/>
                  <a:pt x="329" y="925"/>
                  <a:pt x="165" y="761"/>
                </a:cubicBezTo>
                <a:cubicBezTo>
                  <a:pt x="0" y="597"/>
                  <a:pt x="0" y="328"/>
                  <a:pt x="165" y="164"/>
                </a:cubicBezTo>
                <a:cubicBezTo>
                  <a:pt x="329" y="0"/>
                  <a:pt x="598" y="0"/>
                  <a:pt x="762" y="16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77" name="Freeform 57"/>
          <p:cNvSpPr>
            <a:spLocks noChangeArrowheads="1"/>
          </p:cNvSpPr>
          <p:nvPr/>
        </p:nvSpPr>
        <p:spPr bwMode="auto">
          <a:xfrm>
            <a:off x="18550843" y="4430708"/>
            <a:ext cx="61527" cy="58597"/>
          </a:xfrm>
          <a:custGeom>
            <a:avLst/>
            <a:gdLst>
              <a:gd name="T0" fmla="*/ 0 w 91"/>
              <a:gd name="T1" fmla="*/ 89 h 90"/>
              <a:gd name="T2" fmla="*/ 0 w 91"/>
              <a:gd name="T3" fmla="*/ 0 h 90"/>
              <a:gd name="T4" fmla="*/ 90 w 91"/>
              <a:gd name="T5" fmla="*/ 0 h 90"/>
            </a:gdLst>
            <a:ahLst/>
            <a:cxnLst>
              <a:cxn ang="0">
                <a:pos x="T0" y="T1"/>
              </a:cxn>
              <a:cxn ang="0">
                <a:pos x="T2" y="T3"/>
              </a:cxn>
              <a:cxn ang="0">
                <a:pos x="T4" y="T5"/>
              </a:cxn>
            </a:cxnLst>
            <a:rect l="0" t="0" r="r" b="b"/>
            <a:pathLst>
              <a:path w="91" h="90">
                <a:moveTo>
                  <a:pt x="0" y="89"/>
                </a:moveTo>
                <a:lnTo>
                  <a:pt x="0" y="0"/>
                </a:lnTo>
                <a:lnTo>
                  <a:pt x="9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8" name="Line 58"/>
          <p:cNvSpPr>
            <a:spLocks noChangeShapeType="1"/>
          </p:cNvSpPr>
          <p:nvPr/>
        </p:nvSpPr>
        <p:spPr bwMode="auto">
          <a:xfrm>
            <a:off x="18489318" y="4430708"/>
            <a:ext cx="5859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9" name="Line 59"/>
          <p:cNvSpPr>
            <a:spLocks noChangeShapeType="1"/>
          </p:cNvSpPr>
          <p:nvPr/>
        </p:nvSpPr>
        <p:spPr bwMode="auto">
          <a:xfrm flipV="1">
            <a:off x="18550843" y="5004955"/>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0" name="Line 60"/>
          <p:cNvSpPr>
            <a:spLocks noChangeShapeType="1"/>
          </p:cNvSpPr>
          <p:nvPr/>
        </p:nvSpPr>
        <p:spPr bwMode="auto">
          <a:xfrm flipV="1">
            <a:off x="18550843" y="4486375"/>
            <a:ext cx="2931"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1" name="Line 61"/>
          <p:cNvSpPr>
            <a:spLocks noChangeShapeType="1"/>
          </p:cNvSpPr>
          <p:nvPr/>
        </p:nvSpPr>
        <p:spPr bwMode="auto">
          <a:xfrm>
            <a:off x="18266654" y="476764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2" name="Line 62"/>
          <p:cNvSpPr>
            <a:spLocks noChangeShapeType="1"/>
          </p:cNvSpPr>
          <p:nvPr/>
        </p:nvSpPr>
        <p:spPr bwMode="auto">
          <a:xfrm>
            <a:off x="18788161" y="476764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3" name="Line 63"/>
          <p:cNvSpPr>
            <a:spLocks noChangeShapeType="1"/>
          </p:cNvSpPr>
          <p:nvPr/>
        </p:nvSpPr>
        <p:spPr bwMode="auto">
          <a:xfrm>
            <a:off x="18375056" y="4594779"/>
            <a:ext cx="2343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4" name="Line 64"/>
          <p:cNvSpPr>
            <a:spLocks noChangeShapeType="1"/>
          </p:cNvSpPr>
          <p:nvPr/>
        </p:nvSpPr>
        <p:spPr bwMode="auto">
          <a:xfrm>
            <a:off x="18694408" y="4911200"/>
            <a:ext cx="2929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5" name="Line 65"/>
          <p:cNvSpPr>
            <a:spLocks noChangeShapeType="1"/>
          </p:cNvSpPr>
          <p:nvPr/>
        </p:nvSpPr>
        <p:spPr bwMode="auto">
          <a:xfrm flipH="1">
            <a:off x="18691475" y="4594779"/>
            <a:ext cx="3515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6" name="Line 66"/>
          <p:cNvSpPr>
            <a:spLocks noChangeShapeType="1"/>
          </p:cNvSpPr>
          <p:nvPr/>
        </p:nvSpPr>
        <p:spPr bwMode="auto">
          <a:xfrm flipH="1">
            <a:off x="18375056" y="4911200"/>
            <a:ext cx="2929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7" name="Line 67"/>
          <p:cNvSpPr>
            <a:spLocks noChangeShapeType="1"/>
          </p:cNvSpPr>
          <p:nvPr/>
        </p:nvSpPr>
        <p:spPr bwMode="auto">
          <a:xfrm>
            <a:off x="18550843" y="4629936"/>
            <a:ext cx="2931" cy="1201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8" name="Freeform 68"/>
          <p:cNvSpPr>
            <a:spLocks noChangeArrowheads="1"/>
          </p:cNvSpPr>
          <p:nvPr/>
        </p:nvSpPr>
        <p:spPr bwMode="auto">
          <a:xfrm>
            <a:off x="18518618" y="4738340"/>
            <a:ext cx="61526" cy="58597"/>
          </a:xfrm>
          <a:custGeom>
            <a:avLst/>
            <a:gdLst>
              <a:gd name="T0" fmla="*/ 90 w 91"/>
              <a:gd name="T1" fmla="*/ 44 h 90"/>
              <a:gd name="T2" fmla="*/ 90 w 91"/>
              <a:gd name="T3" fmla="*/ 44 h 90"/>
              <a:gd name="T4" fmla="*/ 45 w 91"/>
              <a:gd name="T5" fmla="*/ 89 h 90"/>
              <a:gd name="T6" fmla="*/ 0 w 91"/>
              <a:gd name="T7" fmla="*/ 44 h 90"/>
              <a:gd name="T8" fmla="*/ 45 w 91"/>
              <a:gd name="T9" fmla="*/ 0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67"/>
                  <a:pt x="68" y="89"/>
                  <a:pt x="45" y="89"/>
                </a:cubicBezTo>
                <a:cubicBezTo>
                  <a:pt x="16" y="89"/>
                  <a:pt x="0" y="67"/>
                  <a:pt x="0" y="44"/>
                </a:cubicBezTo>
                <a:cubicBezTo>
                  <a:pt x="0" y="22"/>
                  <a:pt x="16" y="0"/>
                  <a:pt x="45" y="0"/>
                </a:cubicBezTo>
                <a:cubicBezTo>
                  <a:pt x="68" y="0"/>
                  <a:pt x="90" y="22"/>
                  <a:pt x="90"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29" name="Group 28"/>
          <p:cNvGrpSpPr/>
          <p:nvPr/>
        </p:nvGrpSpPr>
        <p:grpSpPr>
          <a:xfrm>
            <a:off x="19646597" y="4430710"/>
            <a:ext cx="357437" cy="618192"/>
            <a:chOff x="19646597" y="4430710"/>
            <a:chExt cx="357437" cy="618192"/>
          </a:xfrm>
        </p:grpSpPr>
        <p:sp>
          <p:nvSpPr>
            <p:cNvPr id="5189" name="Freeform 69"/>
            <p:cNvSpPr>
              <a:spLocks noChangeArrowheads="1"/>
            </p:cNvSpPr>
            <p:nvPr/>
          </p:nvSpPr>
          <p:spPr bwMode="auto">
            <a:xfrm>
              <a:off x="19646597" y="4430710"/>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90" name="Freeform 70"/>
            <p:cNvSpPr>
              <a:spLocks noChangeArrowheads="1"/>
            </p:cNvSpPr>
            <p:nvPr/>
          </p:nvSpPr>
          <p:spPr bwMode="auto">
            <a:xfrm>
              <a:off x="19646597" y="5007884"/>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91" name="Freeform 71"/>
            <p:cNvSpPr>
              <a:spLocks noChangeArrowheads="1"/>
            </p:cNvSpPr>
            <p:nvPr/>
          </p:nvSpPr>
          <p:spPr bwMode="auto">
            <a:xfrm>
              <a:off x="19684687" y="4471726"/>
              <a:ext cx="287123" cy="536158"/>
            </a:xfrm>
            <a:custGeom>
              <a:avLst/>
              <a:gdLst>
                <a:gd name="T0" fmla="*/ 0 w 434"/>
                <a:gd name="T1" fmla="*/ 807 h 808"/>
                <a:gd name="T2" fmla="*/ 0 w 434"/>
                <a:gd name="T3" fmla="*/ 807 h 808"/>
                <a:gd name="T4" fmla="*/ 0 w 434"/>
                <a:gd name="T5" fmla="*/ 598 h 808"/>
                <a:gd name="T6" fmla="*/ 433 w 434"/>
                <a:gd name="T7" fmla="*/ 225 h 808"/>
                <a:gd name="T8" fmla="*/ 433 w 434"/>
                <a:gd name="T9" fmla="*/ 0 h 808"/>
              </a:gdLst>
              <a:ahLst/>
              <a:cxnLst>
                <a:cxn ang="0">
                  <a:pos x="T0" y="T1"/>
                </a:cxn>
                <a:cxn ang="0">
                  <a:pos x="T2" y="T3"/>
                </a:cxn>
                <a:cxn ang="0">
                  <a:pos x="T4" y="T5"/>
                </a:cxn>
                <a:cxn ang="0">
                  <a:pos x="T6" y="T7"/>
                </a:cxn>
                <a:cxn ang="0">
                  <a:pos x="T8" y="T9"/>
                </a:cxn>
              </a:cxnLst>
              <a:rect l="0" t="0" r="r" b="b"/>
              <a:pathLst>
                <a:path w="434" h="808">
                  <a:moveTo>
                    <a:pt x="0" y="807"/>
                  </a:moveTo>
                  <a:lnTo>
                    <a:pt x="0" y="807"/>
                  </a:lnTo>
                  <a:cubicBezTo>
                    <a:pt x="0" y="807"/>
                    <a:pt x="0" y="687"/>
                    <a:pt x="0" y="598"/>
                  </a:cubicBezTo>
                  <a:cubicBezTo>
                    <a:pt x="0" y="508"/>
                    <a:pt x="433" y="314"/>
                    <a:pt x="433" y="225"/>
                  </a:cubicBezTo>
                  <a:cubicBezTo>
                    <a:pt x="433" y="195"/>
                    <a:pt x="433" y="0"/>
                    <a:pt x="43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2" name="Freeform 72"/>
            <p:cNvSpPr>
              <a:spLocks noChangeArrowheads="1"/>
            </p:cNvSpPr>
            <p:nvPr/>
          </p:nvSpPr>
          <p:spPr bwMode="auto">
            <a:xfrm>
              <a:off x="19684687" y="4471726"/>
              <a:ext cx="287123" cy="536158"/>
            </a:xfrm>
            <a:custGeom>
              <a:avLst/>
              <a:gdLst>
                <a:gd name="T0" fmla="*/ 433 w 434"/>
                <a:gd name="T1" fmla="*/ 807 h 808"/>
                <a:gd name="T2" fmla="*/ 433 w 434"/>
                <a:gd name="T3" fmla="*/ 807 h 808"/>
                <a:gd name="T4" fmla="*/ 433 w 434"/>
                <a:gd name="T5" fmla="*/ 598 h 808"/>
                <a:gd name="T6" fmla="*/ 0 w 434"/>
                <a:gd name="T7" fmla="*/ 225 h 808"/>
                <a:gd name="T8" fmla="*/ 0 w 434"/>
                <a:gd name="T9" fmla="*/ 0 h 808"/>
              </a:gdLst>
              <a:ahLst/>
              <a:cxnLst>
                <a:cxn ang="0">
                  <a:pos x="T0" y="T1"/>
                </a:cxn>
                <a:cxn ang="0">
                  <a:pos x="T2" y="T3"/>
                </a:cxn>
                <a:cxn ang="0">
                  <a:pos x="T4" y="T5"/>
                </a:cxn>
                <a:cxn ang="0">
                  <a:pos x="T6" y="T7"/>
                </a:cxn>
                <a:cxn ang="0">
                  <a:pos x="T8" y="T9"/>
                </a:cxn>
              </a:cxnLst>
              <a:rect l="0" t="0" r="r" b="b"/>
              <a:pathLst>
                <a:path w="434" h="808">
                  <a:moveTo>
                    <a:pt x="433" y="807"/>
                  </a:moveTo>
                  <a:lnTo>
                    <a:pt x="433" y="807"/>
                  </a:lnTo>
                  <a:cubicBezTo>
                    <a:pt x="433" y="807"/>
                    <a:pt x="433" y="687"/>
                    <a:pt x="433" y="598"/>
                  </a:cubicBezTo>
                  <a:cubicBezTo>
                    <a:pt x="433" y="508"/>
                    <a:pt x="0" y="314"/>
                    <a:pt x="0" y="225"/>
                  </a:cubicBezTo>
                  <a:cubicBezTo>
                    <a:pt x="0" y="195"/>
                    <a:pt x="0"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193" name="Freeform 73"/>
          <p:cNvSpPr>
            <a:spLocks noChangeArrowheads="1"/>
          </p:cNvSpPr>
          <p:nvPr/>
        </p:nvSpPr>
        <p:spPr bwMode="auto">
          <a:xfrm>
            <a:off x="20903490" y="4539112"/>
            <a:ext cx="398456" cy="398456"/>
          </a:xfrm>
          <a:custGeom>
            <a:avLst/>
            <a:gdLst>
              <a:gd name="T0" fmla="*/ 597 w 598"/>
              <a:gd name="T1" fmla="*/ 299 h 598"/>
              <a:gd name="T2" fmla="*/ 597 w 598"/>
              <a:gd name="T3" fmla="*/ 299 h 598"/>
              <a:gd name="T4" fmla="*/ 298 w 598"/>
              <a:gd name="T5" fmla="*/ 0 h 598"/>
              <a:gd name="T6" fmla="*/ 0 w 598"/>
              <a:gd name="T7" fmla="*/ 299 h 598"/>
              <a:gd name="T8" fmla="*/ 298 w 598"/>
              <a:gd name="T9" fmla="*/ 597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134"/>
                  <a:pt x="463" y="0"/>
                  <a:pt x="298" y="0"/>
                </a:cubicBezTo>
                <a:cubicBezTo>
                  <a:pt x="134" y="0"/>
                  <a:pt x="0" y="134"/>
                  <a:pt x="0" y="299"/>
                </a:cubicBezTo>
                <a:cubicBezTo>
                  <a:pt x="0" y="463"/>
                  <a:pt x="134" y="597"/>
                  <a:pt x="298" y="597"/>
                </a:cubicBezTo>
                <a:cubicBezTo>
                  <a:pt x="463" y="597"/>
                  <a:pt x="597" y="463"/>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94" name="Freeform 74"/>
          <p:cNvSpPr>
            <a:spLocks noChangeArrowheads="1"/>
          </p:cNvSpPr>
          <p:nvPr/>
        </p:nvSpPr>
        <p:spPr bwMode="auto">
          <a:xfrm>
            <a:off x="20982596" y="4430708"/>
            <a:ext cx="240246" cy="140631"/>
          </a:xfrm>
          <a:custGeom>
            <a:avLst/>
            <a:gdLst>
              <a:gd name="T0" fmla="*/ 0 w 360"/>
              <a:gd name="T1" fmla="*/ 209 h 210"/>
              <a:gd name="T2" fmla="*/ 0 w 360"/>
              <a:gd name="T3" fmla="*/ 0 h 210"/>
              <a:gd name="T4" fmla="*/ 359 w 360"/>
              <a:gd name="T5" fmla="*/ 0 h 210"/>
              <a:gd name="T6" fmla="*/ 359 w 360"/>
              <a:gd name="T7" fmla="*/ 209 h 210"/>
            </a:gdLst>
            <a:ahLst/>
            <a:cxnLst>
              <a:cxn ang="0">
                <a:pos x="T0" y="T1"/>
              </a:cxn>
              <a:cxn ang="0">
                <a:pos x="T2" y="T3"/>
              </a:cxn>
              <a:cxn ang="0">
                <a:pos x="T4" y="T5"/>
              </a:cxn>
              <a:cxn ang="0">
                <a:pos x="T6" y="T7"/>
              </a:cxn>
            </a:cxnLst>
            <a:rect l="0" t="0" r="r" b="b"/>
            <a:pathLst>
              <a:path w="360" h="210">
                <a:moveTo>
                  <a:pt x="0" y="209"/>
                </a:moveTo>
                <a:lnTo>
                  <a:pt x="0" y="0"/>
                </a:lnTo>
                <a:lnTo>
                  <a:pt x="359" y="0"/>
                </a:lnTo>
                <a:lnTo>
                  <a:pt x="359" y="2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5" name="Freeform 75"/>
          <p:cNvSpPr>
            <a:spLocks noChangeArrowheads="1"/>
          </p:cNvSpPr>
          <p:nvPr/>
        </p:nvSpPr>
        <p:spPr bwMode="auto">
          <a:xfrm>
            <a:off x="20982596" y="4905338"/>
            <a:ext cx="240246" cy="140631"/>
          </a:xfrm>
          <a:custGeom>
            <a:avLst/>
            <a:gdLst>
              <a:gd name="T0" fmla="*/ 359 w 360"/>
              <a:gd name="T1" fmla="*/ 0 h 210"/>
              <a:gd name="T2" fmla="*/ 359 w 360"/>
              <a:gd name="T3" fmla="*/ 209 h 210"/>
              <a:gd name="T4" fmla="*/ 0 w 360"/>
              <a:gd name="T5" fmla="*/ 209 h 210"/>
              <a:gd name="T6" fmla="*/ 0 w 360"/>
              <a:gd name="T7" fmla="*/ 0 h 210"/>
            </a:gdLst>
            <a:ahLst/>
            <a:cxnLst>
              <a:cxn ang="0">
                <a:pos x="T0" y="T1"/>
              </a:cxn>
              <a:cxn ang="0">
                <a:pos x="T2" y="T3"/>
              </a:cxn>
              <a:cxn ang="0">
                <a:pos x="T4" y="T5"/>
              </a:cxn>
              <a:cxn ang="0">
                <a:pos x="T6" y="T7"/>
              </a:cxn>
            </a:cxnLst>
            <a:rect l="0" t="0" r="r" b="b"/>
            <a:pathLst>
              <a:path w="360" h="210">
                <a:moveTo>
                  <a:pt x="359" y="0"/>
                </a:moveTo>
                <a:lnTo>
                  <a:pt x="359" y="209"/>
                </a:lnTo>
                <a:lnTo>
                  <a:pt x="0" y="20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6" name="Freeform 76"/>
          <p:cNvSpPr>
            <a:spLocks noChangeArrowheads="1"/>
          </p:cNvSpPr>
          <p:nvPr/>
        </p:nvSpPr>
        <p:spPr bwMode="auto">
          <a:xfrm>
            <a:off x="21102718" y="4621148"/>
            <a:ext cx="79104" cy="158210"/>
          </a:xfrm>
          <a:custGeom>
            <a:avLst/>
            <a:gdLst>
              <a:gd name="T0" fmla="*/ 0 w 121"/>
              <a:gd name="T1" fmla="*/ 0 h 239"/>
              <a:gd name="T2" fmla="*/ 0 w 121"/>
              <a:gd name="T3" fmla="*/ 179 h 239"/>
              <a:gd name="T4" fmla="*/ 120 w 121"/>
              <a:gd name="T5" fmla="*/ 238 h 239"/>
            </a:gdLst>
            <a:ahLst/>
            <a:cxnLst>
              <a:cxn ang="0">
                <a:pos x="T0" y="T1"/>
              </a:cxn>
              <a:cxn ang="0">
                <a:pos x="T2" y="T3"/>
              </a:cxn>
              <a:cxn ang="0">
                <a:pos x="T4" y="T5"/>
              </a:cxn>
            </a:cxnLst>
            <a:rect l="0" t="0" r="r" b="b"/>
            <a:pathLst>
              <a:path w="121" h="239">
                <a:moveTo>
                  <a:pt x="0" y="0"/>
                </a:moveTo>
                <a:lnTo>
                  <a:pt x="0" y="179"/>
                </a:lnTo>
                <a:lnTo>
                  <a:pt x="120" y="23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7" name="Freeform 77"/>
          <p:cNvSpPr>
            <a:spLocks noChangeArrowheads="1"/>
          </p:cNvSpPr>
          <p:nvPr/>
        </p:nvSpPr>
        <p:spPr bwMode="auto">
          <a:xfrm>
            <a:off x="22119366" y="4480515"/>
            <a:ext cx="521509" cy="515649"/>
          </a:xfrm>
          <a:custGeom>
            <a:avLst/>
            <a:gdLst>
              <a:gd name="T0" fmla="*/ 784 w 785"/>
              <a:gd name="T1" fmla="*/ 389 h 778"/>
              <a:gd name="T2" fmla="*/ 784 w 785"/>
              <a:gd name="T3" fmla="*/ 389 h 778"/>
              <a:gd name="T4" fmla="*/ 388 w 785"/>
              <a:gd name="T5" fmla="*/ 0 h 778"/>
              <a:gd name="T6" fmla="*/ 0 w 785"/>
              <a:gd name="T7" fmla="*/ 389 h 778"/>
              <a:gd name="T8" fmla="*/ 388 w 785"/>
              <a:gd name="T9" fmla="*/ 777 h 778"/>
              <a:gd name="T10" fmla="*/ 784 w 785"/>
              <a:gd name="T11" fmla="*/ 389 h 778"/>
            </a:gdLst>
            <a:ahLst/>
            <a:cxnLst>
              <a:cxn ang="0">
                <a:pos x="T0" y="T1"/>
              </a:cxn>
              <a:cxn ang="0">
                <a:pos x="T2" y="T3"/>
              </a:cxn>
              <a:cxn ang="0">
                <a:pos x="T4" y="T5"/>
              </a:cxn>
              <a:cxn ang="0">
                <a:pos x="T6" y="T7"/>
              </a:cxn>
              <a:cxn ang="0">
                <a:pos x="T8" y="T9"/>
              </a:cxn>
              <a:cxn ang="0">
                <a:pos x="T10" y="T11"/>
              </a:cxn>
            </a:cxnLst>
            <a:rect l="0" t="0" r="r" b="b"/>
            <a:pathLst>
              <a:path w="785" h="778">
                <a:moveTo>
                  <a:pt x="784" y="389"/>
                </a:moveTo>
                <a:lnTo>
                  <a:pt x="784" y="389"/>
                </a:lnTo>
                <a:cubicBezTo>
                  <a:pt x="784" y="172"/>
                  <a:pt x="604" y="0"/>
                  <a:pt x="388" y="0"/>
                </a:cubicBezTo>
                <a:cubicBezTo>
                  <a:pt x="171" y="0"/>
                  <a:pt x="0" y="172"/>
                  <a:pt x="0" y="389"/>
                </a:cubicBezTo>
                <a:cubicBezTo>
                  <a:pt x="0" y="605"/>
                  <a:pt x="171" y="777"/>
                  <a:pt x="388" y="777"/>
                </a:cubicBezTo>
                <a:cubicBezTo>
                  <a:pt x="604" y="777"/>
                  <a:pt x="784" y="605"/>
                  <a:pt x="784" y="3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98" name="Freeform 78"/>
          <p:cNvSpPr>
            <a:spLocks noChangeArrowheads="1"/>
          </p:cNvSpPr>
          <p:nvPr/>
        </p:nvSpPr>
        <p:spPr bwMode="auto">
          <a:xfrm>
            <a:off x="22377191" y="4621148"/>
            <a:ext cx="79106" cy="158210"/>
          </a:xfrm>
          <a:custGeom>
            <a:avLst/>
            <a:gdLst>
              <a:gd name="T0" fmla="*/ 0 w 120"/>
              <a:gd name="T1" fmla="*/ 0 h 239"/>
              <a:gd name="T2" fmla="*/ 0 w 120"/>
              <a:gd name="T3" fmla="*/ 179 h 239"/>
              <a:gd name="T4" fmla="*/ 119 w 120"/>
              <a:gd name="T5" fmla="*/ 238 h 239"/>
            </a:gdLst>
            <a:ahLst/>
            <a:cxnLst>
              <a:cxn ang="0">
                <a:pos x="T0" y="T1"/>
              </a:cxn>
              <a:cxn ang="0">
                <a:pos x="T2" y="T3"/>
              </a:cxn>
              <a:cxn ang="0">
                <a:pos x="T4" y="T5"/>
              </a:cxn>
            </a:cxnLst>
            <a:rect l="0" t="0" r="r" b="b"/>
            <a:pathLst>
              <a:path w="120" h="239">
                <a:moveTo>
                  <a:pt x="0" y="0"/>
                </a:moveTo>
                <a:lnTo>
                  <a:pt x="0" y="179"/>
                </a:lnTo>
                <a:lnTo>
                  <a:pt x="119" y="23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9" name="Line 79"/>
          <p:cNvSpPr>
            <a:spLocks noChangeShapeType="1"/>
          </p:cNvSpPr>
          <p:nvPr/>
        </p:nvSpPr>
        <p:spPr bwMode="auto">
          <a:xfrm flipH="1">
            <a:off x="22204332" y="4975655"/>
            <a:ext cx="76175"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0" name="Line 80"/>
          <p:cNvSpPr>
            <a:spLocks noChangeShapeType="1"/>
          </p:cNvSpPr>
          <p:nvPr/>
        </p:nvSpPr>
        <p:spPr bwMode="auto">
          <a:xfrm flipH="1" flipV="1">
            <a:off x="22473874" y="4972728"/>
            <a:ext cx="79104" cy="7617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1" name="Freeform 81"/>
          <p:cNvSpPr>
            <a:spLocks noChangeArrowheads="1"/>
          </p:cNvSpPr>
          <p:nvPr/>
        </p:nvSpPr>
        <p:spPr bwMode="auto">
          <a:xfrm>
            <a:off x="22069559" y="4460006"/>
            <a:ext cx="140631" cy="140631"/>
          </a:xfrm>
          <a:custGeom>
            <a:avLst/>
            <a:gdLst>
              <a:gd name="T0" fmla="*/ 0 w 210"/>
              <a:gd name="T1" fmla="*/ 59 h 210"/>
              <a:gd name="T2" fmla="*/ 60 w 210"/>
              <a:gd name="T3" fmla="*/ 0 h 210"/>
              <a:gd name="T4" fmla="*/ 209 w 210"/>
              <a:gd name="T5" fmla="*/ 29 h 210"/>
              <a:gd name="T6" fmla="*/ 30 w 210"/>
              <a:gd name="T7" fmla="*/ 209 h 210"/>
              <a:gd name="T8" fmla="*/ 0 w 210"/>
              <a:gd name="T9" fmla="*/ 59 h 210"/>
            </a:gdLst>
            <a:ahLst/>
            <a:cxnLst>
              <a:cxn ang="0">
                <a:pos x="T0" y="T1"/>
              </a:cxn>
              <a:cxn ang="0">
                <a:pos x="T2" y="T3"/>
              </a:cxn>
              <a:cxn ang="0">
                <a:pos x="T4" y="T5"/>
              </a:cxn>
              <a:cxn ang="0">
                <a:pos x="T6" y="T7"/>
              </a:cxn>
              <a:cxn ang="0">
                <a:pos x="T8" y="T9"/>
              </a:cxn>
            </a:cxnLst>
            <a:rect l="0" t="0" r="r" b="b"/>
            <a:pathLst>
              <a:path w="210" h="210">
                <a:moveTo>
                  <a:pt x="0" y="59"/>
                </a:moveTo>
                <a:lnTo>
                  <a:pt x="60" y="0"/>
                </a:lnTo>
                <a:lnTo>
                  <a:pt x="209" y="29"/>
                </a:lnTo>
                <a:lnTo>
                  <a:pt x="30" y="209"/>
                </a:lnTo>
                <a:lnTo>
                  <a:pt x="0"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02" name="Freeform 82"/>
          <p:cNvSpPr>
            <a:spLocks noChangeArrowheads="1"/>
          </p:cNvSpPr>
          <p:nvPr/>
        </p:nvSpPr>
        <p:spPr bwMode="auto">
          <a:xfrm>
            <a:off x="22550049" y="4460006"/>
            <a:ext cx="140631" cy="140631"/>
          </a:xfrm>
          <a:custGeom>
            <a:avLst/>
            <a:gdLst>
              <a:gd name="T0" fmla="*/ 149 w 210"/>
              <a:gd name="T1" fmla="*/ 0 h 210"/>
              <a:gd name="T2" fmla="*/ 209 w 210"/>
              <a:gd name="T3" fmla="*/ 59 h 210"/>
              <a:gd name="T4" fmla="*/ 179 w 210"/>
              <a:gd name="T5" fmla="*/ 209 h 210"/>
              <a:gd name="T6" fmla="*/ 0 w 210"/>
              <a:gd name="T7" fmla="*/ 29 h 210"/>
              <a:gd name="T8" fmla="*/ 149 w 210"/>
              <a:gd name="T9" fmla="*/ 0 h 210"/>
            </a:gdLst>
            <a:ahLst/>
            <a:cxnLst>
              <a:cxn ang="0">
                <a:pos x="T0" y="T1"/>
              </a:cxn>
              <a:cxn ang="0">
                <a:pos x="T2" y="T3"/>
              </a:cxn>
              <a:cxn ang="0">
                <a:pos x="T4" y="T5"/>
              </a:cxn>
              <a:cxn ang="0">
                <a:pos x="T6" y="T7"/>
              </a:cxn>
              <a:cxn ang="0">
                <a:pos x="T8" y="T9"/>
              </a:cxn>
            </a:cxnLst>
            <a:rect l="0" t="0" r="r" b="b"/>
            <a:pathLst>
              <a:path w="210" h="210">
                <a:moveTo>
                  <a:pt x="149" y="0"/>
                </a:moveTo>
                <a:lnTo>
                  <a:pt x="209" y="59"/>
                </a:lnTo>
                <a:lnTo>
                  <a:pt x="179" y="209"/>
                </a:lnTo>
                <a:lnTo>
                  <a:pt x="0" y="29"/>
                </a:lnTo>
                <a:lnTo>
                  <a:pt x="14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07" name="Freeform 87"/>
          <p:cNvSpPr>
            <a:spLocks noChangeArrowheads="1"/>
          </p:cNvSpPr>
          <p:nvPr/>
        </p:nvSpPr>
        <p:spPr bwMode="auto">
          <a:xfrm>
            <a:off x="14557502" y="5705181"/>
            <a:ext cx="319350" cy="621122"/>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08" name="Line 88"/>
          <p:cNvSpPr>
            <a:spLocks noChangeShapeType="1"/>
          </p:cNvSpPr>
          <p:nvPr/>
        </p:nvSpPr>
        <p:spPr bwMode="auto">
          <a:xfrm>
            <a:off x="14557500" y="6053829"/>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9" name="Line 89"/>
          <p:cNvSpPr>
            <a:spLocks noChangeShapeType="1"/>
          </p:cNvSpPr>
          <p:nvPr/>
        </p:nvSpPr>
        <p:spPr bwMode="auto">
          <a:xfrm>
            <a:off x="14557500" y="5746199"/>
            <a:ext cx="316421"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0" name="Freeform 90"/>
          <p:cNvSpPr>
            <a:spLocks noChangeArrowheads="1"/>
          </p:cNvSpPr>
          <p:nvPr/>
        </p:nvSpPr>
        <p:spPr bwMode="auto">
          <a:xfrm>
            <a:off x="14616098" y="6097778"/>
            <a:ext cx="190437" cy="190437"/>
          </a:xfrm>
          <a:custGeom>
            <a:avLst/>
            <a:gdLst>
              <a:gd name="T0" fmla="*/ 284 w 285"/>
              <a:gd name="T1" fmla="*/ 142 h 285"/>
              <a:gd name="T2" fmla="*/ 284 w 285"/>
              <a:gd name="T3" fmla="*/ 142 h 285"/>
              <a:gd name="T4" fmla="*/ 142 w 285"/>
              <a:gd name="T5" fmla="*/ 0 h 285"/>
              <a:gd name="T6" fmla="*/ 0 w 285"/>
              <a:gd name="T7" fmla="*/ 142 h 285"/>
              <a:gd name="T8" fmla="*/ 142 w 285"/>
              <a:gd name="T9" fmla="*/ 284 h 285"/>
              <a:gd name="T10" fmla="*/ 284 w 285"/>
              <a:gd name="T11" fmla="*/ 142 h 285"/>
            </a:gdLst>
            <a:ahLst/>
            <a:cxnLst>
              <a:cxn ang="0">
                <a:pos x="T0" y="T1"/>
              </a:cxn>
              <a:cxn ang="0">
                <a:pos x="T2" y="T3"/>
              </a:cxn>
              <a:cxn ang="0">
                <a:pos x="T4" y="T5"/>
              </a:cxn>
              <a:cxn ang="0">
                <a:pos x="T6" y="T7"/>
              </a:cxn>
              <a:cxn ang="0">
                <a:pos x="T8" y="T9"/>
              </a:cxn>
              <a:cxn ang="0">
                <a:pos x="T10" y="T11"/>
              </a:cxn>
            </a:cxnLst>
            <a:rect l="0" t="0" r="r" b="b"/>
            <a:pathLst>
              <a:path w="285" h="285">
                <a:moveTo>
                  <a:pt x="284" y="142"/>
                </a:moveTo>
                <a:lnTo>
                  <a:pt x="284" y="142"/>
                </a:lnTo>
                <a:cubicBezTo>
                  <a:pt x="284" y="60"/>
                  <a:pt x="224" y="0"/>
                  <a:pt x="142" y="0"/>
                </a:cubicBezTo>
                <a:cubicBezTo>
                  <a:pt x="67" y="0"/>
                  <a:pt x="0" y="60"/>
                  <a:pt x="0" y="142"/>
                </a:cubicBezTo>
                <a:cubicBezTo>
                  <a:pt x="0" y="217"/>
                  <a:pt x="67" y="284"/>
                  <a:pt x="142" y="284"/>
                </a:cubicBezTo>
                <a:cubicBezTo>
                  <a:pt x="224" y="284"/>
                  <a:pt x="284" y="217"/>
                  <a:pt x="284" y="14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1" name="Freeform 91"/>
          <p:cNvSpPr>
            <a:spLocks noChangeArrowheads="1"/>
          </p:cNvSpPr>
          <p:nvPr/>
        </p:nvSpPr>
        <p:spPr bwMode="auto">
          <a:xfrm>
            <a:off x="14686413" y="6165162"/>
            <a:ext cx="49806" cy="49807"/>
          </a:xfrm>
          <a:custGeom>
            <a:avLst/>
            <a:gdLst>
              <a:gd name="T0" fmla="*/ 75 w 76"/>
              <a:gd name="T1" fmla="*/ 38 h 76"/>
              <a:gd name="T2" fmla="*/ 75 w 76"/>
              <a:gd name="T3" fmla="*/ 38 h 76"/>
              <a:gd name="T4" fmla="*/ 38 w 76"/>
              <a:gd name="T5" fmla="*/ 0 h 76"/>
              <a:gd name="T6" fmla="*/ 0 w 76"/>
              <a:gd name="T7" fmla="*/ 38 h 76"/>
              <a:gd name="T8" fmla="*/ 38 w 76"/>
              <a:gd name="T9" fmla="*/ 75 h 76"/>
              <a:gd name="T10" fmla="*/ 75 w 76"/>
              <a:gd name="T11" fmla="*/ 38 h 76"/>
            </a:gdLst>
            <a:ahLst/>
            <a:cxnLst>
              <a:cxn ang="0">
                <a:pos x="T0" y="T1"/>
              </a:cxn>
              <a:cxn ang="0">
                <a:pos x="T2" y="T3"/>
              </a:cxn>
              <a:cxn ang="0">
                <a:pos x="T4" y="T5"/>
              </a:cxn>
              <a:cxn ang="0">
                <a:pos x="T6" y="T7"/>
              </a:cxn>
              <a:cxn ang="0">
                <a:pos x="T8" y="T9"/>
              </a:cxn>
              <a:cxn ang="0">
                <a:pos x="T10" y="T11"/>
              </a:cxn>
            </a:cxnLst>
            <a:rect l="0" t="0" r="r" b="b"/>
            <a:pathLst>
              <a:path w="76" h="76">
                <a:moveTo>
                  <a:pt x="75" y="38"/>
                </a:moveTo>
                <a:lnTo>
                  <a:pt x="75" y="38"/>
                </a:lnTo>
                <a:cubicBezTo>
                  <a:pt x="75" y="15"/>
                  <a:pt x="60" y="0"/>
                  <a:pt x="38" y="0"/>
                </a:cubicBezTo>
                <a:cubicBezTo>
                  <a:pt x="15" y="0"/>
                  <a:pt x="0" y="15"/>
                  <a:pt x="0" y="38"/>
                </a:cubicBezTo>
                <a:cubicBezTo>
                  <a:pt x="0" y="53"/>
                  <a:pt x="15" y="75"/>
                  <a:pt x="38" y="75"/>
                </a:cubicBezTo>
                <a:cubicBezTo>
                  <a:pt x="60" y="75"/>
                  <a:pt x="75" y="53"/>
                  <a:pt x="75" y="3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2" name="Freeform 92"/>
          <p:cNvSpPr>
            <a:spLocks noChangeArrowheads="1"/>
          </p:cNvSpPr>
          <p:nvPr/>
        </p:nvSpPr>
        <p:spPr bwMode="auto">
          <a:xfrm>
            <a:off x="15837830" y="5705181"/>
            <a:ext cx="319352" cy="621122"/>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3" name="Line 93"/>
          <p:cNvSpPr>
            <a:spLocks noChangeShapeType="1"/>
          </p:cNvSpPr>
          <p:nvPr/>
        </p:nvSpPr>
        <p:spPr bwMode="auto">
          <a:xfrm>
            <a:off x="15955024" y="5746199"/>
            <a:ext cx="791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4" name="Line 94"/>
          <p:cNvSpPr>
            <a:spLocks noChangeShapeType="1"/>
          </p:cNvSpPr>
          <p:nvPr/>
        </p:nvSpPr>
        <p:spPr bwMode="auto">
          <a:xfrm>
            <a:off x="15837830" y="6206180"/>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5" name="Line 95"/>
          <p:cNvSpPr>
            <a:spLocks noChangeShapeType="1"/>
          </p:cNvSpPr>
          <p:nvPr/>
        </p:nvSpPr>
        <p:spPr bwMode="auto">
          <a:xfrm>
            <a:off x="15837830" y="5784284"/>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6" name="Freeform 96"/>
          <p:cNvSpPr>
            <a:spLocks noChangeArrowheads="1"/>
          </p:cNvSpPr>
          <p:nvPr/>
        </p:nvSpPr>
        <p:spPr bwMode="auto">
          <a:xfrm>
            <a:off x="15975533" y="6247197"/>
            <a:ext cx="41018" cy="41018"/>
          </a:xfrm>
          <a:custGeom>
            <a:avLst/>
            <a:gdLst>
              <a:gd name="T0" fmla="*/ 60 w 61"/>
              <a:gd name="T1" fmla="*/ 30 h 61"/>
              <a:gd name="T2" fmla="*/ 60 w 61"/>
              <a:gd name="T3" fmla="*/ 30 h 61"/>
              <a:gd name="T4" fmla="*/ 30 w 61"/>
              <a:gd name="T5" fmla="*/ 0 h 61"/>
              <a:gd name="T6" fmla="*/ 0 w 61"/>
              <a:gd name="T7" fmla="*/ 30 h 61"/>
              <a:gd name="T8" fmla="*/ 30 w 61"/>
              <a:gd name="T9" fmla="*/ 60 h 61"/>
              <a:gd name="T10" fmla="*/ 60 w 61"/>
              <a:gd name="T11" fmla="*/ 30 h 61"/>
            </a:gdLst>
            <a:ahLst/>
            <a:cxnLst>
              <a:cxn ang="0">
                <a:pos x="T0" y="T1"/>
              </a:cxn>
              <a:cxn ang="0">
                <a:pos x="T2" y="T3"/>
              </a:cxn>
              <a:cxn ang="0">
                <a:pos x="T4" y="T5"/>
              </a:cxn>
              <a:cxn ang="0">
                <a:pos x="T6" y="T7"/>
              </a:cxn>
              <a:cxn ang="0">
                <a:pos x="T8" y="T9"/>
              </a:cxn>
              <a:cxn ang="0">
                <a:pos x="T10" y="T11"/>
              </a:cxn>
            </a:cxnLst>
            <a:rect l="0" t="0" r="r" b="b"/>
            <a:pathLst>
              <a:path w="61" h="61">
                <a:moveTo>
                  <a:pt x="60" y="30"/>
                </a:moveTo>
                <a:lnTo>
                  <a:pt x="60" y="30"/>
                </a:lnTo>
                <a:cubicBezTo>
                  <a:pt x="60" y="7"/>
                  <a:pt x="45" y="0"/>
                  <a:pt x="30" y="0"/>
                </a:cubicBezTo>
                <a:cubicBezTo>
                  <a:pt x="15" y="0"/>
                  <a:pt x="0" y="7"/>
                  <a:pt x="0" y="30"/>
                </a:cubicBezTo>
                <a:cubicBezTo>
                  <a:pt x="0" y="45"/>
                  <a:pt x="15" y="60"/>
                  <a:pt x="30" y="60"/>
                </a:cubicBezTo>
                <a:cubicBezTo>
                  <a:pt x="45" y="60"/>
                  <a:pt x="60" y="45"/>
                  <a:pt x="60" y="3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7" name="Freeform 97"/>
          <p:cNvSpPr>
            <a:spLocks noChangeArrowheads="1"/>
          </p:cNvSpPr>
          <p:nvPr/>
        </p:nvSpPr>
        <p:spPr bwMode="auto">
          <a:xfrm>
            <a:off x="17062496" y="5705181"/>
            <a:ext cx="421894" cy="621122"/>
          </a:xfrm>
          <a:custGeom>
            <a:avLst/>
            <a:gdLst>
              <a:gd name="T0" fmla="*/ 634 w 635"/>
              <a:gd name="T1" fmla="*/ 933 h 934"/>
              <a:gd name="T2" fmla="*/ 0 w 635"/>
              <a:gd name="T3" fmla="*/ 933 h 934"/>
              <a:gd name="T4" fmla="*/ 0 w 635"/>
              <a:gd name="T5" fmla="*/ 0 h 934"/>
              <a:gd name="T6" fmla="*/ 634 w 635"/>
              <a:gd name="T7" fmla="*/ 0 h 934"/>
              <a:gd name="T8" fmla="*/ 634 w 635"/>
              <a:gd name="T9" fmla="*/ 933 h 934"/>
            </a:gdLst>
            <a:ahLst/>
            <a:cxnLst>
              <a:cxn ang="0">
                <a:pos x="T0" y="T1"/>
              </a:cxn>
              <a:cxn ang="0">
                <a:pos x="T2" y="T3"/>
              </a:cxn>
              <a:cxn ang="0">
                <a:pos x="T4" y="T5"/>
              </a:cxn>
              <a:cxn ang="0">
                <a:pos x="T6" y="T7"/>
              </a:cxn>
              <a:cxn ang="0">
                <a:pos x="T8" y="T9"/>
              </a:cxn>
            </a:cxnLst>
            <a:rect l="0" t="0" r="r" b="b"/>
            <a:pathLst>
              <a:path w="635" h="934">
                <a:moveTo>
                  <a:pt x="634" y="933"/>
                </a:moveTo>
                <a:lnTo>
                  <a:pt x="0" y="933"/>
                </a:lnTo>
                <a:lnTo>
                  <a:pt x="0" y="0"/>
                </a:lnTo>
                <a:lnTo>
                  <a:pt x="634" y="0"/>
                </a:lnTo>
                <a:lnTo>
                  <a:pt x="63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8" name="Line 98"/>
          <p:cNvSpPr>
            <a:spLocks noChangeShapeType="1"/>
          </p:cNvSpPr>
          <p:nvPr/>
        </p:nvSpPr>
        <p:spPr bwMode="auto">
          <a:xfrm>
            <a:off x="17229496" y="5746199"/>
            <a:ext cx="7910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9" name="Line 99"/>
          <p:cNvSpPr>
            <a:spLocks noChangeShapeType="1"/>
          </p:cNvSpPr>
          <p:nvPr/>
        </p:nvSpPr>
        <p:spPr bwMode="auto">
          <a:xfrm>
            <a:off x="17062496" y="6206180"/>
            <a:ext cx="42189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0" name="Line 100"/>
          <p:cNvSpPr>
            <a:spLocks noChangeShapeType="1"/>
          </p:cNvSpPr>
          <p:nvPr/>
        </p:nvSpPr>
        <p:spPr bwMode="auto">
          <a:xfrm>
            <a:off x="17062496" y="5784284"/>
            <a:ext cx="42189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1" name="Freeform 101"/>
          <p:cNvSpPr>
            <a:spLocks noChangeArrowheads="1"/>
          </p:cNvSpPr>
          <p:nvPr/>
        </p:nvSpPr>
        <p:spPr bwMode="auto">
          <a:xfrm>
            <a:off x="17250004" y="6247197"/>
            <a:ext cx="41018" cy="41018"/>
          </a:xfrm>
          <a:custGeom>
            <a:avLst/>
            <a:gdLst>
              <a:gd name="T0" fmla="*/ 59 w 60"/>
              <a:gd name="T1" fmla="*/ 30 h 61"/>
              <a:gd name="T2" fmla="*/ 59 w 60"/>
              <a:gd name="T3" fmla="*/ 30 h 61"/>
              <a:gd name="T4" fmla="*/ 29 w 60"/>
              <a:gd name="T5" fmla="*/ 0 h 61"/>
              <a:gd name="T6" fmla="*/ 0 w 60"/>
              <a:gd name="T7" fmla="*/ 30 h 61"/>
              <a:gd name="T8" fmla="*/ 29 w 60"/>
              <a:gd name="T9" fmla="*/ 60 h 61"/>
              <a:gd name="T10" fmla="*/ 59 w 60"/>
              <a:gd name="T11" fmla="*/ 30 h 61"/>
            </a:gdLst>
            <a:ahLst/>
            <a:cxnLst>
              <a:cxn ang="0">
                <a:pos x="T0" y="T1"/>
              </a:cxn>
              <a:cxn ang="0">
                <a:pos x="T2" y="T3"/>
              </a:cxn>
              <a:cxn ang="0">
                <a:pos x="T4" y="T5"/>
              </a:cxn>
              <a:cxn ang="0">
                <a:pos x="T6" y="T7"/>
              </a:cxn>
              <a:cxn ang="0">
                <a:pos x="T8" y="T9"/>
              </a:cxn>
              <a:cxn ang="0">
                <a:pos x="T10" y="T11"/>
              </a:cxn>
            </a:cxnLst>
            <a:rect l="0" t="0" r="r" b="b"/>
            <a:pathLst>
              <a:path w="60" h="61">
                <a:moveTo>
                  <a:pt x="59" y="30"/>
                </a:moveTo>
                <a:lnTo>
                  <a:pt x="59" y="30"/>
                </a:lnTo>
                <a:cubicBezTo>
                  <a:pt x="59" y="7"/>
                  <a:pt x="44" y="0"/>
                  <a:pt x="29" y="0"/>
                </a:cubicBezTo>
                <a:cubicBezTo>
                  <a:pt x="15" y="0"/>
                  <a:pt x="0" y="7"/>
                  <a:pt x="0" y="30"/>
                </a:cubicBezTo>
                <a:cubicBezTo>
                  <a:pt x="0" y="45"/>
                  <a:pt x="15" y="60"/>
                  <a:pt x="29" y="60"/>
                </a:cubicBezTo>
                <a:cubicBezTo>
                  <a:pt x="44" y="60"/>
                  <a:pt x="59" y="45"/>
                  <a:pt x="59" y="3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22" name="Freeform 102"/>
          <p:cNvSpPr>
            <a:spLocks noChangeArrowheads="1"/>
          </p:cNvSpPr>
          <p:nvPr/>
        </p:nvSpPr>
        <p:spPr bwMode="auto">
          <a:xfrm>
            <a:off x="18237354" y="5796004"/>
            <a:ext cx="621122" cy="413105"/>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23" name="Line 103"/>
          <p:cNvSpPr>
            <a:spLocks noChangeShapeType="1"/>
          </p:cNvSpPr>
          <p:nvPr/>
        </p:nvSpPr>
        <p:spPr bwMode="auto">
          <a:xfrm>
            <a:off x="18451230" y="6326304"/>
            <a:ext cx="19922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4" name="Line 104"/>
          <p:cNvSpPr>
            <a:spLocks noChangeShapeType="1"/>
          </p:cNvSpPr>
          <p:nvPr/>
        </p:nvSpPr>
        <p:spPr bwMode="auto">
          <a:xfrm flipV="1">
            <a:off x="18550843" y="6203249"/>
            <a:ext cx="2931" cy="12598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5" name="Line 105"/>
          <p:cNvSpPr>
            <a:spLocks noChangeShapeType="1"/>
          </p:cNvSpPr>
          <p:nvPr/>
        </p:nvSpPr>
        <p:spPr bwMode="auto">
          <a:xfrm>
            <a:off x="18237354" y="6127076"/>
            <a:ext cx="629911"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6" name="Freeform 106"/>
          <p:cNvSpPr>
            <a:spLocks noChangeArrowheads="1"/>
          </p:cNvSpPr>
          <p:nvPr/>
        </p:nvSpPr>
        <p:spPr bwMode="auto">
          <a:xfrm>
            <a:off x="19585072" y="5813583"/>
            <a:ext cx="480490" cy="342790"/>
          </a:xfrm>
          <a:custGeom>
            <a:avLst/>
            <a:gdLst>
              <a:gd name="T0" fmla="*/ 724 w 725"/>
              <a:gd name="T1" fmla="*/ 515 h 516"/>
              <a:gd name="T2" fmla="*/ 0 w 725"/>
              <a:gd name="T3" fmla="*/ 515 h 516"/>
              <a:gd name="T4" fmla="*/ 0 w 725"/>
              <a:gd name="T5" fmla="*/ 0 h 516"/>
              <a:gd name="T6" fmla="*/ 724 w 725"/>
              <a:gd name="T7" fmla="*/ 0 h 516"/>
              <a:gd name="T8" fmla="*/ 724 w 725"/>
              <a:gd name="T9" fmla="*/ 515 h 516"/>
            </a:gdLst>
            <a:ahLst/>
            <a:cxnLst>
              <a:cxn ang="0">
                <a:pos x="T0" y="T1"/>
              </a:cxn>
              <a:cxn ang="0">
                <a:pos x="T2" y="T3"/>
              </a:cxn>
              <a:cxn ang="0">
                <a:pos x="T4" y="T5"/>
              </a:cxn>
              <a:cxn ang="0">
                <a:pos x="T6" y="T7"/>
              </a:cxn>
              <a:cxn ang="0">
                <a:pos x="T8" y="T9"/>
              </a:cxn>
            </a:cxnLst>
            <a:rect l="0" t="0" r="r" b="b"/>
            <a:pathLst>
              <a:path w="725" h="516">
                <a:moveTo>
                  <a:pt x="724" y="515"/>
                </a:moveTo>
                <a:lnTo>
                  <a:pt x="0" y="515"/>
                </a:lnTo>
                <a:lnTo>
                  <a:pt x="0" y="0"/>
                </a:lnTo>
                <a:lnTo>
                  <a:pt x="724" y="0"/>
                </a:lnTo>
                <a:lnTo>
                  <a:pt x="724" y="51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27" name="Freeform 107"/>
          <p:cNvSpPr>
            <a:spLocks noChangeArrowheads="1"/>
          </p:cNvSpPr>
          <p:nvPr/>
        </p:nvSpPr>
        <p:spPr bwMode="auto">
          <a:xfrm>
            <a:off x="19517684" y="6156375"/>
            <a:ext cx="621122" cy="61526"/>
          </a:xfrm>
          <a:custGeom>
            <a:avLst/>
            <a:gdLst>
              <a:gd name="T0" fmla="*/ 933 w 934"/>
              <a:gd name="T1" fmla="*/ 90 h 91"/>
              <a:gd name="T2" fmla="*/ 0 w 934"/>
              <a:gd name="T3" fmla="*/ 90 h 91"/>
              <a:gd name="T4" fmla="*/ 0 w 934"/>
              <a:gd name="T5" fmla="*/ 0 h 91"/>
              <a:gd name="T6" fmla="*/ 933 w 934"/>
              <a:gd name="T7" fmla="*/ 0 h 91"/>
              <a:gd name="T8" fmla="*/ 933 w 934"/>
              <a:gd name="T9" fmla="*/ 90 h 91"/>
            </a:gdLst>
            <a:ahLst/>
            <a:cxnLst>
              <a:cxn ang="0">
                <a:pos x="T0" y="T1"/>
              </a:cxn>
              <a:cxn ang="0">
                <a:pos x="T2" y="T3"/>
              </a:cxn>
              <a:cxn ang="0">
                <a:pos x="T4" y="T5"/>
              </a:cxn>
              <a:cxn ang="0">
                <a:pos x="T6" y="T7"/>
              </a:cxn>
              <a:cxn ang="0">
                <a:pos x="T8" y="T9"/>
              </a:cxn>
            </a:cxnLst>
            <a:rect l="0" t="0" r="r" b="b"/>
            <a:pathLst>
              <a:path w="934" h="91">
                <a:moveTo>
                  <a:pt x="933" y="90"/>
                </a:moveTo>
                <a:lnTo>
                  <a:pt x="0" y="90"/>
                </a:lnTo>
                <a:lnTo>
                  <a:pt x="0" y="0"/>
                </a:lnTo>
                <a:lnTo>
                  <a:pt x="933" y="0"/>
                </a:lnTo>
                <a:lnTo>
                  <a:pt x="933"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28" name="Line 108"/>
          <p:cNvSpPr>
            <a:spLocks noChangeShapeType="1"/>
          </p:cNvSpPr>
          <p:nvPr/>
        </p:nvSpPr>
        <p:spPr bwMode="auto">
          <a:xfrm flipH="1">
            <a:off x="19801878" y="5854601"/>
            <a:ext cx="4687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9" name="Freeform 109"/>
          <p:cNvSpPr>
            <a:spLocks noChangeArrowheads="1"/>
          </p:cNvSpPr>
          <p:nvPr/>
        </p:nvSpPr>
        <p:spPr bwMode="auto">
          <a:xfrm>
            <a:off x="20944508" y="5705182"/>
            <a:ext cx="316421" cy="190437"/>
          </a:xfrm>
          <a:custGeom>
            <a:avLst/>
            <a:gdLst>
              <a:gd name="T0" fmla="*/ 477 w 478"/>
              <a:gd name="T1" fmla="*/ 0 h 285"/>
              <a:gd name="T2" fmla="*/ 0 w 478"/>
              <a:gd name="T3" fmla="*/ 0 h 285"/>
              <a:gd name="T4" fmla="*/ 0 w 478"/>
              <a:gd name="T5" fmla="*/ 284 h 285"/>
              <a:gd name="T6" fmla="*/ 477 w 478"/>
              <a:gd name="T7" fmla="*/ 284 h 285"/>
              <a:gd name="T8" fmla="*/ 477 w 478"/>
              <a:gd name="T9" fmla="*/ 0 h 285"/>
            </a:gdLst>
            <a:ahLst/>
            <a:cxnLst>
              <a:cxn ang="0">
                <a:pos x="T0" y="T1"/>
              </a:cxn>
              <a:cxn ang="0">
                <a:pos x="T2" y="T3"/>
              </a:cxn>
              <a:cxn ang="0">
                <a:pos x="T4" y="T5"/>
              </a:cxn>
              <a:cxn ang="0">
                <a:pos x="T6" y="T7"/>
              </a:cxn>
              <a:cxn ang="0">
                <a:pos x="T8" y="T9"/>
              </a:cxn>
            </a:cxnLst>
            <a:rect l="0" t="0" r="r" b="b"/>
            <a:pathLst>
              <a:path w="478" h="285">
                <a:moveTo>
                  <a:pt x="477" y="0"/>
                </a:moveTo>
                <a:lnTo>
                  <a:pt x="0" y="0"/>
                </a:lnTo>
                <a:lnTo>
                  <a:pt x="0" y="284"/>
                </a:lnTo>
                <a:lnTo>
                  <a:pt x="477" y="284"/>
                </a:lnTo>
                <a:lnTo>
                  <a:pt x="47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0" name="Freeform 110"/>
          <p:cNvSpPr>
            <a:spLocks noChangeArrowheads="1"/>
          </p:cNvSpPr>
          <p:nvPr/>
        </p:nvSpPr>
        <p:spPr bwMode="auto">
          <a:xfrm>
            <a:off x="20950368" y="6214971"/>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1" name="Freeform 111"/>
          <p:cNvSpPr>
            <a:spLocks noChangeArrowheads="1"/>
          </p:cNvSpPr>
          <p:nvPr/>
        </p:nvSpPr>
        <p:spPr bwMode="auto">
          <a:xfrm>
            <a:off x="20789226" y="5892690"/>
            <a:ext cx="621122" cy="322281"/>
          </a:xfrm>
          <a:custGeom>
            <a:avLst/>
            <a:gdLst>
              <a:gd name="T0" fmla="*/ 232 w 934"/>
              <a:gd name="T1" fmla="*/ 485 h 486"/>
              <a:gd name="T2" fmla="*/ 0 w 934"/>
              <a:gd name="T3" fmla="*/ 485 h 486"/>
              <a:gd name="T4" fmla="*/ 0 w 934"/>
              <a:gd name="T5" fmla="*/ 0 h 486"/>
              <a:gd name="T6" fmla="*/ 933 w 934"/>
              <a:gd name="T7" fmla="*/ 0 h 486"/>
              <a:gd name="T8" fmla="*/ 933 w 934"/>
              <a:gd name="T9" fmla="*/ 485 h 486"/>
              <a:gd name="T10" fmla="*/ 709 w 934"/>
              <a:gd name="T11" fmla="*/ 485 h 486"/>
            </a:gdLst>
            <a:ahLst/>
            <a:cxnLst>
              <a:cxn ang="0">
                <a:pos x="T0" y="T1"/>
              </a:cxn>
              <a:cxn ang="0">
                <a:pos x="T2" y="T3"/>
              </a:cxn>
              <a:cxn ang="0">
                <a:pos x="T4" y="T5"/>
              </a:cxn>
              <a:cxn ang="0">
                <a:pos x="T6" y="T7"/>
              </a:cxn>
              <a:cxn ang="0">
                <a:pos x="T8" y="T9"/>
              </a:cxn>
              <a:cxn ang="0">
                <a:pos x="T10" y="T11"/>
              </a:cxn>
            </a:cxnLst>
            <a:rect l="0" t="0" r="r" b="b"/>
            <a:pathLst>
              <a:path w="934" h="486">
                <a:moveTo>
                  <a:pt x="232" y="485"/>
                </a:moveTo>
                <a:lnTo>
                  <a:pt x="0" y="485"/>
                </a:lnTo>
                <a:lnTo>
                  <a:pt x="0" y="0"/>
                </a:lnTo>
                <a:lnTo>
                  <a:pt x="933" y="0"/>
                </a:lnTo>
                <a:lnTo>
                  <a:pt x="933" y="485"/>
                </a:lnTo>
                <a:lnTo>
                  <a:pt x="709" y="48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2" name="Freeform 112"/>
          <p:cNvSpPr>
            <a:spLocks noChangeArrowheads="1"/>
          </p:cNvSpPr>
          <p:nvPr/>
        </p:nvSpPr>
        <p:spPr bwMode="auto">
          <a:xfrm>
            <a:off x="20944508" y="6083129"/>
            <a:ext cx="316421" cy="243175"/>
          </a:xfrm>
          <a:custGeom>
            <a:avLst/>
            <a:gdLst>
              <a:gd name="T0" fmla="*/ 477 w 478"/>
              <a:gd name="T1" fmla="*/ 0 h 366"/>
              <a:gd name="T2" fmla="*/ 0 w 478"/>
              <a:gd name="T3" fmla="*/ 0 h 366"/>
              <a:gd name="T4" fmla="*/ 0 w 478"/>
              <a:gd name="T5" fmla="*/ 365 h 366"/>
              <a:gd name="T6" fmla="*/ 477 w 478"/>
              <a:gd name="T7" fmla="*/ 365 h 366"/>
              <a:gd name="T8" fmla="*/ 477 w 478"/>
              <a:gd name="T9" fmla="*/ 0 h 366"/>
            </a:gdLst>
            <a:ahLst/>
            <a:cxnLst>
              <a:cxn ang="0">
                <a:pos x="T0" y="T1"/>
              </a:cxn>
              <a:cxn ang="0">
                <a:pos x="T2" y="T3"/>
              </a:cxn>
              <a:cxn ang="0">
                <a:pos x="T4" y="T5"/>
              </a:cxn>
              <a:cxn ang="0">
                <a:pos x="T6" y="T7"/>
              </a:cxn>
              <a:cxn ang="0">
                <a:pos x="T8" y="T9"/>
              </a:cxn>
            </a:cxnLst>
            <a:rect l="0" t="0" r="r" b="b"/>
            <a:pathLst>
              <a:path w="478" h="366">
                <a:moveTo>
                  <a:pt x="477" y="0"/>
                </a:moveTo>
                <a:lnTo>
                  <a:pt x="0" y="0"/>
                </a:lnTo>
                <a:lnTo>
                  <a:pt x="0" y="365"/>
                </a:lnTo>
                <a:lnTo>
                  <a:pt x="477" y="365"/>
                </a:lnTo>
                <a:lnTo>
                  <a:pt x="47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3" name="Line 113"/>
          <p:cNvSpPr>
            <a:spLocks noChangeShapeType="1"/>
          </p:cNvSpPr>
          <p:nvPr/>
        </p:nvSpPr>
        <p:spPr bwMode="auto">
          <a:xfrm>
            <a:off x="20839035" y="5963007"/>
            <a:ext cx="4394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4" name="Line 114"/>
          <p:cNvSpPr>
            <a:spLocks noChangeShapeType="1"/>
          </p:cNvSpPr>
          <p:nvPr/>
        </p:nvSpPr>
        <p:spPr bwMode="auto">
          <a:xfrm>
            <a:off x="20903492" y="5963007"/>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5" name="Line 115"/>
          <p:cNvSpPr>
            <a:spLocks noChangeShapeType="1"/>
          </p:cNvSpPr>
          <p:nvPr/>
        </p:nvSpPr>
        <p:spPr bwMode="auto">
          <a:xfrm>
            <a:off x="21003105" y="6165162"/>
            <a:ext cx="19922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6" name="Line 116"/>
          <p:cNvSpPr>
            <a:spLocks noChangeShapeType="1"/>
          </p:cNvSpPr>
          <p:nvPr/>
        </p:nvSpPr>
        <p:spPr bwMode="auto">
          <a:xfrm>
            <a:off x="21003105" y="6247197"/>
            <a:ext cx="19922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7" name="Freeform 117"/>
          <p:cNvSpPr>
            <a:spLocks noChangeArrowheads="1"/>
          </p:cNvSpPr>
          <p:nvPr/>
        </p:nvSpPr>
        <p:spPr bwMode="auto">
          <a:xfrm>
            <a:off x="20944508" y="6214971"/>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8" name="Freeform 118"/>
          <p:cNvSpPr>
            <a:spLocks noChangeArrowheads="1"/>
          </p:cNvSpPr>
          <p:nvPr/>
        </p:nvSpPr>
        <p:spPr bwMode="auto">
          <a:xfrm>
            <a:off x="22069559" y="5913199"/>
            <a:ext cx="621122" cy="301772"/>
          </a:xfrm>
          <a:custGeom>
            <a:avLst/>
            <a:gdLst>
              <a:gd name="T0" fmla="*/ 933 w 934"/>
              <a:gd name="T1" fmla="*/ 455 h 456"/>
              <a:gd name="T2" fmla="*/ 0 w 934"/>
              <a:gd name="T3" fmla="*/ 455 h 456"/>
              <a:gd name="T4" fmla="*/ 0 w 934"/>
              <a:gd name="T5" fmla="*/ 0 h 456"/>
              <a:gd name="T6" fmla="*/ 933 w 934"/>
              <a:gd name="T7" fmla="*/ 0 h 456"/>
              <a:gd name="T8" fmla="*/ 933 w 934"/>
              <a:gd name="T9" fmla="*/ 455 h 456"/>
            </a:gdLst>
            <a:ahLst/>
            <a:cxnLst>
              <a:cxn ang="0">
                <a:pos x="T0" y="T1"/>
              </a:cxn>
              <a:cxn ang="0">
                <a:pos x="T2" y="T3"/>
              </a:cxn>
              <a:cxn ang="0">
                <a:pos x="T4" y="T5"/>
              </a:cxn>
              <a:cxn ang="0">
                <a:pos x="T6" y="T7"/>
              </a:cxn>
              <a:cxn ang="0">
                <a:pos x="T8" y="T9"/>
              </a:cxn>
            </a:cxnLst>
            <a:rect l="0" t="0" r="r" b="b"/>
            <a:pathLst>
              <a:path w="934" h="456">
                <a:moveTo>
                  <a:pt x="933" y="455"/>
                </a:moveTo>
                <a:lnTo>
                  <a:pt x="0" y="455"/>
                </a:lnTo>
                <a:lnTo>
                  <a:pt x="0" y="0"/>
                </a:lnTo>
                <a:lnTo>
                  <a:pt x="933" y="0"/>
                </a:lnTo>
                <a:lnTo>
                  <a:pt x="933" y="45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9" name="Freeform 119"/>
          <p:cNvSpPr>
            <a:spLocks noChangeArrowheads="1"/>
          </p:cNvSpPr>
          <p:nvPr/>
        </p:nvSpPr>
        <p:spPr bwMode="auto">
          <a:xfrm>
            <a:off x="22131084" y="5734481"/>
            <a:ext cx="140631" cy="178719"/>
          </a:xfrm>
          <a:custGeom>
            <a:avLst/>
            <a:gdLst>
              <a:gd name="T0" fmla="*/ 0 w 210"/>
              <a:gd name="T1" fmla="*/ 269 h 270"/>
              <a:gd name="T2" fmla="*/ 0 w 210"/>
              <a:gd name="T3" fmla="*/ 149 h 270"/>
              <a:gd name="T4" fmla="*/ 209 w 210"/>
              <a:gd name="T5" fmla="*/ 149 h 270"/>
              <a:gd name="T6" fmla="*/ 209 w 210"/>
              <a:gd name="T7" fmla="*/ 45 h 270"/>
              <a:gd name="T8" fmla="*/ 59 w 210"/>
              <a:gd name="T9" fmla="*/ 45 h 270"/>
              <a:gd name="T10" fmla="*/ 59 w 210"/>
              <a:gd name="T11" fmla="*/ 0 h 270"/>
            </a:gdLst>
            <a:ahLst/>
            <a:cxnLst>
              <a:cxn ang="0">
                <a:pos x="T0" y="T1"/>
              </a:cxn>
              <a:cxn ang="0">
                <a:pos x="T2" y="T3"/>
              </a:cxn>
              <a:cxn ang="0">
                <a:pos x="T4" y="T5"/>
              </a:cxn>
              <a:cxn ang="0">
                <a:pos x="T6" y="T7"/>
              </a:cxn>
              <a:cxn ang="0">
                <a:pos x="T8" y="T9"/>
              </a:cxn>
              <a:cxn ang="0">
                <a:pos x="T10" y="T11"/>
              </a:cxn>
            </a:cxnLst>
            <a:rect l="0" t="0" r="r" b="b"/>
            <a:pathLst>
              <a:path w="210" h="270">
                <a:moveTo>
                  <a:pt x="0" y="269"/>
                </a:moveTo>
                <a:lnTo>
                  <a:pt x="0" y="149"/>
                </a:lnTo>
                <a:lnTo>
                  <a:pt x="209" y="149"/>
                </a:lnTo>
                <a:lnTo>
                  <a:pt x="209" y="45"/>
                </a:lnTo>
                <a:lnTo>
                  <a:pt x="59" y="45"/>
                </a:lnTo>
                <a:lnTo>
                  <a:pt x="5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0" name="Line 120"/>
          <p:cNvSpPr>
            <a:spLocks noChangeShapeType="1"/>
          </p:cNvSpPr>
          <p:nvPr/>
        </p:nvSpPr>
        <p:spPr bwMode="auto">
          <a:xfrm>
            <a:off x="22098857"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1" name="Line 121"/>
          <p:cNvSpPr>
            <a:spLocks noChangeShapeType="1"/>
          </p:cNvSpPr>
          <p:nvPr/>
        </p:nvSpPr>
        <p:spPr bwMode="auto">
          <a:xfrm>
            <a:off x="22160383" y="5983512"/>
            <a:ext cx="3808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2" name="Line 122"/>
          <p:cNvSpPr>
            <a:spLocks noChangeShapeType="1"/>
          </p:cNvSpPr>
          <p:nvPr/>
        </p:nvSpPr>
        <p:spPr bwMode="auto">
          <a:xfrm>
            <a:off x="22218979"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3" name="Line 123"/>
          <p:cNvSpPr>
            <a:spLocks noChangeShapeType="1"/>
          </p:cNvSpPr>
          <p:nvPr/>
        </p:nvSpPr>
        <p:spPr bwMode="auto">
          <a:xfrm>
            <a:off x="22277576" y="5983512"/>
            <a:ext cx="3808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4" name="Line 124"/>
          <p:cNvSpPr>
            <a:spLocks noChangeShapeType="1"/>
          </p:cNvSpPr>
          <p:nvPr/>
        </p:nvSpPr>
        <p:spPr bwMode="auto">
          <a:xfrm>
            <a:off x="22339103"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5" name="Line 125"/>
          <p:cNvSpPr>
            <a:spLocks noChangeShapeType="1"/>
          </p:cNvSpPr>
          <p:nvPr/>
        </p:nvSpPr>
        <p:spPr bwMode="auto">
          <a:xfrm>
            <a:off x="22397700"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6" name="Line 126"/>
          <p:cNvSpPr>
            <a:spLocks noChangeShapeType="1"/>
          </p:cNvSpPr>
          <p:nvPr/>
        </p:nvSpPr>
        <p:spPr bwMode="auto">
          <a:xfrm>
            <a:off x="22456296"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7" name="Line 127"/>
          <p:cNvSpPr>
            <a:spLocks noChangeShapeType="1"/>
          </p:cNvSpPr>
          <p:nvPr/>
        </p:nvSpPr>
        <p:spPr bwMode="auto">
          <a:xfrm>
            <a:off x="22517822" y="5983512"/>
            <a:ext cx="4394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8" name="Line 128"/>
          <p:cNvSpPr>
            <a:spLocks noChangeShapeType="1"/>
          </p:cNvSpPr>
          <p:nvPr/>
        </p:nvSpPr>
        <p:spPr bwMode="auto">
          <a:xfrm>
            <a:off x="22582277"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9" name="Line 129"/>
          <p:cNvSpPr>
            <a:spLocks noChangeShapeType="1"/>
          </p:cNvSpPr>
          <p:nvPr/>
        </p:nvSpPr>
        <p:spPr bwMode="auto">
          <a:xfrm>
            <a:off x="22098857" y="6147584"/>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0" name="Line 130"/>
          <p:cNvSpPr>
            <a:spLocks noChangeShapeType="1"/>
          </p:cNvSpPr>
          <p:nvPr/>
        </p:nvSpPr>
        <p:spPr bwMode="auto">
          <a:xfrm>
            <a:off x="22160383" y="6147584"/>
            <a:ext cx="3808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1" name="Line 131"/>
          <p:cNvSpPr>
            <a:spLocks noChangeShapeType="1"/>
          </p:cNvSpPr>
          <p:nvPr/>
        </p:nvSpPr>
        <p:spPr bwMode="auto">
          <a:xfrm>
            <a:off x="22218979" y="6147584"/>
            <a:ext cx="2578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2" name="Line 132"/>
          <p:cNvSpPr>
            <a:spLocks noChangeShapeType="1"/>
          </p:cNvSpPr>
          <p:nvPr/>
        </p:nvSpPr>
        <p:spPr bwMode="auto">
          <a:xfrm>
            <a:off x="22561769" y="6147584"/>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3" name="Line 133"/>
          <p:cNvSpPr>
            <a:spLocks noChangeShapeType="1"/>
          </p:cNvSpPr>
          <p:nvPr/>
        </p:nvSpPr>
        <p:spPr bwMode="auto">
          <a:xfrm>
            <a:off x="22620366" y="6147584"/>
            <a:ext cx="3808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4" name="Line 134"/>
          <p:cNvSpPr>
            <a:spLocks noChangeShapeType="1"/>
          </p:cNvSpPr>
          <p:nvPr/>
        </p:nvSpPr>
        <p:spPr bwMode="auto">
          <a:xfrm>
            <a:off x="22497313" y="6147584"/>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5" name="Line 135"/>
          <p:cNvSpPr>
            <a:spLocks noChangeShapeType="1"/>
          </p:cNvSpPr>
          <p:nvPr/>
        </p:nvSpPr>
        <p:spPr bwMode="auto">
          <a:xfrm>
            <a:off x="22139875" y="606262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6" name="Line 136"/>
          <p:cNvSpPr>
            <a:spLocks noChangeShapeType="1"/>
          </p:cNvSpPr>
          <p:nvPr/>
        </p:nvSpPr>
        <p:spPr bwMode="auto">
          <a:xfrm>
            <a:off x="22198472"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7" name="Line 137"/>
          <p:cNvSpPr>
            <a:spLocks noChangeShapeType="1"/>
          </p:cNvSpPr>
          <p:nvPr/>
        </p:nvSpPr>
        <p:spPr bwMode="auto">
          <a:xfrm>
            <a:off x="22259997"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8" name="Line 138"/>
          <p:cNvSpPr>
            <a:spLocks noChangeShapeType="1"/>
          </p:cNvSpPr>
          <p:nvPr/>
        </p:nvSpPr>
        <p:spPr bwMode="auto">
          <a:xfrm>
            <a:off x="22318594"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9" name="Line 139"/>
          <p:cNvSpPr>
            <a:spLocks noChangeShapeType="1"/>
          </p:cNvSpPr>
          <p:nvPr/>
        </p:nvSpPr>
        <p:spPr bwMode="auto">
          <a:xfrm>
            <a:off x="22377191"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0" name="Line 140"/>
          <p:cNvSpPr>
            <a:spLocks noChangeShapeType="1"/>
          </p:cNvSpPr>
          <p:nvPr/>
        </p:nvSpPr>
        <p:spPr bwMode="auto">
          <a:xfrm>
            <a:off x="22438716" y="606262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1" name="Line 141"/>
          <p:cNvSpPr>
            <a:spLocks noChangeShapeType="1"/>
          </p:cNvSpPr>
          <p:nvPr/>
        </p:nvSpPr>
        <p:spPr bwMode="auto">
          <a:xfrm>
            <a:off x="22497313"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2" name="Line 142"/>
          <p:cNvSpPr>
            <a:spLocks noChangeShapeType="1"/>
          </p:cNvSpPr>
          <p:nvPr/>
        </p:nvSpPr>
        <p:spPr bwMode="auto">
          <a:xfrm>
            <a:off x="22561769"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3" name="Line 143"/>
          <p:cNvSpPr>
            <a:spLocks noChangeShapeType="1"/>
          </p:cNvSpPr>
          <p:nvPr/>
        </p:nvSpPr>
        <p:spPr bwMode="auto">
          <a:xfrm>
            <a:off x="22620366" y="606262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9" name="Freeform 159"/>
          <p:cNvSpPr>
            <a:spLocks noChangeArrowheads="1"/>
          </p:cNvSpPr>
          <p:nvPr/>
        </p:nvSpPr>
        <p:spPr bwMode="auto">
          <a:xfrm>
            <a:off x="14557502" y="6985513"/>
            <a:ext cx="319350" cy="615262"/>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4" y="0"/>
                  <a:pt x="239" y="0"/>
                </a:cubicBezTo>
                <a:cubicBezTo>
                  <a:pt x="105" y="0"/>
                  <a:pt x="0" y="104"/>
                  <a:pt x="0" y="239"/>
                </a:cubicBezTo>
                <a:cubicBezTo>
                  <a:pt x="0" y="687"/>
                  <a:pt x="0" y="687"/>
                  <a:pt x="0" y="687"/>
                </a:cubicBezTo>
                <a:cubicBezTo>
                  <a:pt x="0" y="821"/>
                  <a:pt x="105" y="926"/>
                  <a:pt x="239" y="926"/>
                </a:cubicBezTo>
                <a:cubicBezTo>
                  <a:pt x="374" y="926"/>
                  <a:pt x="478" y="821"/>
                  <a:pt x="478" y="687"/>
                </a:cubicBezTo>
                <a:lnTo>
                  <a:pt x="478"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80" name="Line 160"/>
          <p:cNvSpPr>
            <a:spLocks noChangeShapeType="1"/>
          </p:cNvSpPr>
          <p:nvPr/>
        </p:nvSpPr>
        <p:spPr bwMode="auto">
          <a:xfrm>
            <a:off x="14715711" y="7073408"/>
            <a:ext cx="2929" cy="7910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1" name="Freeform 161"/>
          <p:cNvSpPr>
            <a:spLocks noChangeArrowheads="1"/>
          </p:cNvSpPr>
          <p:nvPr/>
        </p:nvSpPr>
        <p:spPr bwMode="auto">
          <a:xfrm>
            <a:off x="15837830" y="6985513"/>
            <a:ext cx="319352" cy="615262"/>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3" y="0"/>
                  <a:pt x="239" y="0"/>
                </a:cubicBezTo>
                <a:cubicBezTo>
                  <a:pt x="105" y="0"/>
                  <a:pt x="0" y="104"/>
                  <a:pt x="0" y="239"/>
                </a:cubicBezTo>
                <a:cubicBezTo>
                  <a:pt x="0" y="687"/>
                  <a:pt x="0" y="687"/>
                  <a:pt x="0" y="687"/>
                </a:cubicBezTo>
                <a:cubicBezTo>
                  <a:pt x="0" y="821"/>
                  <a:pt x="105" y="926"/>
                  <a:pt x="239" y="926"/>
                </a:cubicBezTo>
                <a:cubicBezTo>
                  <a:pt x="373" y="926"/>
                  <a:pt x="478" y="821"/>
                  <a:pt x="478" y="687"/>
                </a:cubicBezTo>
                <a:lnTo>
                  <a:pt x="478"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82" name="Line 162"/>
          <p:cNvSpPr>
            <a:spLocks noChangeShapeType="1"/>
          </p:cNvSpPr>
          <p:nvPr/>
        </p:nvSpPr>
        <p:spPr bwMode="auto">
          <a:xfrm>
            <a:off x="15996040" y="6985511"/>
            <a:ext cx="2931" cy="19922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3" name="Line 163"/>
          <p:cNvSpPr>
            <a:spLocks noChangeShapeType="1"/>
          </p:cNvSpPr>
          <p:nvPr/>
        </p:nvSpPr>
        <p:spPr bwMode="auto">
          <a:xfrm>
            <a:off x="15837830" y="7184739"/>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4" name="Freeform 164"/>
          <p:cNvSpPr>
            <a:spLocks noChangeArrowheads="1"/>
          </p:cNvSpPr>
          <p:nvPr/>
        </p:nvSpPr>
        <p:spPr bwMode="auto">
          <a:xfrm>
            <a:off x="16962881" y="6985513"/>
            <a:ext cx="621122" cy="615262"/>
          </a:xfrm>
          <a:custGeom>
            <a:avLst/>
            <a:gdLst>
              <a:gd name="T0" fmla="*/ 934 w 935"/>
              <a:gd name="T1" fmla="*/ 926 h 927"/>
              <a:gd name="T2" fmla="*/ 0 w 935"/>
              <a:gd name="T3" fmla="*/ 926 h 927"/>
              <a:gd name="T4" fmla="*/ 0 w 935"/>
              <a:gd name="T5" fmla="*/ 0 h 927"/>
              <a:gd name="T6" fmla="*/ 747 w 935"/>
              <a:gd name="T7" fmla="*/ 0 h 927"/>
              <a:gd name="T8" fmla="*/ 934 w 935"/>
              <a:gd name="T9" fmla="*/ 179 h 927"/>
              <a:gd name="T10" fmla="*/ 934 w 935"/>
              <a:gd name="T11" fmla="*/ 926 h 927"/>
            </a:gdLst>
            <a:ahLst/>
            <a:cxnLst>
              <a:cxn ang="0">
                <a:pos x="T0" y="T1"/>
              </a:cxn>
              <a:cxn ang="0">
                <a:pos x="T2" y="T3"/>
              </a:cxn>
              <a:cxn ang="0">
                <a:pos x="T4" y="T5"/>
              </a:cxn>
              <a:cxn ang="0">
                <a:pos x="T6" y="T7"/>
              </a:cxn>
              <a:cxn ang="0">
                <a:pos x="T8" y="T9"/>
              </a:cxn>
              <a:cxn ang="0">
                <a:pos x="T10" y="T11"/>
              </a:cxn>
            </a:cxnLst>
            <a:rect l="0" t="0" r="r" b="b"/>
            <a:pathLst>
              <a:path w="935" h="927">
                <a:moveTo>
                  <a:pt x="934" y="926"/>
                </a:moveTo>
                <a:lnTo>
                  <a:pt x="0" y="926"/>
                </a:lnTo>
                <a:lnTo>
                  <a:pt x="0" y="0"/>
                </a:lnTo>
                <a:lnTo>
                  <a:pt x="747" y="0"/>
                </a:lnTo>
                <a:lnTo>
                  <a:pt x="934" y="179"/>
                </a:lnTo>
                <a:lnTo>
                  <a:pt x="934" y="92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85" name="Freeform 165"/>
          <p:cNvSpPr>
            <a:spLocks noChangeArrowheads="1"/>
          </p:cNvSpPr>
          <p:nvPr/>
        </p:nvSpPr>
        <p:spPr bwMode="auto">
          <a:xfrm>
            <a:off x="17021479" y="7281425"/>
            <a:ext cx="501000" cy="319350"/>
          </a:xfrm>
          <a:custGeom>
            <a:avLst/>
            <a:gdLst>
              <a:gd name="T0" fmla="*/ 754 w 755"/>
              <a:gd name="T1" fmla="*/ 0 h 479"/>
              <a:gd name="T2" fmla="*/ 0 w 755"/>
              <a:gd name="T3" fmla="*/ 0 h 479"/>
              <a:gd name="T4" fmla="*/ 0 w 755"/>
              <a:gd name="T5" fmla="*/ 478 h 479"/>
              <a:gd name="T6" fmla="*/ 754 w 755"/>
              <a:gd name="T7" fmla="*/ 478 h 479"/>
              <a:gd name="T8" fmla="*/ 754 w 755"/>
              <a:gd name="T9" fmla="*/ 0 h 479"/>
            </a:gdLst>
            <a:ahLst/>
            <a:cxnLst>
              <a:cxn ang="0">
                <a:pos x="T0" y="T1"/>
              </a:cxn>
              <a:cxn ang="0">
                <a:pos x="T2" y="T3"/>
              </a:cxn>
              <a:cxn ang="0">
                <a:pos x="T4" y="T5"/>
              </a:cxn>
              <a:cxn ang="0">
                <a:pos x="T6" y="T7"/>
              </a:cxn>
              <a:cxn ang="0">
                <a:pos x="T8" y="T9"/>
              </a:cxn>
            </a:cxnLst>
            <a:rect l="0" t="0" r="r" b="b"/>
            <a:pathLst>
              <a:path w="755" h="479">
                <a:moveTo>
                  <a:pt x="754" y="0"/>
                </a:moveTo>
                <a:lnTo>
                  <a:pt x="0" y="0"/>
                </a:lnTo>
                <a:lnTo>
                  <a:pt x="0" y="478"/>
                </a:lnTo>
                <a:lnTo>
                  <a:pt x="754" y="478"/>
                </a:lnTo>
                <a:lnTo>
                  <a:pt x="75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86" name="Line 166"/>
          <p:cNvSpPr>
            <a:spLocks noChangeShapeType="1"/>
          </p:cNvSpPr>
          <p:nvPr/>
        </p:nvSpPr>
        <p:spPr bwMode="auto">
          <a:xfrm>
            <a:off x="17091794" y="7360529"/>
            <a:ext cx="35743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7" name="Line 167"/>
          <p:cNvSpPr>
            <a:spLocks noChangeShapeType="1"/>
          </p:cNvSpPr>
          <p:nvPr/>
        </p:nvSpPr>
        <p:spPr bwMode="auto">
          <a:xfrm>
            <a:off x="17091794" y="7442564"/>
            <a:ext cx="35743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8" name="Line 168"/>
          <p:cNvSpPr>
            <a:spLocks noChangeShapeType="1"/>
          </p:cNvSpPr>
          <p:nvPr/>
        </p:nvSpPr>
        <p:spPr bwMode="auto">
          <a:xfrm>
            <a:off x="17091794" y="7521671"/>
            <a:ext cx="3574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9" name="Freeform 169"/>
          <p:cNvSpPr>
            <a:spLocks noChangeArrowheads="1"/>
          </p:cNvSpPr>
          <p:nvPr/>
        </p:nvSpPr>
        <p:spPr bwMode="auto">
          <a:xfrm>
            <a:off x="17100585" y="6985511"/>
            <a:ext cx="336928" cy="190439"/>
          </a:xfrm>
          <a:custGeom>
            <a:avLst/>
            <a:gdLst>
              <a:gd name="T0" fmla="*/ 507 w 508"/>
              <a:gd name="T1" fmla="*/ 284 h 285"/>
              <a:gd name="T2" fmla="*/ 0 w 508"/>
              <a:gd name="T3" fmla="*/ 284 h 285"/>
              <a:gd name="T4" fmla="*/ 0 w 508"/>
              <a:gd name="T5" fmla="*/ 0 h 285"/>
              <a:gd name="T6" fmla="*/ 507 w 508"/>
              <a:gd name="T7" fmla="*/ 0 h 285"/>
              <a:gd name="T8" fmla="*/ 507 w 508"/>
              <a:gd name="T9" fmla="*/ 284 h 285"/>
            </a:gdLst>
            <a:ahLst/>
            <a:cxnLst>
              <a:cxn ang="0">
                <a:pos x="T0" y="T1"/>
              </a:cxn>
              <a:cxn ang="0">
                <a:pos x="T2" y="T3"/>
              </a:cxn>
              <a:cxn ang="0">
                <a:pos x="T4" y="T5"/>
              </a:cxn>
              <a:cxn ang="0">
                <a:pos x="T6" y="T7"/>
              </a:cxn>
              <a:cxn ang="0">
                <a:pos x="T8" y="T9"/>
              </a:cxn>
            </a:cxnLst>
            <a:rect l="0" t="0" r="r" b="b"/>
            <a:pathLst>
              <a:path w="508" h="285">
                <a:moveTo>
                  <a:pt x="507" y="284"/>
                </a:moveTo>
                <a:lnTo>
                  <a:pt x="0" y="284"/>
                </a:lnTo>
                <a:lnTo>
                  <a:pt x="0" y="0"/>
                </a:lnTo>
                <a:lnTo>
                  <a:pt x="507" y="0"/>
                </a:lnTo>
                <a:lnTo>
                  <a:pt x="507" y="28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90" name="Freeform 170"/>
          <p:cNvSpPr>
            <a:spLocks noChangeArrowheads="1"/>
          </p:cNvSpPr>
          <p:nvPr/>
        </p:nvSpPr>
        <p:spPr bwMode="auto">
          <a:xfrm>
            <a:off x="17329111" y="7023601"/>
            <a:ext cx="49806" cy="108402"/>
          </a:xfrm>
          <a:custGeom>
            <a:avLst/>
            <a:gdLst>
              <a:gd name="T0" fmla="*/ 0 w 76"/>
              <a:gd name="T1" fmla="*/ 0 h 165"/>
              <a:gd name="T2" fmla="*/ 0 w 76"/>
              <a:gd name="T3" fmla="*/ 164 h 165"/>
              <a:gd name="T4" fmla="*/ 75 w 76"/>
              <a:gd name="T5" fmla="*/ 164 h 165"/>
              <a:gd name="T6" fmla="*/ 75 w 76"/>
              <a:gd name="T7" fmla="*/ 0 h 165"/>
              <a:gd name="T8" fmla="*/ 0 w 76"/>
              <a:gd name="T9" fmla="*/ 0 h 165"/>
            </a:gdLst>
            <a:ahLst/>
            <a:cxnLst>
              <a:cxn ang="0">
                <a:pos x="T0" y="T1"/>
              </a:cxn>
              <a:cxn ang="0">
                <a:pos x="T2" y="T3"/>
              </a:cxn>
              <a:cxn ang="0">
                <a:pos x="T4" y="T5"/>
              </a:cxn>
              <a:cxn ang="0">
                <a:pos x="T6" y="T7"/>
              </a:cxn>
              <a:cxn ang="0">
                <a:pos x="T8" y="T9"/>
              </a:cxn>
            </a:cxnLst>
            <a:rect l="0" t="0" r="r" b="b"/>
            <a:pathLst>
              <a:path w="76" h="165">
                <a:moveTo>
                  <a:pt x="0" y="0"/>
                </a:moveTo>
                <a:lnTo>
                  <a:pt x="0" y="164"/>
                </a:lnTo>
                <a:lnTo>
                  <a:pt x="75" y="164"/>
                </a:lnTo>
                <a:lnTo>
                  <a:pt x="75"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91" name="Freeform 171"/>
          <p:cNvSpPr>
            <a:spLocks noChangeArrowheads="1"/>
          </p:cNvSpPr>
          <p:nvPr/>
        </p:nvSpPr>
        <p:spPr bwMode="auto">
          <a:xfrm>
            <a:off x="18295952" y="7530458"/>
            <a:ext cx="521509" cy="70317"/>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2" name="Freeform 172"/>
          <p:cNvSpPr>
            <a:spLocks noChangeArrowheads="1"/>
          </p:cNvSpPr>
          <p:nvPr/>
        </p:nvSpPr>
        <p:spPr bwMode="auto">
          <a:xfrm>
            <a:off x="18295952" y="7372247"/>
            <a:ext cx="521509" cy="70317"/>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3" name="Freeform 173"/>
          <p:cNvSpPr>
            <a:spLocks noChangeArrowheads="1"/>
          </p:cNvSpPr>
          <p:nvPr/>
        </p:nvSpPr>
        <p:spPr bwMode="auto">
          <a:xfrm>
            <a:off x="18295952" y="7214038"/>
            <a:ext cx="521509" cy="70317"/>
          </a:xfrm>
          <a:custGeom>
            <a:avLst/>
            <a:gdLst>
              <a:gd name="T0" fmla="*/ 783 w 784"/>
              <a:gd name="T1" fmla="*/ 0 h 105"/>
              <a:gd name="T2" fmla="*/ 783 w 784"/>
              <a:gd name="T3" fmla="*/ 0 h 105"/>
              <a:gd name="T4" fmla="*/ 395 w 784"/>
              <a:gd name="T5" fmla="*/ 104 h 105"/>
              <a:gd name="T6" fmla="*/ 0 w 784"/>
              <a:gd name="T7" fmla="*/ 0 h 105"/>
            </a:gdLst>
            <a:ahLst/>
            <a:cxnLst>
              <a:cxn ang="0">
                <a:pos x="T0" y="T1"/>
              </a:cxn>
              <a:cxn ang="0">
                <a:pos x="T2" y="T3"/>
              </a:cxn>
              <a:cxn ang="0">
                <a:pos x="T4" y="T5"/>
              </a:cxn>
              <a:cxn ang="0">
                <a:pos x="T6" y="T7"/>
              </a:cxn>
            </a:cxnLst>
            <a:rect l="0" t="0" r="r" b="b"/>
            <a:pathLst>
              <a:path w="784" h="105">
                <a:moveTo>
                  <a:pt x="783" y="0"/>
                </a:moveTo>
                <a:lnTo>
                  <a:pt x="783" y="0"/>
                </a:lnTo>
                <a:cubicBezTo>
                  <a:pt x="783" y="59"/>
                  <a:pt x="612" y="104"/>
                  <a:pt x="395" y="104"/>
                </a:cubicBezTo>
                <a:cubicBezTo>
                  <a:pt x="179" y="104"/>
                  <a:pt x="0" y="59"/>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4" name="Freeform 174"/>
          <p:cNvSpPr>
            <a:spLocks noChangeArrowheads="1"/>
          </p:cNvSpPr>
          <p:nvPr/>
        </p:nvSpPr>
        <p:spPr bwMode="auto">
          <a:xfrm>
            <a:off x="18295952" y="6985511"/>
            <a:ext cx="521509" cy="140631"/>
          </a:xfrm>
          <a:custGeom>
            <a:avLst/>
            <a:gdLst>
              <a:gd name="T0" fmla="*/ 783 w 784"/>
              <a:gd name="T1" fmla="*/ 104 h 210"/>
              <a:gd name="T2" fmla="*/ 783 w 784"/>
              <a:gd name="T3" fmla="*/ 104 h 210"/>
              <a:gd name="T4" fmla="*/ 395 w 784"/>
              <a:gd name="T5" fmla="*/ 209 h 210"/>
              <a:gd name="T6" fmla="*/ 0 w 784"/>
              <a:gd name="T7" fmla="*/ 104 h 210"/>
              <a:gd name="T8" fmla="*/ 395 w 784"/>
              <a:gd name="T9" fmla="*/ 0 h 210"/>
              <a:gd name="T10" fmla="*/ 783 w 784"/>
              <a:gd name="T11" fmla="*/ 104 h 210"/>
            </a:gdLst>
            <a:ahLst/>
            <a:cxnLst>
              <a:cxn ang="0">
                <a:pos x="T0" y="T1"/>
              </a:cxn>
              <a:cxn ang="0">
                <a:pos x="T2" y="T3"/>
              </a:cxn>
              <a:cxn ang="0">
                <a:pos x="T4" y="T5"/>
              </a:cxn>
              <a:cxn ang="0">
                <a:pos x="T6" y="T7"/>
              </a:cxn>
              <a:cxn ang="0">
                <a:pos x="T8" y="T9"/>
              </a:cxn>
              <a:cxn ang="0">
                <a:pos x="T10" y="T11"/>
              </a:cxn>
            </a:cxnLst>
            <a:rect l="0" t="0" r="r" b="b"/>
            <a:pathLst>
              <a:path w="784" h="210">
                <a:moveTo>
                  <a:pt x="783" y="104"/>
                </a:moveTo>
                <a:lnTo>
                  <a:pt x="783" y="104"/>
                </a:lnTo>
                <a:cubicBezTo>
                  <a:pt x="783" y="157"/>
                  <a:pt x="612" y="209"/>
                  <a:pt x="395" y="209"/>
                </a:cubicBezTo>
                <a:cubicBezTo>
                  <a:pt x="179" y="209"/>
                  <a:pt x="0" y="157"/>
                  <a:pt x="0" y="104"/>
                </a:cubicBezTo>
                <a:cubicBezTo>
                  <a:pt x="0" y="45"/>
                  <a:pt x="179" y="0"/>
                  <a:pt x="395" y="0"/>
                </a:cubicBezTo>
                <a:cubicBezTo>
                  <a:pt x="612" y="0"/>
                  <a:pt x="783" y="45"/>
                  <a:pt x="783" y="10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95" name="Line 175"/>
          <p:cNvSpPr>
            <a:spLocks noChangeShapeType="1"/>
          </p:cNvSpPr>
          <p:nvPr/>
        </p:nvSpPr>
        <p:spPr bwMode="auto">
          <a:xfrm>
            <a:off x="18295952" y="7052899"/>
            <a:ext cx="2929" cy="477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6" name="Line 176"/>
          <p:cNvSpPr>
            <a:spLocks noChangeShapeType="1"/>
          </p:cNvSpPr>
          <p:nvPr/>
        </p:nvSpPr>
        <p:spPr bwMode="auto">
          <a:xfrm>
            <a:off x="18817459" y="7052899"/>
            <a:ext cx="2929" cy="477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7" name="Freeform 177"/>
          <p:cNvSpPr>
            <a:spLocks noChangeArrowheads="1"/>
          </p:cNvSpPr>
          <p:nvPr/>
        </p:nvSpPr>
        <p:spPr bwMode="auto">
          <a:xfrm>
            <a:off x="19555774" y="6985511"/>
            <a:ext cx="542016" cy="398456"/>
          </a:xfrm>
          <a:custGeom>
            <a:avLst/>
            <a:gdLst>
              <a:gd name="T0" fmla="*/ 0 w 815"/>
              <a:gd name="T1" fmla="*/ 597 h 598"/>
              <a:gd name="T2" fmla="*/ 90 w 815"/>
              <a:gd name="T3" fmla="*/ 0 h 598"/>
              <a:gd name="T4" fmla="*/ 725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5"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8" name="Freeform 178"/>
          <p:cNvSpPr>
            <a:spLocks noChangeArrowheads="1"/>
          </p:cNvSpPr>
          <p:nvPr/>
        </p:nvSpPr>
        <p:spPr bwMode="auto">
          <a:xfrm>
            <a:off x="19555774" y="7381038"/>
            <a:ext cx="542016"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99" name="Freeform 179"/>
          <p:cNvSpPr>
            <a:spLocks noChangeArrowheads="1"/>
          </p:cNvSpPr>
          <p:nvPr/>
        </p:nvSpPr>
        <p:spPr bwMode="auto">
          <a:xfrm>
            <a:off x="19954229" y="7460142"/>
            <a:ext cx="64457" cy="58597"/>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4" y="0"/>
                  <a:pt x="45" y="0"/>
                </a:cubicBezTo>
                <a:cubicBezTo>
                  <a:pt x="22" y="0"/>
                  <a:pt x="0" y="22"/>
                  <a:pt x="0" y="44"/>
                </a:cubicBezTo>
                <a:cubicBezTo>
                  <a:pt x="0" y="67"/>
                  <a:pt x="22" y="89"/>
                  <a:pt x="45" y="89"/>
                </a:cubicBezTo>
                <a:cubicBezTo>
                  <a:pt x="74" y="89"/>
                  <a:pt x="97" y="67"/>
                  <a:pt x="97"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0" name="Freeform 180"/>
          <p:cNvSpPr>
            <a:spLocks noChangeArrowheads="1"/>
          </p:cNvSpPr>
          <p:nvPr/>
        </p:nvSpPr>
        <p:spPr bwMode="auto">
          <a:xfrm>
            <a:off x="20830244" y="6985511"/>
            <a:ext cx="542018" cy="398456"/>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01" name="Freeform 181"/>
          <p:cNvSpPr>
            <a:spLocks noChangeArrowheads="1"/>
          </p:cNvSpPr>
          <p:nvPr/>
        </p:nvSpPr>
        <p:spPr bwMode="auto">
          <a:xfrm>
            <a:off x="20830244" y="7381038"/>
            <a:ext cx="542018"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2" name="Freeform 182"/>
          <p:cNvSpPr>
            <a:spLocks noChangeArrowheads="1"/>
          </p:cNvSpPr>
          <p:nvPr/>
        </p:nvSpPr>
        <p:spPr bwMode="auto">
          <a:xfrm>
            <a:off x="21231631" y="7460142"/>
            <a:ext cx="58597" cy="58597"/>
          </a:xfrm>
          <a:custGeom>
            <a:avLst/>
            <a:gdLst>
              <a:gd name="T0" fmla="*/ 89 w 90"/>
              <a:gd name="T1" fmla="*/ 44 h 90"/>
              <a:gd name="T2" fmla="*/ 89 w 90"/>
              <a:gd name="T3" fmla="*/ 44 h 90"/>
              <a:gd name="T4" fmla="*/ 44 w 90"/>
              <a:gd name="T5" fmla="*/ 0 h 90"/>
              <a:gd name="T6" fmla="*/ 0 w 90"/>
              <a:gd name="T7" fmla="*/ 44 h 90"/>
              <a:gd name="T8" fmla="*/ 44 w 90"/>
              <a:gd name="T9" fmla="*/ 89 h 90"/>
              <a:gd name="T10" fmla="*/ 89 w 90"/>
              <a:gd name="T11" fmla="*/ 44 h 90"/>
            </a:gdLst>
            <a:ahLst/>
            <a:cxnLst>
              <a:cxn ang="0">
                <a:pos x="T0" y="T1"/>
              </a:cxn>
              <a:cxn ang="0">
                <a:pos x="T2" y="T3"/>
              </a:cxn>
              <a:cxn ang="0">
                <a:pos x="T4" y="T5"/>
              </a:cxn>
              <a:cxn ang="0">
                <a:pos x="T6" y="T7"/>
              </a:cxn>
              <a:cxn ang="0">
                <a:pos x="T8" y="T9"/>
              </a:cxn>
              <a:cxn ang="0">
                <a:pos x="T10" y="T11"/>
              </a:cxn>
            </a:cxnLst>
            <a:rect l="0" t="0" r="r" b="b"/>
            <a:pathLst>
              <a:path w="90" h="90">
                <a:moveTo>
                  <a:pt x="89" y="44"/>
                </a:moveTo>
                <a:lnTo>
                  <a:pt x="89" y="44"/>
                </a:lnTo>
                <a:cubicBezTo>
                  <a:pt x="89" y="22"/>
                  <a:pt x="67" y="0"/>
                  <a:pt x="44" y="0"/>
                </a:cubicBezTo>
                <a:cubicBezTo>
                  <a:pt x="22" y="0"/>
                  <a:pt x="0" y="22"/>
                  <a:pt x="0" y="44"/>
                </a:cubicBezTo>
                <a:cubicBezTo>
                  <a:pt x="0" y="67"/>
                  <a:pt x="22" y="89"/>
                  <a:pt x="44" y="89"/>
                </a:cubicBezTo>
                <a:cubicBezTo>
                  <a:pt x="67" y="89"/>
                  <a:pt x="89" y="67"/>
                  <a:pt x="89"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3" name="Freeform 183"/>
          <p:cNvSpPr>
            <a:spLocks noChangeArrowheads="1"/>
          </p:cNvSpPr>
          <p:nvPr/>
        </p:nvSpPr>
        <p:spPr bwMode="auto">
          <a:xfrm>
            <a:off x="21023614" y="7202319"/>
            <a:ext cx="158210" cy="79106"/>
          </a:xfrm>
          <a:custGeom>
            <a:avLst/>
            <a:gdLst>
              <a:gd name="T0" fmla="*/ 239 w 240"/>
              <a:gd name="T1" fmla="*/ 0 h 120"/>
              <a:gd name="T2" fmla="*/ 119 w 240"/>
              <a:gd name="T3" fmla="*/ 119 h 120"/>
              <a:gd name="T4" fmla="*/ 0 w 240"/>
              <a:gd name="T5" fmla="*/ 0 h 120"/>
            </a:gdLst>
            <a:ahLst/>
            <a:cxnLst>
              <a:cxn ang="0">
                <a:pos x="T0" y="T1"/>
              </a:cxn>
              <a:cxn ang="0">
                <a:pos x="T2" y="T3"/>
              </a:cxn>
              <a:cxn ang="0">
                <a:pos x="T4" y="T5"/>
              </a:cxn>
            </a:cxnLst>
            <a:rect l="0" t="0" r="r" b="b"/>
            <a:pathLst>
              <a:path w="240" h="120">
                <a:moveTo>
                  <a:pt x="239" y="0"/>
                </a:moveTo>
                <a:lnTo>
                  <a:pt x="119" y="11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04" name="Line 184"/>
          <p:cNvSpPr>
            <a:spLocks noChangeShapeType="1"/>
          </p:cNvSpPr>
          <p:nvPr/>
        </p:nvSpPr>
        <p:spPr bwMode="auto">
          <a:xfrm flipV="1">
            <a:off x="21102720" y="7079266"/>
            <a:ext cx="2929" cy="2050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10" name="Freeform 190"/>
          <p:cNvSpPr>
            <a:spLocks noChangeArrowheads="1"/>
          </p:cNvSpPr>
          <p:nvPr/>
        </p:nvSpPr>
        <p:spPr bwMode="auto">
          <a:xfrm>
            <a:off x="22110577" y="6985511"/>
            <a:ext cx="542016" cy="398456"/>
          </a:xfrm>
          <a:custGeom>
            <a:avLst/>
            <a:gdLst>
              <a:gd name="T0" fmla="*/ 0 w 814"/>
              <a:gd name="T1" fmla="*/ 597 h 598"/>
              <a:gd name="T2" fmla="*/ 89 w 814"/>
              <a:gd name="T3" fmla="*/ 0 h 598"/>
              <a:gd name="T4" fmla="*/ 724 w 814"/>
              <a:gd name="T5" fmla="*/ 0 h 598"/>
              <a:gd name="T6" fmla="*/ 813 w 814"/>
              <a:gd name="T7" fmla="*/ 597 h 598"/>
            </a:gdLst>
            <a:ahLst/>
            <a:cxnLst>
              <a:cxn ang="0">
                <a:pos x="T0" y="T1"/>
              </a:cxn>
              <a:cxn ang="0">
                <a:pos x="T2" y="T3"/>
              </a:cxn>
              <a:cxn ang="0">
                <a:pos x="T4" y="T5"/>
              </a:cxn>
              <a:cxn ang="0">
                <a:pos x="T6" y="T7"/>
              </a:cxn>
            </a:cxnLst>
            <a:rect l="0" t="0" r="r" b="b"/>
            <a:pathLst>
              <a:path w="814" h="598">
                <a:moveTo>
                  <a:pt x="0" y="597"/>
                </a:moveTo>
                <a:lnTo>
                  <a:pt x="89" y="0"/>
                </a:lnTo>
                <a:lnTo>
                  <a:pt x="724" y="0"/>
                </a:lnTo>
                <a:lnTo>
                  <a:pt x="813"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11" name="Freeform 191"/>
          <p:cNvSpPr>
            <a:spLocks noChangeArrowheads="1"/>
          </p:cNvSpPr>
          <p:nvPr/>
        </p:nvSpPr>
        <p:spPr bwMode="auto">
          <a:xfrm>
            <a:off x="22110577" y="7381038"/>
            <a:ext cx="542016" cy="219735"/>
          </a:xfrm>
          <a:custGeom>
            <a:avLst/>
            <a:gdLst>
              <a:gd name="T0" fmla="*/ 813 w 814"/>
              <a:gd name="T1" fmla="*/ 0 h 330"/>
              <a:gd name="T2" fmla="*/ 813 w 814"/>
              <a:gd name="T3" fmla="*/ 329 h 330"/>
              <a:gd name="T4" fmla="*/ 0 w 814"/>
              <a:gd name="T5" fmla="*/ 329 h 330"/>
              <a:gd name="T6" fmla="*/ 0 w 814"/>
              <a:gd name="T7" fmla="*/ 0 h 330"/>
              <a:gd name="T8" fmla="*/ 813 w 814"/>
              <a:gd name="T9" fmla="*/ 0 h 330"/>
            </a:gdLst>
            <a:ahLst/>
            <a:cxnLst>
              <a:cxn ang="0">
                <a:pos x="T0" y="T1"/>
              </a:cxn>
              <a:cxn ang="0">
                <a:pos x="T2" y="T3"/>
              </a:cxn>
              <a:cxn ang="0">
                <a:pos x="T4" y="T5"/>
              </a:cxn>
              <a:cxn ang="0">
                <a:pos x="T6" y="T7"/>
              </a:cxn>
              <a:cxn ang="0">
                <a:pos x="T8" y="T9"/>
              </a:cxn>
            </a:cxnLst>
            <a:rect l="0" t="0" r="r" b="b"/>
            <a:pathLst>
              <a:path w="814" h="330">
                <a:moveTo>
                  <a:pt x="813" y="0"/>
                </a:moveTo>
                <a:lnTo>
                  <a:pt x="813" y="329"/>
                </a:lnTo>
                <a:lnTo>
                  <a:pt x="0" y="329"/>
                </a:lnTo>
                <a:lnTo>
                  <a:pt x="0" y="0"/>
                </a:lnTo>
                <a:lnTo>
                  <a:pt x="81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12" name="Freeform 192"/>
          <p:cNvSpPr>
            <a:spLocks noChangeArrowheads="1"/>
          </p:cNvSpPr>
          <p:nvPr/>
        </p:nvSpPr>
        <p:spPr bwMode="auto">
          <a:xfrm>
            <a:off x="22506102" y="7460142"/>
            <a:ext cx="64457" cy="58597"/>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5" y="0"/>
                  <a:pt x="45" y="0"/>
                </a:cubicBezTo>
                <a:cubicBezTo>
                  <a:pt x="22" y="0"/>
                  <a:pt x="0" y="22"/>
                  <a:pt x="0" y="44"/>
                </a:cubicBezTo>
                <a:cubicBezTo>
                  <a:pt x="0" y="67"/>
                  <a:pt x="22" y="89"/>
                  <a:pt x="45" y="89"/>
                </a:cubicBezTo>
                <a:cubicBezTo>
                  <a:pt x="75" y="89"/>
                  <a:pt x="97" y="67"/>
                  <a:pt x="97"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13" name="Freeform 193"/>
          <p:cNvSpPr>
            <a:spLocks noChangeArrowheads="1"/>
          </p:cNvSpPr>
          <p:nvPr/>
        </p:nvSpPr>
        <p:spPr bwMode="auto">
          <a:xfrm>
            <a:off x="22298087" y="7093915"/>
            <a:ext cx="158210" cy="79104"/>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14" name="Line 194"/>
          <p:cNvSpPr>
            <a:spLocks noChangeShapeType="1"/>
          </p:cNvSpPr>
          <p:nvPr/>
        </p:nvSpPr>
        <p:spPr bwMode="auto">
          <a:xfrm>
            <a:off x="22377189" y="7093915"/>
            <a:ext cx="2931" cy="19922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18" name="Group 17"/>
          <p:cNvGrpSpPr/>
          <p:nvPr/>
        </p:nvGrpSpPr>
        <p:grpSpPr>
          <a:xfrm>
            <a:off x="14478394" y="1875904"/>
            <a:ext cx="480490" cy="618195"/>
            <a:chOff x="14478394" y="1875904"/>
            <a:chExt cx="480490" cy="618195"/>
          </a:xfrm>
        </p:grpSpPr>
        <p:sp>
          <p:nvSpPr>
            <p:cNvPr id="5730"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1"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32"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3"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9" name="Group 18"/>
          <p:cNvGrpSpPr/>
          <p:nvPr/>
        </p:nvGrpSpPr>
        <p:grpSpPr>
          <a:xfrm>
            <a:off x="15752867" y="1875904"/>
            <a:ext cx="480490" cy="618195"/>
            <a:chOff x="15752867" y="1875904"/>
            <a:chExt cx="480490" cy="618195"/>
          </a:xfrm>
        </p:grpSpPr>
        <p:sp>
          <p:nvSpPr>
            <p:cNvPr id="5734" name="Freeform 614"/>
            <p:cNvSpPr>
              <a:spLocks noChangeArrowheads="1"/>
            </p:cNvSpPr>
            <p:nvPr/>
          </p:nvSpPr>
          <p:spPr bwMode="auto">
            <a:xfrm>
              <a:off x="15752867"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5" name="Freeform 615"/>
            <p:cNvSpPr>
              <a:spLocks noChangeArrowheads="1"/>
            </p:cNvSpPr>
            <p:nvPr/>
          </p:nvSpPr>
          <p:spPr bwMode="auto">
            <a:xfrm>
              <a:off x="15837830" y="1875904"/>
              <a:ext cx="319352"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283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3" y="0"/>
                    <a:pt x="478" y="104"/>
                    <a:pt x="478" y="238"/>
                  </a:cubicBezTo>
                  <a:cubicBezTo>
                    <a:pt x="478" y="283"/>
                    <a:pt x="478" y="283"/>
                    <a:pt x="478" y="28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36" name="Freeform 616"/>
            <p:cNvSpPr>
              <a:spLocks noChangeArrowheads="1"/>
            </p:cNvSpPr>
            <p:nvPr/>
          </p:nvSpPr>
          <p:spPr bwMode="auto">
            <a:xfrm>
              <a:off x="15955024" y="2294871"/>
              <a:ext cx="79106"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0" y="119"/>
                    <a:pt x="60" y="119"/>
                  </a:cubicBezTo>
                  <a:cubicBezTo>
                    <a:pt x="23" y="119"/>
                    <a:pt x="0" y="97"/>
                    <a:pt x="0" y="59"/>
                  </a:cubicBezTo>
                  <a:cubicBezTo>
                    <a:pt x="0" y="30"/>
                    <a:pt x="23" y="0"/>
                    <a:pt x="60" y="0"/>
                  </a:cubicBezTo>
                  <a:cubicBezTo>
                    <a:pt x="90"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7" name="Line 617"/>
            <p:cNvSpPr>
              <a:spLocks noChangeShapeType="1"/>
            </p:cNvSpPr>
            <p:nvPr/>
          </p:nvSpPr>
          <p:spPr bwMode="auto">
            <a:xfrm>
              <a:off x="15996040" y="2373975"/>
              <a:ext cx="2931"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0" name="Group 19"/>
          <p:cNvGrpSpPr/>
          <p:nvPr/>
        </p:nvGrpSpPr>
        <p:grpSpPr>
          <a:xfrm>
            <a:off x="16954094" y="2066345"/>
            <a:ext cx="629908" cy="237315"/>
            <a:chOff x="16954094" y="2066345"/>
            <a:chExt cx="629908" cy="237315"/>
          </a:xfrm>
        </p:grpSpPr>
        <p:sp>
          <p:nvSpPr>
            <p:cNvPr id="5738" name="Freeform 618"/>
            <p:cNvSpPr>
              <a:spLocks noChangeArrowheads="1"/>
            </p:cNvSpPr>
            <p:nvPr/>
          </p:nvSpPr>
          <p:spPr bwMode="auto">
            <a:xfrm>
              <a:off x="17340829" y="2066345"/>
              <a:ext cx="243173" cy="237315"/>
            </a:xfrm>
            <a:custGeom>
              <a:avLst/>
              <a:gdLst>
                <a:gd name="T0" fmla="*/ 0 w 367"/>
                <a:gd name="T1" fmla="*/ 179 h 359"/>
                <a:gd name="T2" fmla="*/ 0 w 367"/>
                <a:gd name="T3" fmla="*/ 179 h 359"/>
                <a:gd name="T4" fmla="*/ 179 w 367"/>
                <a:gd name="T5" fmla="*/ 0 h 359"/>
                <a:gd name="T6" fmla="*/ 366 w 367"/>
                <a:gd name="T7" fmla="*/ 179 h 359"/>
                <a:gd name="T8" fmla="*/ 179 w 367"/>
                <a:gd name="T9" fmla="*/ 358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82"/>
                    <a:pt x="82" y="0"/>
                    <a:pt x="179" y="0"/>
                  </a:cubicBezTo>
                  <a:cubicBezTo>
                    <a:pt x="284" y="0"/>
                    <a:pt x="366" y="82"/>
                    <a:pt x="366" y="179"/>
                  </a:cubicBezTo>
                  <a:cubicBezTo>
                    <a:pt x="366" y="276"/>
                    <a:pt x="284" y="358"/>
                    <a:pt x="179" y="358"/>
                  </a:cubicBezTo>
                  <a:cubicBezTo>
                    <a:pt x="82" y="358"/>
                    <a:pt x="0" y="276"/>
                    <a:pt x="0"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9" name="Line 619"/>
            <p:cNvSpPr>
              <a:spLocks noChangeShapeType="1"/>
            </p:cNvSpPr>
            <p:nvPr/>
          </p:nvSpPr>
          <p:spPr bwMode="auto">
            <a:xfrm>
              <a:off x="16954094" y="2183538"/>
              <a:ext cx="377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0" name="Line 620"/>
            <p:cNvSpPr>
              <a:spLocks noChangeShapeType="1"/>
            </p:cNvSpPr>
            <p:nvPr/>
          </p:nvSpPr>
          <p:spPr bwMode="auto">
            <a:xfrm>
              <a:off x="17012690" y="2183538"/>
              <a:ext cx="2929" cy="9961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1" name="Line 621"/>
            <p:cNvSpPr>
              <a:spLocks noChangeShapeType="1"/>
            </p:cNvSpPr>
            <p:nvPr/>
          </p:nvSpPr>
          <p:spPr bwMode="auto">
            <a:xfrm>
              <a:off x="17091794" y="2183536"/>
              <a:ext cx="2931"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1" name="Group 20"/>
          <p:cNvGrpSpPr/>
          <p:nvPr/>
        </p:nvGrpSpPr>
        <p:grpSpPr>
          <a:xfrm>
            <a:off x="18237355" y="1872977"/>
            <a:ext cx="621122" cy="621122"/>
            <a:chOff x="18237355" y="1872977"/>
            <a:chExt cx="621122" cy="621122"/>
          </a:xfrm>
        </p:grpSpPr>
        <p:sp>
          <p:nvSpPr>
            <p:cNvPr id="5776" name="Freeform 656"/>
            <p:cNvSpPr>
              <a:spLocks noChangeArrowheads="1"/>
            </p:cNvSpPr>
            <p:nvPr/>
          </p:nvSpPr>
          <p:spPr bwMode="auto">
            <a:xfrm>
              <a:off x="18539125" y="1872977"/>
              <a:ext cx="319352" cy="322281"/>
            </a:xfrm>
            <a:custGeom>
              <a:avLst/>
              <a:gdLst>
                <a:gd name="T0" fmla="*/ 90 w 479"/>
                <a:gd name="T1" fmla="*/ 470 h 486"/>
                <a:gd name="T2" fmla="*/ 90 w 479"/>
                <a:gd name="T3" fmla="*/ 470 h 486"/>
                <a:gd name="T4" fmla="*/ 150 w 479"/>
                <a:gd name="T5" fmla="*/ 485 h 486"/>
                <a:gd name="T6" fmla="*/ 269 w 479"/>
                <a:gd name="T7" fmla="*/ 426 h 486"/>
                <a:gd name="T8" fmla="*/ 448 w 479"/>
                <a:gd name="T9" fmla="*/ 246 h 486"/>
                <a:gd name="T10" fmla="*/ 478 w 479"/>
                <a:gd name="T11" fmla="*/ 157 h 486"/>
                <a:gd name="T12" fmla="*/ 329 w 479"/>
                <a:gd name="T13" fmla="*/ 0 h 486"/>
                <a:gd name="T14" fmla="*/ 239 w 479"/>
                <a:gd name="T15" fmla="*/ 37 h 486"/>
                <a:gd name="T16" fmla="*/ 45 w 479"/>
                <a:gd name="T17" fmla="*/ 231 h 486"/>
                <a:gd name="T18" fmla="*/ 0 w 479"/>
                <a:gd name="T19" fmla="*/ 336 h 486"/>
                <a:gd name="T20" fmla="*/ 8 w 479"/>
                <a:gd name="T21" fmla="*/ 39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9" h="486">
                  <a:moveTo>
                    <a:pt x="90" y="470"/>
                  </a:moveTo>
                  <a:lnTo>
                    <a:pt x="90" y="470"/>
                  </a:lnTo>
                  <a:cubicBezTo>
                    <a:pt x="105" y="478"/>
                    <a:pt x="127" y="485"/>
                    <a:pt x="150" y="485"/>
                  </a:cubicBezTo>
                  <a:cubicBezTo>
                    <a:pt x="195" y="485"/>
                    <a:pt x="239" y="463"/>
                    <a:pt x="269" y="426"/>
                  </a:cubicBezTo>
                  <a:cubicBezTo>
                    <a:pt x="448" y="246"/>
                    <a:pt x="448" y="246"/>
                    <a:pt x="448" y="246"/>
                  </a:cubicBezTo>
                  <a:cubicBezTo>
                    <a:pt x="471" y="217"/>
                    <a:pt x="478" y="187"/>
                    <a:pt x="478" y="157"/>
                  </a:cubicBezTo>
                  <a:cubicBezTo>
                    <a:pt x="478" y="67"/>
                    <a:pt x="411" y="0"/>
                    <a:pt x="329" y="0"/>
                  </a:cubicBezTo>
                  <a:cubicBezTo>
                    <a:pt x="291" y="0"/>
                    <a:pt x="262" y="15"/>
                    <a:pt x="239" y="37"/>
                  </a:cubicBezTo>
                  <a:cubicBezTo>
                    <a:pt x="45" y="231"/>
                    <a:pt x="45" y="231"/>
                    <a:pt x="45" y="231"/>
                  </a:cubicBezTo>
                  <a:cubicBezTo>
                    <a:pt x="15" y="254"/>
                    <a:pt x="0" y="291"/>
                    <a:pt x="0" y="336"/>
                  </a:cubicBezTo>
                  <a:cubicBezTo>
                    <a:pt x="0" y="358"/>
                    <a:pt x="0" y="373"/>
                    <a:pt x="8" y="39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7" name="Freeform 657"/>
            <p:cNvSpPr>
              <a:spLocks noChangeArrowheads="1"/>
            </p:cNvSpPr>
            <p:nvPr/>
          </p:nvSpPr>
          <p:spPr bwMode="auto">
            <a:xfrm>
              <a:off x="18600653" y="2183538"/>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78" name="Freeform 658"/>
            <p:cNvSpPr>
              <a:spLocks noChangeArrowheads="1"/>
            </p:cNvSpPr>
            <p:nvPr/>
          </p:nvSpPr>
          <p:spPr bwMode="auto">
            <a:xfrm>
              <a:off x="18544985" y="2133730"/>
              <a:ext cx="5860" cy="5860"/>
            </a:xfrm>
            <a:custGeom>
              <a:avLst/>
              <a:gdLst>
                <a:gd name="T0" fmla="*/ 0 w 8"/>
                <a:gd name="T1" fmla="*/ 0 h 8"/>
                <a:gd name="T2" fmla="*/ 0 w 8"/>
                <a:gd name="T3" fmla="*/ 0 h 8"/>
                <a:gd name="T4" fmla="*/ 7 w 8"/>
                <a:gd name="T5" fmla="*/ 7 h 8"/>
              </a:gdLst>
              <a:ahLst/>
              <a:cxnLst>
                <a:cxn ang="0">
                  <a:pos x="T0" y="T1"/>
                </a:cxn>
                <a:cxn ang="0">
                  <a:pos x="T2" y="T3"/>
                </a:cxn>
                <a:cxn ang="0">
                  <a:pos x="T4" y="T5"/>
                </a:cxn>
              </a:cxnLst>
              <a:rect l="0" t="0" r="r" b="b"/>
              <a:pathLst>
                <a:path w="8" h="8">
                  <a:moveTo>
                    <a:pt x="0" y="0"/>
                  </a:moveTo>
                  <a:lnTo>
                    <a:pt x="0" y="0"/>
                  </a:lnTo>
                  <a:cubicBezTo>
                    <a:pt x="7" y="0"/>
                    <a:pt x="7" y="0"/>
                    <a:pt x="7" y="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9" name="Freeform 659"/>
            <p:cNvSpPr>
              <a:spLocks noChangeArrowheads="1"/>
            </p:cNvSpPr>
            <p:nvPr/>
          </p:nvSpPr>
          <p:spPr bwMode="auto">
            <a:xfrm>
              <a:off x="18237355" y="2174747"/>
              <a:ext cx="322281" cy="319352"/>
            </a:xfrm>
            <a:custGeom>
              <a:avLst/>
              <a:gdLst>
                <a:gd name="T0" fmla="*/ 396 w 486"/>
                <a:gd name="T1" fmla="*/ 15 h 479"/>
                <a:gd name="T2" fmla="*/ 396 w 486"/>
                <a:gd name="T3" fmla="*/ 15 h 479"/>
                <a:gd name="T4" fmla="*/ 336 w 486"/>
                <a:gd name="T5" fmla="*/ 0 h 479"/>
                <a:gd name="T6" fmla="*/ 246 w 486"/>
                <a:gd name="T7" fmla="*/ 30 h 479"/>
                <a:gd name="T8" fmla="*/ 45 w 486"/>
                <a:gd name="T9" fmla="*/ 224 h 479"/>
                <a:gd name="T10" fmla="*/ 0 w 486"/>
                <a:gd name="T11" fmla="*/ 329 h 479"/>
                <a:gd name="T12" fmla="*/ 157 w 486"/>
                <a:gd name="T13" fmla="*/ 478 h 479"/>
                <a:gd name="T14" fmla="*/ 276 w 486"/>
                <a:gd name="T15" fmla="*/ 419 h 479"/>
                <a:gd name="T16" fmla="*/ 455 w 486"/>
                <a:gd name="T17" fmla="*/ 239 h 479"/>
                <a:gd name="T18" fmla="*/ 485 w 486"/>
                <a:gd name="T19" fmla="*/ 150 h 479"/>
                <a:gd name="T20" fmla="*/ 470 w 486"/>
                <a:gd name="T21" fmla="*/ 9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479">
                  <a:moveTo>
                    <a:pt x="396" y="15"/>
                  </a:moveTo>
                  <a:lnTo>
                    <a:pt x="396" y="15"/>
                  </a:lnTo>
                  <a:cubicBezTo>
                    <a:pt x="373" y="0"/>
                    <a:pt x="358" y="0"/>
                    <a:pt x="336" y="0"/>
                  </a:cubicBezTo>
                  <a:cubicBezTo>
                    <a:pt x="299" y="0"/>
                    <a:pt x="269" y="8"/>
                    <a:pt x="246" y="30"/>
                  </a:cubicBezTo>
                  <a:cubicBezTo>
                    <a:pt x="45" y="224"/>
                    <a:pt x="45" y="224"/>
                    <a:pt x="45" y="224"/>
                  </a:cubicBezTo>
                  <a:cubicBezTo>
                    <a:pt x="22" y="254"/>
                    <a:pt x="0" y="291"/>
                    <a:pt x="0" y="329"/>
                  </a:cubicBezTo>
                  <a:cubicBezTo>
                    <a:pt x="0" y="411"/>
                    <a:pt x="67" y="478"/>
                    <a:pt x="157" y="478"/>
                  </a:cubicBezTo>
                  <a:cubicBezTo>
                    <a:pt x="202" y="478"/>
                    <a:pt x="246" y="456"/>
                    <a:pt x="276" y="419"/>
                  </a:cubicBezTo>
                  <a:cubicBezTo>
                    <a:pt x="455" y="239"/>
                    <a:pt x="455" y="239"/>
                    <a:pt x="455" y="239"/>
                  </a:cubicBezTo>
                  <a:cubicBezTo>
                    <a:pt x="470" y="217"/>
                    <a:pt x="485" y="187"/>
                    <a:pt x="485" y="150"/>
                  </a:cubicBezTo>
                  <a:cubicBezTo>
                    <a:pt x="485" y="127"/>
                    <a:pt x="478" y="105"/>
                    <a:pt x="470"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80" name="Line 660"/>
            <p:cNvSpPr>
              <a:spLocks noChangeShapeType="1"/>
            </p:cNvSpPr>
            <p:nvPr/>
          </p:nvSpPr>
          <p:spPr bwMode="auto">
            <a:xfrm flipV="1">
              <a:off x="18460021" y="2092712"/>
              <a:ext cx="178719" cy="18457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2" name="Group 21"/>
          <p:cNvGrpSpPr/>
          <p:nvPr/>
        </p:nvGrpSpPr>
        <p:grpSpPr>
          <a:xfrm>
            <a:off x="19517686" y="1875906"/>
            <a:ext cx="618191" cy="618193"/>
            <a:chOff x="19517686" y="1875906"/>
            <a:chExt cx="618191" cy="618193"/>
          </a:xfrm>
        </p:grpSpPr>
        <p:sp>
          <p:nvSpPr>
            <p:cNvPr id="5781" name="Freeform 661"/>
            <p:cNvSpPr>
              <a:spLocks noChangeArrowheads="1"/>
            </p:cNvSpPr>
            <p:nvPr/>
          </p:nvSpPr>
          <p:spPr bwMode="auto">
            <a:xfrm>
              <a:off x="19655387" y="1875906"/>
              <a:ext cx="480490" cy="477561"/>
            </a:xfrm>
            <a:custGeom>
              <a:avLst/>
              <a:gdLst>
                <a:gd name="T0" fmla="*/ 0 w 725"/>
                <a:gd name="T1" fmla="*/ 358 h 717"/>
                <a:gd name="T2" fmla="*/ 0 w 725"/>
                <a:gd name="T3" fmla="*/ 358 h 717"/>
                <a:gd name="T4" fmla="*/ 358 w 725"/>
                <a:gd name="T5" fmla="*/ 0 h 717"/>
                <a:gd name="T6" fmla="*/ 724 w 725"/>
                <a:gd name="T7" fmla="*/ 358 h 717"/>
                <a:gd name="T8" fmla="*/ 358 w 725"/>
                <a:gd name="T9" fmla="*/ 716 h 717"/>
                <a:gd name="T10" fmla="*/ 0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0" y="358"/>
                  </a:moveTo>
                  <a:lnTo>
                    <a:pt x="0" y="358"/>
                  </a:lnTo>
                  <a:cubicBezTo>
                    <a:pt x="0" y="156"/>
                    <a:pt x="164" y="0"/>
                    <a:pt x="358" y="0"/>
                  </a:cubicBezTo>
                  <a:cubicBezTo>
                    <a:pt x="560" y="0"/>
                    <a:pt x="724" y="156"/>
                    <a:pt x="724" y="358"/>
                  </a:cubicBezTo>
                  <a:cubicBezTo>
                    <a:pt x="724" y="552"/>
                    <a:pt x="560" y="716"/>
                    <a:pt x="358" y="716"/>
                  </a:cubicBezTo>
                  <a:cubicBezTo>
                    <a:pt x="164" y="716"/>
                    <a:pt x="0" y="552"/>
                    <a:pt x="0"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82" name="Line 662"/>
            <p:cNvSpPr>
              <a:spLocks noChangeShapeType="1"/>
            </p:cNvSpPr>
            <p:nvPr/>
          </p:nvSpPr>
          <p:spPr bwMode="auto">
            <a:xfrm flipV="1">
              <a:off x="19517686" y="2280220"/>
              <a:ext cx="208019" cy="21387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83" name="Line 663"/>
            <p:cNvSpPr>
              <a:spLocks noChangeShapeType="1"/>
            </p:cNvSpPr>
            <p:nvPr/>
          </p:nvSpPr>
          <p:spPr bwMode="auto">
            <a:xfrm>
              <a:off x="19517686" y="2324169"/>
              <a:ext cx="169930"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3" name="Group 22"/>
          <p:cNvGrpSpPr/>
          <p:nvPr/>
        </p:nvGrpSpPr>
        <p:grpSpPr>
          <a:xfrm>
            <a:off x="20789226" y="1875904"/>
            <a:ext cx="624053" cy="618194"/>
            <a:chOff x="20789226" y="1875904"/>
            <a:chExt cx="624053" cy="618194"/>
          </a:xfrm>
        </p:grpSpPr>
        <p:sp>
          <p:nvSpPr>
            <p:cNvPr id="5784" name="Freeform 664"/>
            <p:cNvSpPr>
              <a:spLocks noChangeArrowheads="1"/>
            </p:cNvSpPr>
            <p:nvPr/>
          </p:nvSpPr>
          <p:spPr bwMode="auto">
            <a:xfrm>
              <a:off x="20789226" y="2016537"/>
              <a:ext cx="480490" cy="477561"/>
            </a:xfrm>
            <a:custGeom>
              <a:avLst/>
              <a:gdLst>
                <a:gd name="T0" fmla="*/ 724 w 725"/>
                <a:gd name="T1" fmla="*/ 358 h 717"/>
                <a:gd name="T2" fmla="*/ 724 w 725"/>
                <a:gd name="T3" fmla="*/ 358 h 717"/>
                <a:gd name="T4" fmla="*/ 366 w 725"/>
                <a:gd name="T5" fmla="*/ 716 h 717"/>
                <a:gd name="T6" fmla="*/ 0 w 725"/>
                <a:gd name="T7" fmla="*/ 358 h 717"/>
                <a:gd name="T8" fmla="*/ 366 w 725"/>
                <a:gd name="T9" fmla="*/ 0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559"/>
                    <a:pt x="560" y="716"/>
                    <a:pt x="366" y="716"/>
                  </a:cubicBezTo>
                  <a:cubicBezTo>
                    <a:pt x="164" y="716"/>
                    <a:pt x="0" y="559"/>
                    <a:pt x="0" y="358"/>
                  </a:cubicBezTo>
                  <a:cubicBezTo>
                    <a:pt x="0" y="156"/>
                    <a:pt x="164" y="0"/>
                    <a:pt x="366" y="0"/>
                  </a:cubicBezTo>
                  <a:cubicBezTo>
                    <a:pt x="560" y="0"/>
                    <a:pt x="724" y="156"/>
                    <a:pt x="724"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85" name="Line 665"/>
            <p:cNvSpPr>
              <a:spLocks noChangeShapeType="1"/>
            </p:cNvSpPr>
            <p:nvPr/>
          </p:nvSpPr>
          <p:spPr bwMode="auto">
            <a:xfrm flipH="1">
              <a:off x="21199402" y="1875906"/>
              <a:ext cx="213877" cy="20801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86" name="Freeform 666"/>
            <p:cNvSpPr>
              <a:spLocks noChangeArrowheads="1"/>
            </p:cNvSpPr>
            <p:nvPr/>
          </p:nvSpPr>
          <p:spPr bwMode="auto">
            <a:xfrm>
              <a:off x="21231631" y="1875904"/>
              <a:ext cx="178719" cy="178721"/>
            </a:xfrm>
            <a:custGeom>
              <a:avLst/>
              <a:gdLst>
                <a:gd name="T0" fmla="*/ 0 w 269"/>
                <a:gd name="T1" fmla="*/ 0 h 269"/>
                <a:gd name="T2" fmla="*/ 268 w 269"/>
                <a:gd name="T3" fmla="*/ 0 h 269"/>
                <a:gd name="T4" fmla="*/ 268 w 269"/>
                <a:gd name="T5" fmla="*/ 268 h 269"/>
              </a:gdLst>
              <a:ahLst/>
              <a:cxnLst>
                <a:cxn ang="0">
                  <a:pos x="T0" y="T1"/>
                </a:cxn>
                <a:cxn ang="0">
                  <a:pos x="T2" y="T3"/>
                </a:cxn>
                <a:cxn ang="0">
                  <a:pos x="T4" y="T5"/>
                </a:cxn>
              </a:cxnLst>
              <a:rect l="0" t="0" r="r" b="b"/>
              <a:pathLst>
                <a:path w="269" h="269">
                  <a:moveTo>
                    <a:pt x="0" y="0"/>
                  </a:moveTo>
                  <a:lnTo>
                    <a:pt x="268" y="0"/>
                  </a:lnTo>
                  <a:lnTo>
                    <a:pt x="268" y="26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4" name="Group 23"/>
          <p:cNvGrpSpPr/>
          <p:nvPr/>
        </p:nvGrpSpPr>
        <p:grpSpPr>
          <a:xfrm>
            <a:off x="22069559" y="1875904"/>
            <a:ext cx="621123" cy="615264"/>
            <a:chOff x="22069559" y="1875904"/>
            <a:chExt cx="621123" cy="615264"/>
          </a:xfrm>
        </p:grpSpPr>
        <p:sp>
          <p:nvSpPr>
            <p:cNvPr id="5787" name="Freeform 667"/>
            <p:cNvSpPr>
              <a:spLocks noChangeArrowheads="1"/>
            </p:cNvSpPr>
            <p:nvPr/>
          </p:nvSpPr>
          <p:spPr bwMode="auto">
            <a:xfrm>
              <a:off x="22447507" y="1875904"/>
              <a:ext cx="243175" cy="237317"/>
            </a:xfrm>
            <a:custGeom>
              <a:avLst/>
              <a:gdLst>
                <a:gd name="T0" fmla="*/ 0 w 367"/>
                <a:gd name="T1" fmla="*/ 179 h 359"/>
                <a:gd name="T2" fmla="*/ 0 w 367"/>
                <a:gd name="T3" fmla="*/ 179 h 359"/>
                <a:gd name="T4" fmla="*/ 187 w 367"/>
                <a:gd name="T5" fmla="*/ 358 h 359"/>
                <a:gd name="T6" fmla="*/ 366 w 367"/>
                <a:gd name="T7" fmla="*/ 179 h 359"/>
                <a:gd name="T8" fmla="*/ 187 w 367"/>
                <a:gd name="T9" fmla="*/ 0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276"/>
                    <a:pt x="83" y="358"/>
                    <a:pt x="187" y="358"/>
                  </a:cubicBezTo>
                  <a:cubicBezTo>
                    <a:pt x="284" y="358"/>
                    <a:pt x="366" y="276"/>
                    <a:pt x="366" y="179"/>
                  </a:cubicBezTo>
                  <a:cubicBezTo>
                    <a:pt x="366" y="74"/>
                    <a:pt x="284" y="0"/>
                    <a:pt x="187" y="0"/>
                  </a:cubicBezTo>
                  <a:cubicBezTo>
                    <a:pt x="83" y="0"/>
                    <a:pt x="0" y="74"/>
                    <a:pt x="0"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88" name="Freeform 668"/>
            <p:cNvSpPr>
              <a:spLocks noChangeArrowheads="1"/>
            </p:cNvSpPr>
            <p:nvPr/>
          </p:nvSpPr>
          <p:spPr bwMode="auto">
            <a:xfrm>
              <a:off x="22069559" y="2183536"/>
              <a:ext cx="199228" cy="199228"/>
            </a:xfrm>
            <a:custGeom>
              <a:avLst/>
              <a:gdLst>
                <a:gd name="T0" fmla="*/ 299 w 300"/>
                <a:gd name="T1" fmla="*/ 150 h 300"/>
                <a:gd name="T2" fmla="*/ 299 w 300"/>
                <a:gd name="T3" fmla="*/ 150 h 300"/>
                <a:gd name="T4" fmla="*/ 149 w 300"/>
                <a:gd name="T5" fmla="*/ 299 h 300"/>
                <a:gd name="T6" fmla="*/ 0 w 300"/>
                <a:gd name="T7" fmla="*/ 150 h 300"/>
                <a:gd name="T8" fmla="*/ 149 w 300"/>
                <a:gd name="T9" fmla="*/ 0 h 300"/>
                <a:gd name="T10" fmla="*/ 299 w 300"/>
                <a:gd name="T11" fmla="*/ 150 h 300"/>
              </a:gdLst>
              <a:ahLst/>
              <a:cxnLst>
                <a:cxn ang="0">
                  <a:pos x="T0" y="T1"/>
                </a:cxn>
                <a:cxn ang="0">
                  <a:pos x="T2" y="T3"/>
                </a:cxn>
                <a:cxn ang="0">
                  <a:pos x="T4" y="T5"/>
                </a:cxn>
                <a:cxn ang="0">
                  <a:pos x="T6" y="T7"/>
                </a:cxn>
                <a:cxn ang="0">
                  <a:pos x="T8" y="T9"/>
                </a:cxn>
                <a:cxn ang="0">
                  <a:pos x="T10" y="T11"/>
                </a:cxn>
              </a:cxnLst>
              <a:rect l="0" t="0" r="r" b="b"/>
              <a:pathLst>
                <a:path w="300" h="300">
                  <a:moveTo>
                    <a:pt x="299" y="150"/>
                  </a:moveTo>
                  <a:lnTo>
                    <a:pt x="299" y="150"/>
                  </a:lnTo>
                  <a:cubicBezTo>
                    <a:pt x="299" y="232"/>
                    <a:pt x="232" y="299"/>
                    <a:pt x="149" y="299"/>
                  </a:cubicBezTo>
                  <a:cubicBezTo>
                    <a:pt x="67" y="299"/>
                    <a:pt x="0" y="232"/>
                    <a:pt x="0" y="150"/>
                  </a:cubicBezTo>
                  <a:cubicBezTo>
                    <a:pt x="0" y="67"/>
                    <a:pt x="67" y="0"/>
                    <a:pt x="149" y="0"/>
                  </a:cubicBezTo>
                  <a:cubicBezTo>
                    <a:pt x="232" y="0"/>
                    <a:pt x="299" y="67"/>
                    <a:pt x="299" y="15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89" name="Freeform 669"/>
            <p:cNvSpPr>
              <a:spLocks noChangeArrowheads="1"/>
            </p:cNvSpPr>
            <p:nvPr/>
          </p:nvSpPr>
          <p:spPr bwMode="auto">
            <a:xfrm>
              <a:off x="22456296" y="2332958"/>
              <a:ext cx="164070" cy="158210"/>
            </a:xfrm>
            <a:custGeom>
              <a:avLst/>
              <a:gdLst>
                <a:gd name="T0" fmla="*/ 0 w 248"/>
                <a:gd name="T1" fmla="*/ 120 h 240"/>
                <a:gd name="T2" fmla="*/ 0 w 248"/>
                <a:gd name="T3" fmla="*/ 120 h 240"/>
                <a:gd name="T4" fmla="*/ 120 w 248"/>
                <a:gd name="T5" fmla="*/ 0 h 240"/>
                <a:gd name="T6" fmla="*/ 247 w 248"/>
                <a:gd name="T7" fmla="*/ 120 h 240"/>
                <a:gd name="T8" fmla="*/ 120 w 248"/>
                <a:gd name="T9" fmla="*/ 239 h 240"/>
                <a:gd name="T10" fmla="*/ 0 w 248"/>
                <a:gd name="T11" fmla="*/ 120 h 240"/>
              </a:gdLst>
              <a:ahLst/>
              <a:cxnLst>
                <a:cxn ang="0">
                  <a:pos x="T0" y="T1"/>
                </a:cxn>
                <a:cxn ang="0">
                  <a:pos x="T2" y="T3"/>
                </a:cxn>
                <a:cxn ang="0">
                  <a:pos x="T4" y="T5"/>
                </a:cxn>
                <a:cxn ang="0">
                  <a:pos x="T6" y="T7"/>
                </a:cxn>
                <a:cxn ang="0">
                  <a:pos x="T8" y="T9"/>
                </a:cxn>
                <a:cxn ang="0">
                  <a:pos x="T10" y="T11"/>
                </a:cxn>
              </a:cxnLst>
              <a:rect l="0" t="0" r="r" b="b"/>
              <a:pathLst>
                <a:path w="248" h="240">
                  <a:moveTo>
                    <a:pt x="0" y="120"/>
                  </a:moveTo>
                  <a:lnTo>
                    <a:pt x="0" y="120"/>
                  </a:lnTo>
                  <a:cubicBezTo>
                    <a:pt x="0" y="52"/>
                    <a:pt x="60" y="0"/>
                    <a:pt x="120" y="0"/>
                  </a:cubicBezTo>
                  <a:cubicBezTo>
                    <a:pt x="187" y="0"/>
                    <a:pt x="247" y="52"/>
                    <a:pt x="247" y="120"/>
                  </a:cubicBezTo>
                  <a:cubicBezTo>
                    <a:pt x="247" y="187"/>
                    <a:pt x="187" y="239"/>
                    <a:pt x="120" y="239"/>
                  </a:cubicBezTo>
                  <a:cubicBezTo>
                    <a:pt x="60" y="239"/>
                    <a:pt x="0" y="187"/>
                    <a:pt x="0" y="12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90" name="Line 670"/>
            <p:cNvSpPr>
              <a:spLocks noChangeShapeType="1"/>
            </p:cNvSpPr>
            <p:nvPr/>
          </p:nvSpPr>
          <p:spPr bwMode="auto">
            <a:xfrm flipH="1" flipV="1">
              <a:off x="22254137" y="2321238"/>
              <a:ext cx="205088" cy="849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1" name="Line 671"/>
            <p:cNvSpPr>
              <a:spLocks noChangeShapeType="1"/>
            </p:cNvSpPr>
            <p:nvPr/>
          </p:nvSpPr>
          <p:spPr bwMode="auto">
            <a:xfrm flipV="1">
              <a:off x="22248279" y="2072205"/>
              <a:ext cx="216806"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6" name="Group 25"/>
          <p:cNvGrpSpPr/>
          <p:nvPr/>
        </p:nvGrpSpPr>
        <p:grpSpPr>
          <a:xfrm>
            <a:off x="14458311" y="9576762"/>
            <a:ext cx="621123" cy="533227"/>
            <a:chOff x="14458311" y="9576762"/>
            <a:chExt cx="621123" cy="533227"/>
          </a:xfrm>
        </p:grpSpPr>
        <p:sp>
          <p:nvSpPr>
            <p:cNvPr id="5264" name="Freeform 144"/>
            <p:cNvSpPr>
              <a:spLocks noChangeArrowheads="1"/>
            </p:cNvSpPr>
            <p:nvPr/>
          </p:nvSpPr>
          <p:spPr bwMode="auto">
            <a:xfrm>
              <a:off x="14458311" y="9793568"/>
              <a:ext cx="125984" cy="205088"/>
            </a:xfrm>
            <a:custGeom>
              <a:avLst/>
              <a:gdLst>
                <a:gd name="T0" fmla="*/ 157 w 188"/>
                <a:gd name="T1" fmla="*/ 306 h 307"/>
                <a:gd name="T2" fmla="*/ 157 w 188"/>
                <a:gd name="T3" fmla="*/ 306 h 307"/>
                <a:gd name="T4" fmla="*/ 0 w 188"/>
                <a:gd name="T5" fmla="*/ 150 h 307"/>
                <a:gd name="T6" fmla="*/ 157 w 188"/>
                <a:gd name="T7" fmla="*/ 0 h 307"/>
                <a:gd name="T8" fmla="*/ 187 w 188"/>
                <a:gd name="T9" fmla="*/ 0 h 307"/>
                <a:gd name="T10" fmla="*/ 187 w 188"/>
                <a:gd name="T11" fmla="*/ 306 h 307"/>
                <a:gd name="T12" fmla="*/ 157 w 188"/>
                <a:gd name="T13" fmla="*/ 306 h 307"/>
              </a:gdLst>
              <a:ahLst/>
              <a:cxnLst>
                <a:cxn ang="0">
                  <a:pos x="T0" y="T1"/>
                </a:cxn>
                <a:cxn ang="0">
                  <a:pos x="T2" y="T3"/>
                </a:cxn>
                <a:cxn ang="0">
                  <a:pos x="T4" y="T5"/>
                </a:cxn>
                <a:cxn ang="0">
                  <a:pos x="T6" y="T7"/>
                </a:cxn>
                <a:cxn ang="0">
                  <a:pos x="T8" y="T9"/>
                </a:cxn>
                <a:cxn ang="0">
                  <a:pos x="T10" y="T11"/>
                </a:cxn>
                <a:cxn ang="0">
                  <a:pos x="T12" y="T13"/>
                </a:cxn>
              </a:cxnLst>
              <a:rect l="0" t="0" r="r" b="b"/>
              <a:pathLst>
                <a:path w="188" h="307">
                  <a:moveTo>
                    <a:pt x="157" y="306"/>
                  </a:moveTo>
                  <a:lnTo>
                    <a:pt x="157" y="306"/>
                  </a:lnTo>
                  <a:cubicBezTo>
                    <a:pt x="68" y="306"/>
                    <a:pt x="0" y="239"/>
                    <a:pt x="0" y="150"/>
                  </a:cubicBezTo>
                  <a:cubicBezTo>
                    <a:pt x="0" y="67"/>
                    <a:pt x="68" y="0"/>
                    <a:pt x="157" y="0"/>
                  </a:cubicBezTo>
                  <a:cubicBezTo>
                    <a:pt x="187" y="0"/>
                    <a:pt x="187" y="0"/>
                    <a:pt x="187" y="0"/>
                  </a:cubicBezTo>
                  <a:cubicBezTo>
                    <a:pt x="187" y="306"/>
                    <a:pt x="187" y="306"/>
                    <a:pt x="187" y="306"/>
                  </a:cubicBezTo>
                  <a:lnTo>
                    <a:pt x="157" y="30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65" name="Freeform 145"/>
            <p:cNvSpPr>
              <a:spLocks noChangeArrowheads="1"/>
            </p:cNvSpPr>
            <p:nvPr/>
          </p:nvSpPr>
          <p:spPr bwMode="auto">
            <a:xfrm>
              <a:off x="14959312" y="9793568"/>
              <a:ext cx="120122" cy="205088"/>
            </a:xfrm>
            <a:custGeom>
              <a:avLst/>
              <a:gdLst>
                <a:gd name="T0" fmla="*/ 29 w 180"/>
                <a:gd name="T1" fmla="*/ 0 h 307"/>
                <a:gd name="T2" fmla="*/ 29 w 180"/>
                <a:gd name="T3" fmla="*/ 0 h 307"/>
                <a:gd name="T4" fmla="*/ 179 w 180"/>
                <a:gd name="T5" fmla="*/ 150 h 307"/>
                <a:gd name="T6" fmla="*/ 29 w 180"/>
                <a:gd name="T7" fmla="*/ 306 h 307"/>
                <a:gd name="T8" fmla="*/ 0 w 180"/>
                <a:gd name="T9" fmla="*/ 306 h 307"/>
                <a:gd name="T10" fmla="*/ 0 w 180"/>
                <a:gd name="T11" fmla="*/ 0 h 307"/>
                <a:gd name="T12" fmla="*/ 29 w 180"/>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80" h="307">
                  <a:moveTo>
                    <a:pt x="29" y="0"/>
                  </a:moveTo>
                  <a:lnTo>
                    <a:pt x="29" y="0"/>
                  </a:lnTo>
                  <a:cubicBezTo>
                    <a:pt x="111" y="0"/>
                    <a:pt x="179" y="67"/>
                    <a:pt x="179" y="150"/>
                  </a:cubicBezTo>
                  <a:cubicBezTo>
                    <a:pt x="179" y="239"/>
                    <a:pt x="111" y="306"/>
                    <a:pt x="29" y="306"/>
                  </a:cubicBezTo>
                  <a:cubicBezTo>
                    <a:pt x="0" y="306"/>
                    <a:pt x="0" y="306"/>
                    <a:pt x="0" y="306"/>
                  </a:cubicBezTo>
                  <a:cubicBezTo>
                    <a:pt x="0" y="0"/>
                    <a:pt x="0" y="0"/>
                    <a:pt x="0" y="0"/>
                  </a:cubicBezTo>
                  <a:lnTo>
                    <a:pt x="2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66" name="Freeform 146"/>
            <p:cNvSpPr>
              <a:spLocks noChangeArrowheads="1"/>
            </p:cNvSpPr>
            <p:nvPr/>
          </p:nvSpPr>
          <p:spPr bwMode="auto">
            <a:xfrm>
              <a:off x="14584295" y="9576762"/>
              <a:ext cx="377947" cy="249035"/>
            </a:xfrm>
            <a:custGeom>
              <a:avLst/>
              <a:gdLst>
                <a:gd name="T0" fmla="*/ 0 w 569"/>
                <a:gd name="T1" fmla="*/ 373 h 374"/>
                <a:gd name="T2" fmla="*/ 0 w 569"/>
                <a:gd name="T3" fmla="*/ 373 h 374"/>
                <a:gd name="T4" fmla="*/ 0 w 569"/>
                <a:gd name="T5" fmla="*/ 239 h 374"/>
                <a:gd name="T6" fmla="*/ 284 w 569"/>
                <a:gd name="T7" fmla="*/ 0 h 374"/>
                <a:gd name="T8" fmla="*/ 568 w 569"/>
                <a:gd name="T9" fmla="*/ 239 h 374"/>
                <a:gd name="T10" fmla="*/ 568 w 569"/>
                <a:gd name="T11" fmla="*/ 328 h 374"/>
              </a:gdLst>
              <a:ahLst/>
              <a:cxnLst>
                <a:cxn ang="0">
                  <a:pos x="T0" y="T1"/>
                </a:cxn>
                <a:cxn ang="0">
                  <a:pos x="T2" y="T3"/>
                </a:cxn>
                <a:cxn ang="0">
                  <a:pos x="T4" y="T5"/>
                </a:cxn>
                <a:cxn ang="0">
                  <a:pos x="T6" y="T7"/>
                </a:cxn>
                <a:cxn ang="0">
                  <a:pos x="T8" y="T9"/>
                </a:cxn>
                <a:cxn ang="0">
                  <a:pos x="T10" y="T11"/>
                </a:cxn>
              </a:cxnLst>
              <a:rect l="0" t="0" r="r" b="b"/>
              <a:pathLst>
                <a:path w="569" h="374">
                  <a:moveTo>
                    <a:pt x="0" y="373"/>
                  </a:moveTo>
                  <a:lnTo>
                    <a:pt x="0" y="373"/>
                  </a:lnTo>
                  <a:cubicBezTo>
                    <a:pt x="0" y="239"/>
                    <a:pt x="0" y="239"/>
                    <a:pt x="0" y="239"/>
                  </a:cubicBezTo>
                  <a:cubicBezTo>
                    <a:pt x="0" y="239"/>
                    <a:pt x="0" y="0"/>
                    <a:pt x="284" y="0"/>
                  </a:cubicBezTo>
                  <a:cubicBezTo>
                    <a:pt x="568" y="0"/>
                    <a:pt x="568" y="239"/>
                    <a:pt x="568" y="239"/>
                  </a:cubicBezTo>
                  <a:cubicBezTo>
                    <a:pt x="568" y="328"/>
                    <a:pt x="568" y="328"/>
                    <a:pt x="568" y="32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7" name="Freeform 147"/>
            <p:cNvSpPr>
              <a:spLocks noChangeArrowheads="1"/>
            </p:cNvSpPr>
            <p:nvPr/>
          </p:nvSpPr>
          <p:spPr bwMode="auto">
            <a:xfrm>
              <a:off x="14730786" y="9998656"/>
              <a:ext cx="228526" cy="111333"/>
            </a:xfrm>
            <a:custGeom>
              <a:avLst/>
              <a:gdLst>
                <a:gd name="T0" fmla="*/ 344 w 345"/>
                <a:gd name="T1" fmla="*/ 0 h 166"/>
                <a:gd name="T2" fmla="*/ 344 w 345"/>
                <a:gd name="T3" fmla="*/ 75 h 166"/>
                <a:gd name="T4" fmla="*/ 119 w 345"/>
                <a:gd name="T5" fmla="*/ 165 h 166"/>
                <a:gd name="T6" fmla="*/ 0 w 345"/>
                <a:gd name="T7" fmla="*/ 165 h 166"/>
                <a:gd name="T8" fmla="*/ 0 w 345"/>
                <a:gd name="T9" fmla="*/ 105 h 166"/>
                <a:gd name="T10" fmla="*/ 119 w 345"/>
                <a:gd name="T11" fmla="*/ 105 h 166"/>
                <a:gd name="T12" fmla="*/ 119 w 345"/>
                <a:gd name="T13" fmla="*/ 150 h 166"/>
              </a:gdLst>
              <a:ahLst/>
              <a:cxnLst>
                <a:cxn ang="0">
                  <a:pos x="T0" y="T1"/>
                </a:cxn>
                <a:cxn ang="0">
                  <a:pos x="T2" y="T3"/>
                </a:cxn>
                <a:cxn ang="0">
                  <a:pos x="T4" y="T5"/>
                </a:cxn>
                <a:cxn ang="0">
                  <a:pos x="T6" y="T7"/>
                </a:cxn>
                <a:cxn ang="0">
                  <a:pos x="T8" y="T9"/>
                </a:cxn>
                <a:cxn ang="0">
                  <a:pos x="T10" y="T11"/>
                </a:cxn>
                <a:cxn ang="0">
                  <a:pos x="T12" y="T13"/>
                </a:cxn>
              </a:cxnLst>
              <a:rect l="0" t="0" r="r" b="b"/>
              <a:pathLst>
                <a:path w="345" h="166">
                  <a:moveTo>
                    <a:pt x="344" y="0"/>
                  </a:moveTo>
                  <a:lnTo>
                    <a:pt x="344" y="75"/>
                  </a:lnTo>
                  <a:lnTo>
                    <a:pt x="119" y="165"/>
                  </a:lnTo>
                  <a:lnTo>
                    <a:pt x="0" y="165"/>
                  </a:lnTo>
                  <a:lnTo>
                    <a:pt x="0" y="105"/>
                  </a:lnTo>
                  <a:lnTo>
                    <a:pt x="119" y="105"/>
                  </a:lnTo>
                  <a:lnTo>
                    <a:pt x="119" y="15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268" name="Freeform 148"/>
          <p:cNvSpPr>
            <a:spLocks noChangeArrowheads="1"/>
          </p:cNvSpPr>
          <p:nvPr/>
        </p:nvSpPr>
        <p:spPr bwMode="auto">
          <a:xfrm>
            <a:off x="15738643" y="9526956"/>
            <a:ext cx="269543" cy="269543"/>
          </a:xfrm>
          <a:custGeom>
            <a:avLst/>
            <a:gdLst>
              <a:gd name="T0" fmla="*/ 194 w 404"/>
              <a:gd name="T1" fmla="*/ 0 h 404"/>
              <a:gd name="T2" fmla="*/ 0 w 404"/>
              <a:gd name="T3" fmla="*/ 194 h 404"/>
              <a:gd name="T4" fmla="*/ 209 w 404"/>
              <a:gd name="T5" fmla="*/ 403 h 404"/>
              <a:gd name="T6" fmla="*/ 403 w 404"/>
              <a:gd name="T7" fmla="*/ 209 h 404"/>
              <a:gd name="T8" fmla="*/ 194 w 404"/>
              <a:gd name="T9" fmla="*/ 0 h 404"/>
            </a:gdLst>
            <a:ahLst/>
            <a:cxnLst>
              <a:cxn ang="0">
                <a:pos x="T0" y="T1"/>
              </a:cxn>
              <a:cxn ang="0">
                <a:pos x="T2" y="T3"/>
              </a:cxn>
              <a:cxn ang="0">
                <a:pos x="T4" y="T5"/>
              </a:cxn>
              <a:cxn ang="0">
                <a:pos x="T6" y="T7"/>
              </a:cxn>
              <a:cxn ang="0">
                <a:pos x="T8" y="T9"/>
              </a:cxn>
            </a:cxnLst>
            <a:rect l="0" t="0" r="r" b="b"/>
            <a:pathLst>
              <a:path w="404" h="404">
                <a:moveTo>
                  <a:pt x="194" y="0"/>
                </a:moveTo>
                <a:lnTo>
                  <a:pt x="0" y="194"/>
                </a:lnTo>
                <a:lnTo>
                  <a:pt x="209" y="403"/>
                </a:lnTo>
                <a:lnTo>
                  <a:pt x="403" y="209"/>
                </a:lnTo>
                <a:lnTo>
                  <a:pt x="19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69" name="Freeform 149"/>
          <p:cNvSpPr>
            <a:spLocks noChangeArrowheads="1"/>
          </p:cNvSpPr>
          <p:nvPr/>
        </p:nvSpPr>
        <p:spPr bwMode="auto">
          <a:xfrm>
            <a:off x="15838258" y="9626569"/>
            <a:ext cx="521509" cy="521509"/>
          </a:xfrm>
          <a:custGeom>
            <a:avLst/>
            <a:gdLst>
              <a:gd name="T0" fmla="*/ 313 w 784"/>
              <a:gd name="T1" fmla="*/ 0 h 784"/>
              <a:gd name="T2" fmla="*/ 0 w 784"/>
              <a:gd name="T3" fmla="*/ 313 h 784"/>
              <a:gd name="T4" fmla="*/ 462 w 784"/>
              <a:gd name="T5" fmla="*/ 783 h 784"/>
              <a:gd name="T6" fmla="*/ 783 w 784"/>
              <a:gd name="T7" fmla="*/ 470 h 784"/>
              <a:gd name="T8" fmla="*/ 313 w 784"/>
              <a:gd name="T9" fmla="*/ 0 h 784"/>
            </a:gdLst>
            <a:ahLst/>
            <a:cxnLst>
              <a:cxn ang="0">
                <a:pos x="T0" y="T1"/>
              </a:cxn>
              <a:cxn ang="0">
                <a:pos x="T2" y="T3"/>
              </a:cxn>
              <a:cxn ang="0">
                <a:pos x="T4" y="T5"/>
              </a:cxn>
              <a:cxn ang="0">
                <a:pos x="T6" y="T7"/>
              </a:cxn>
              <a:cxn ang="0">
                <a:pos x="T8" y="T9"/>
              </a:cxn>
            </a:cxnLst>
            <a:rect l="0" t="0" r="r" b="b"/>
            <a:pathLst>
              <a:path w="784" h="784">
                <a:moveTo>
                  <a:pt x="313" y="0"/>
                </a:moveTo>
                <a:lnTo>
                  <a:pt x="0" y="313"/>
                </a:lnTo>
                <a:lnTo>
                  <a:pt x="462" y="783"/>
                </a:lnTo>
                <a:lnTo>
                  <a:pt x="783" y="470"/>
                </a:lnTo>
                <a:lnTo>
                  <a:pt x="31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70" name="Line 150"/>
          <p:cNvSpPr>
            <a:spLocks noChangeShapeType="1"/>
          </p:cNvSpPr>
          <p:nvPr/>
        </p:nvSpPr>
        <p:spPr bwMode="auto">
          <a:xfrm>
            <a:off x="15797240" y="9647077"/>
            <a:ext cx="87895" cy="9082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1" name="Line 151"/>
          <p:cNvSpPr>
            <a:spLocks noChangeShapeType="1"/>
          </p:cNvSpPr>
          <p:nvPr/>
        </p:nvSpPr>
        <p:spPr bwMode="auto">
          <a:xfrm>
            <a:off x="15858765" y="9585553"/>
            <a:ext cx="87895" cy="8789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2" name="Freeform 152"/>
          <p:cNvSpPr>
            <a:spLocks noChangeArrowheads="1"/>
          </p:cNvSpPr>
          <p:nvPr/>
        </p:nvSpPr>
        <p:spPr bwMode="auto">
          <a:xfrm>
            <a:off x="17013114" y="9784781"/>
            <a:ext cx="621122" cy="263684"/>
          </a:xfrm>
          <a:custGeom>
            <a:avLst/>
            <a:gdLst>
              <a:gd name="T0" fmla="*/ 739 w 934"/>
              <a:gd name="T1" fmla="*/ 0 h 397"/>
              <a:gd name="T2" fmla="*/ 739 w 934"/>
              <a:gd name="T3" fmla="*/ 0 h 397"/>
              <a:gd name="T4" fmla="*/ 201 w 934"/>
              <a:gd name="T5" fmla="*/ 0 h 397"/>
              <a:gd name="T6" fmla="*/ 0 w 934"/>
              <a:gd name="T7" fmla="*/ 202 h 397"/>
              <a:gd name="T8" fmla="*/ 201 w 934"/>
              <a:gd name="T9" fmla="*/ 396 h 397"/>
              <a:gd name="T10" fmla="*/ 365 w 934"/>
              <a:gd name="T11" fmla="*/ 306 h 397"/>
              <a:gd name="T12" fmla="*/ 574 w 934"/>
              <a:gd name="T13" fmla="*/ 306 h 397"/>
              <a:gd name="T14" fmla="*/ 739 w 934"/>
              <a:gd name="T15" fmla="*/ 396 h 397"/>
              <a:gd name="T16" fmla="*/ 933 w 934"/>
              <a:gd name="T17" fmla="*/ 202 h 397"/>
              <a:gd name="T18" fmla="*/ 739 w 934"/>
              <a:gd name="T19"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4" h="397">
                <a:moveTo>
                  <a:pt x="739" y="0"/>
                </a:moveTo>
                <a:lnTo>
                  <a:pt x="739" y="0"/>
                </a:lnTo>
                <a:cubicBezTo>
                  <a:pt x="201" y="0"/>
                  <a:pt x="201" y="0"/>
                  <a:pt x="201" y="0"/>
                </a:cubicBezTo>
                <a:cubicBezTo>
                  <a:pt x="89" y="0"/>
                  <a:pt x="0" y="90"/>
                  <a:pt x="0" y="202"/>
                </a:cubicBezTo>
                <a:cubicBezTo>
                  <a:pt x="0" y="306"/>
                  <a:pt x="89" y="396"/>
                  <a:pt x="201" y="396"/>
                </a:cubicBezTo>
                <a:cubicBezTo>
                  <a:pt x="268" y="396"/>
                  <a:pt x="328" y="359"/>
                  <a:pt x="365" y="306"/>
                </a:cubicBezTo>
                <a:cubicBezTo>
                  <a:pt x="574" y="306"/>
                  <a:pt x="574" y="306"/>
                  <a:pt x="574" y="306"/>
                </a:cubicBezTo>
                <a:cubicBezTo>
                  <a:pt x="612" y="359"/>
                  <a:pt x="671" y="396"/>
                  <a:pt x="739" y="396"/>
                </a:cubicBezTo>
                <a:cubicBezTo>
                  <a:pt x="843" y="396"/>
                  <a:pt x="933" y="306"/>
                  <a:pt x="933" y="202"/>
                </a:cubicBezTo>
                <a:cubicBezTo>
                  <a:pt x="933" y="90"/>
                  <a:pt x="843" y="0"/>
                  <a:pt x="73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73" name="Line 153"/>
          <p:cNvSpPr>
            <a:spLocks noChangeShapeType="1"/>
          </p:cNvSpPr>
          <p:nvPr/>
        </p:nvSpPr>
        <p:spPr bwMode="auto">
          <a:xfrm>
            <a:off x="17147885" y="9834586"/>
            <a:ext cx="2931"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4" name="Line 154"/>
          <p:cNvSpPr>
            <a:spLocks noChangeShapeType="1"/>
          </p:cNvSpPr>
          <p:nvPr/>
        </p:nvSpPr>
        <p:spPr bwMode="auto">
          <a:xfrm flipH="1">
            <a:off x="17065851" y="9919552"/>
            <a:ext cx="16407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5" name="Freeform 155"/>
          <p:cNvSpPr>
            <a:spLocks noChangeArrowheads="1"/>
          </p:cNvSpPr>
          <p:nvPr/>
        </p:nvSpPr>
        <p:spPr bwMode="auto">
          <a:xfrm>
            <a:off x="17435008" y="9843377"/>
            <a:ext cx="140631" cy="143560"/>
          </a:xfrm>
          <a:custGeom>
            <a:avLst/>
            <a:gdLst>
              <a:gd name="T0" fmla="*/ 209 w 210"/>
              <a:gd name="T1" fmla="*/ 104 h 217"/>
              <a:gd name="T2" fmla="*/ 209 w 210"/>
              <a:gd name="T3" fmla="*/ 104 h 217"/>
              <a:gd name="T4" fmla="*/ 105 w 210"/>
              <a:gd name="T5" fmla="*/ 216 h 217"/>
              <a:gd name="T6" fmla="*/ 0 w 210"/>
              <a:gd name="T7" fmla="*/ 104 h 217"/>
              <a:gd name="T8" fmla="*/ 105 w 210"/>
              <a:gd name="T9" fmla="*/ 0 h 217"/>
              <a:gd name="T10" fmla="*/ 209 w 210"/>
              <a:gd name="T11" fmla="*/ 104 h 217"/>
            </a:gdLst>
            <a:ahLst/>
            <a:cxnLst>
              <a:cxn ang="0">
                <a:pos x="T0" y="T1"/>
              </a:cxn>
              <a:cxn ang="0">
                <a:pos x="T2" y="T3"/>
              </a:cxn>
              <a:cxn ang="0">
                <a:pos x="T4" y="T5"/>
              </a:cxn>
              <a:cxn ang="0">
                <a:pos x="T6" y="T7"/>
              </a:cxn>
              <a:cxn ang="0">
                <a:pos x="T8" y="T9"/>
              </a:cxn>
              <a:cxn ang="0">
                <a:pos x="T10" y="T11"/>
              </a:cxn>
            </a:cxnLst>
            <a:rect l="0" t="0" r="r" b="b"/>
            <a:pathLst>
              <a:path w="210" h="217">
                <a:moveTo>
                  <a:pt x="209" y="104"/>
                </a:moveTo>
                <a:lnTo>
                  <a:pt x="209" y="104"/>
                </a:lnTo>
                <a:cubicBezTo>
                  <a:pt x="209" y="164"/>
                  <a:pt x="164" y="216"/>
                  <a:pt x="105" y="216"/>
                </a:cubicBezTo>
                <a:cubicBezTo>
                  <a:pt x="45" y="216"/>
                  <a:pt x="0" y="164"/>
                  <a:pt x="0" y="104"/>
                </a:cubicBezTo>
                <a:cubicBezTo>
                  <a:pt x="0" y="52"/>
                  <a:pt x="45" y="0"/>
                  <a:pt x="105" y="0"/>
                </a:cubicBezTo>
                <a:cubicBezTo>
                  <a:pt x="164" y="0"/>
                  <a:pt x="209" y="52"/>
                  <a:pt x="209" y="10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76" name="Line 156"/>
          <p:cNvSpPr>
            <a:spLocks noChangeShapeType="1"/>
          </p:cNvSpPr>
          <p:nvPr/>
        </p:nvSpPr>
        <p:spPr bwMode="auto">
          <a:xfrm>
            <a:off x="17505324" y="9843377"/>
            <a:ext cx="2931"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7" name="Line 157"/>
          <p:cNvSpPr>
            <a:spLocks noChangeShapeType="1"/>
          </p:cNvSpPr>
          <p:nvPr/>
        </p:nvSpPr>
        <p:spPr bwMode="auto">
          <a:xfrm flipH="1">
            <a:off x="17432081" y="9919552"/>
            <a:ext cx="14356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8" name="Freeform 158"/>
          <p:cNvSpPr>
            <a:spLocks noChangeArrowheads="1"/>
          </p:cNvSpPr>
          <p:nvPr/>
        </p:nvSpPr>
        <p:spPr bwMode="auto">
          <a:xfrm>
            <a:off x="17326606" y="9626569"/>
            <a:ext cx="140631" cy="158210"/>
          </a:xfrm>
          <a:custGeom>
            <a:avLst/>
            <a:gdLst>
              <a:gd name="T0" fmla="*/ 0 w 210"/>
              <a:gd name="T1" fmla="*/ 238 h 239"/>
              <a:gd name="T2" fmla="*/ 0 w 210"/>
              <a:gd name="T3" fmla="*/ 149 h 239"/>
              <a:gd name="T4" fmla="*/ 209 w 210"/>
              <a:gd name="T5" fmla="*/ 149 h 239"/>
              <a:gd name="T6" fmla="*/ 209 w 210"/>
              <a:gd name="T7" fmla="*/ 44 h 239"/>
              <a:gd name="T8" fmla="*/ 60 w 210"/>
              <a:gd name="T9" fmla="*/ 44 h 239"/>
              <a:gd name="T10" fmla="*/ 60 w 210"/>
              <a:gd name="T11" fmla="*/ 0 h 239"/>
            </a:gdLst>
            <a:ahLst/>
            <a:cxnLst>
              <a:cxn ang="0">
                <a:pos x="T0" y="T1"/>
              </a:cxn>
              <a:cxn ang="0">
                <a:pos x="T2" y="T3"/>
              </a:cxn>
              <a:cxn ang="0">
                <a:pos x="T4" y="T5"/>
              </a:cxn>
              <a:cxn ang="0">
                <a:pos x="T6" y="T7"/>
              </a:cxn>
              <a:cxn ang="0">
                <a:pos x="T8" y="T9"/>
              </a:cxn>
              <a:cxn ang="0">
                <a:pos x="T10" y="T11"/>
              </a:cxn>
            </a:cxnLst>
            <a:rect l="0" t="0" r="r" b="b"/>
            <a:pathLst>
              <a:path w="210" h="239">
                <a:moveTo>
                  <a:pt x="0" y="238"/>
                </a:moveTo>
                <a:lnTo>
                  <a:pt x="0" y="149"/>
                </a:lnTo>
                <a:lnTo>
                  <a:pt x="209" y="149"/>
                </a:lnTo>
                <a:lnTo>
                  <a:pt x="209" y="44"/>
                </a:lnTo>
                <a:lnTo>
                  <a:pt x="60" y="44"/>
                </a:lnTo>
                <a:lnTo>
                  <a:pt x="6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3" name="Freeform 83"/>
          <p:cNvSpPr>
            <a:spLocks noChangeArrowheads="1"/>
          </p:cNvSpPr>
          <p:nvPr/>
        </p:nvSpPr>
        <p:spPr bwMode="auto">
          <a:xfrm>
            <a:off x="18217272" y="8247324"/>
            <a:ext cx="621122" cy="626982"/>
          </a:xfrm>
          <a:custGeom>
            <a:avLst/>
            <a:gdLst>
              <a:gd name="T0" fmla="*/ 471 w 935"/>
              <a:gd name="T1" fmla="*/ 0 h 942"/>
              <a:gd name="T2" fmla="*/ 471 w 935"/>
              <a:gd name="T3" fmla="*/ 0 h 942"/>
              <a:gd name="T4" fmla="*/ 934 w 935"/>
              <a:gd name="T5" fmla="*/ 471 h 942"/>
              <a:gd name="T6" fmla="*/ 471 w 935"/>
              <a:gd name="T7" fmla="*/ 933 h 942"/>
              <a:gd name="T8" fmla="*/ 0 w 935"/>
              <a:gd name="T9" fmla="*/ 471 h 942"/>
              <a:gd name="T10" fmla="*/ 471 w 935"/>
              <a:gd name="T11" fmla="*/ 0 h 942"/>
            </a:gdLst>
            <a:ahLst/>
            <a:cxnLst>
              <a:cxn ang="0">
                <a:pos x="T0" y="T1"/>
              </a:cxn>
              <a:cxn ang="0">
                <a:pos x="T2" y="T3"/>
              </a:cxn>
              <a:cxn ang="0">
                <a:pos x="T4" y="T5"/>
              </a:cxn>
              <a:cxn ang="0">
                <a:pos x="T6" y="T7"/>
              </a:cxn>
              <a:cxn ang="0">
                <a:pos x="T8" y="T9"/>
              </a:cxn>
              <a:cxn ang="0">
                <a:pos x="T10" y="T11"/>
              </a:cxn>
            </a:cxnLst>
            <a:rect l="0" t="0" r="r" b="b"/>
            <a:pathLst>
              <a:path w="935" h="942">
                <a:moveTo>
                  <a:pt x="471" y="0"/>
                </a:moveTo>
                <a:lnTo>
                  <a:pt x="471" y="0"/>
                </a:lnTo>
                <a:cubicBezTo>
                  <a:pt x="725" y="0"/>
                  <a:pt x="934" y="209"/>
                  <a:pt x="934" y="471"/>
                </a:cubicBezTo>
                <a:cubicBezTo>
                  <a:pt x="934" y="724"/>
                  <a:pt x="725" y="941"/>
                  <a:pt x="471" y="933"/>
                </a:cubicBezTo>
                <a:cubicBezTo>
                  <a:pt x="209" y="941"/>
                  <a:pt x="0" y="724"/>
                  <a:pt x="0" y="471"/>
                </a:cubicBezTo>
                <a:cubicBezTo>
                  <a:pt x="0" y="209"/>
                  <a:pt x="209" y="0"/>
                  <a:pt x="471"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04" name="Freeform 84"/>
          <p:cNvSpPr>
            <a:spLocks noChangeArrowheads="1"/>
          </p:cNvSpPr>
          <p:nvPr/>
        </p:nvSpPr>
        <p:spPr bwMode="auto">
          <a:xfrm>
            <a:off x="18311026" y="8317640"/>
            <a:ext cx="436545" cy="243175"/>
          </a:xfrm>
          <a:custGeom>
            <a:avLst/>
            <a:gdLst>
              <a:gd name="T0" fmla="*/ 0 w 658"/>
              <a:gd name="T1" fmla="*/ 366 h 367"/>
              <a:gd name="T2" fmla="*/ 0 w 658"/>
              <a:gd name="T3" fmla="*/ 366 h 367"/>
              <a:gd name="T4" fmla="*/ 97 w 658"/>
              <a:gd name="T5" fmla="*/ 134 h 367"/>
              <a:gd name="T6" fmla="*/ 560 w 658"/>
              <a:gd name="T7" fmla="*/ 134 h 367"/>
              <a:gd name="T8" fmla="*/ 657 w 658"/>
              <a:gd name="T9" fmla="*/ 366 h 367"/>
            </a:gdLst>
            <a:ahLst/>
            <a:cxnLst>
              <a:cxn ang="0">
                <a:pos x="T0" y="T1"/>
              </a:cxn>
              <a:cxn ang="0">
                <a:pos x="T2" y="T3"/>
              </a:cxn>
              <a:cxn ang="0">
                <a:pos x="T4" y="T5"/>
              </a:cxn>
              <a:cxn ang="0">
                <a:pos x="T6" y="T7"/>
              </a:cxn>
              <a:cxn ang="0">
                <a:pos x="T8" y="T9"/>
              </a:cxn>
            </a:cxnLst>
            <a:rect l="0" t="0" r="r" b="b"/>
            <a:pathLst>
              <a:path w="658" h="367">
                <a:moveTo>
                  <a:pt x="0" y="366"/>
                </a:moveTo>
                <a:lnTo>
                  <a:pt x="0" y="366"/>
                </a:lnTo>
                <a:cubicBezTo>
                  <a:pt x="0" y="283"/>
                  <a:pt x="30" y="194"/>
                  <a:pt x="97" y="134"/>
                </a:cubicBezTo>
                <a:cubicBezTo>
                  <a:pt x="224" y="0"/>
                  <a:pt x="433" y="0"/>
                  <a:pt x="560" y="134"/>
                </a:cubicBezTo>
                <a:cubicBezTo>
                  <a:pt x="627" y="194"/>
                  <a:pt x="657" y="283"/>
                  <a:pt x="657" y="36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5" name="Line 85"/>
          <p:cNvSpPr>
            <a:spLocks noChangeShapeType="1"/>
          </p:cNvSpPr>
          <p:nvPr/>
        </p:nvSpPr>
        <p:spPr bwMode="auto">
          <a:xfrm>
            <a:off x="18451658" y="8502219"/>
            <a:ext cx="58597" cy="7324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6" name="Freeform 86"/>
          <p:cNvSpPr>
            <a:spLocks noChangeArrowheads="1"/>
          </p:cNvSpPr>
          <p:nvPr/>
        </p:nvSpPr>
        <p:spPr bwMode="auto">
          <a:xfrm>
            <a:off x="18504394" y="8569603"/>
            <a:ext cx="46876" cy="41018"/>
          </a:xfrm>
          <a:custGeom>
            <a:avLst/>
            <a:gdLst>
              <a:gd name="T0" fmla="*/ 60 w 69"/>
              <a:gd name="T1" fmla="*/ 8 h 61"/>
              <a:gd name="T2" fmla="*/ 60 w 69"/>
              <a:gd name="T3" fmla="*/ 8 h 61"/>
              <a:gd name="T4" fmla="*/ 60 w 69"/>
              <a:gd name="T5" fmla="*/ 53 h 61"/>
              <a:gd name="T6" fmla="*/ 15 w 69"/>
              <a:gd name="T7" fmla="*/ 53 h 61"/>
              <a:gd name="T8" fmla="*/ 15 w 69"/>
              <a:gd name="T9" fmla="*/ 8 h 61"/>
              <a:gd name="T10" fmla="*/ 60 w 69"/>
              <a:gd name="T11" fmla="*/ 8 h 61"/>
            </a:gdLst>
            <a:ahLst/>
            <a:cxnLst>
              <a:cxn ang="0">
                <a:pos x="T0" y="T1"/>
              </a:cxn>
              <a:cxn ang="0">
                <a:pos x="T2" y="T3"/>
              </a:cxn>
              <a:cxn ang="0">
                <a:pos x="T4" y="T5"/>
              </a:cxn>
              <a:cxn ang="0">
                <a:pos x="T6" y="T7"/>
              </a:cxn>
              <a:cxn ang="0">
                <a:pos x="T8" y="T9"/>
              </a:cxn>
              <a:cxn ang="0">
                <a:pos x="T10" y="T11"/>
              </a:cxn>
            </a:cxnLst>
            <a:rect l="0" t="0" r="r" b="b"/>
            <a:pathLst>
              <a:path w="69" h="61">
                <a:moveTo>
                  <a:pt x="60" y="8"/>
                </a:moveTo>
                <a:lnTo>
                  <a:pt x="60" y="8"/>
                </a:lnTo>
                <a:cubicBezTo>
                  <a:pt x="68" y="23"/>
                  <a:pt x="68" y="38"/>
                  <a:pt x="60" y="53"/>
                </a:cubicBezTo>
                <a:cubicBezTo>
                  <a:pt x="45" y="60"/>
                  <a:pt x="30" y="60"/>
                  <a:pt x="15" y="53"/>
                </a:cubicBezTo>
                <a:cubicBezTo>
                  <a:pt x="0" y="38"/>
                  <a:pt x="0" y="23"/>
                  <a:pt x="15" y="8"/>
                </a:cubicBezTo>
                <a:cubicBezTo>
                  <a:pt x="30" y="0"/>
                  <a:pt x="45" y="0"/>
                  <a:pt x="60" y="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5" name="Freeform 185"/>
          <p:cNvSpPr>
            <a:spLocks noChangeArrowheads="1"/>
          </p:cNvSpPr>
          <p:nvPr/>
        </p:nvSpPr>
        <p:spPr bwMode="auto">
          <a:xfrm>
            <a:off x="19497604" y="8411393"/>
            <a:ext cx="621122" cy="298841"/>
          </a:xfrm>
          <a:custGeom>
            <a:avLst/>
            <a:gdLst>
              <a:gd name="T0" fmla="*/ 0 w 934"/>
              <a:gd name="T1" fmla="*/ 224 h 448"/>
              <a:gd name="T2" fmla="*/ 0 w 934"/>
              <a:gd name="T3" fmla="*/ 224 h 448"/>
              <a:gd name="T4" fmla="*/ 463 w 934"/>
              <a:gd name="T5" fmla="*/ 447 h 448"/>
              <a:gd name="T6" fmla="*/ 933 w 934"/>
              <a:gd name="T7" fmla="*/ 224 h 448"/>
              <a:gd name="T8" fmla="*/ 463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64" y="447"/>
                  <a:pt x="463" y="447"/>
                </a:cubicBezTo>
                <a:cubicBezTo>
                  <a:pt x="769" y="447"/>
                  <a:pt x="933" y="224"/>
                  <a:pt x="933" y="224"/>
                </a:cubicBezTo>
                <a:cubicBezTo>
                  <a:pt x="933" y="224"/>
                  <a:pt x="769" y="0"/>
                  <a:pt x="463" y="0"/>
                </a:cubicBezTo>
                <a:cubicBezTo>
                  <a:pt x="164" y="0"/>
                  <a:pt x="0" y="224"/>
                  <a:pt x="0"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6" name="Freeform 186"/>
          <p:cNvSpPr>
            <a:spLocks noChangeArrowheads="1"/>
          </p:cNvSpPr>
          <p:nvPr/>
        </p:nvSpPr>
        <p:spPr bwMode="auto">
          <a:xfrm>
            <a:off x="19734919" y="8490499"/>
            <a:ext cx="140631" cy="140631"/>
          </a:xfrm>
          <a:custGeom>
            <a:avLst/>
            <a:gdLst>
              <a:gd name="T0" fmla="*/ 209 w 210"/>
              <a:gd name="T1" fmla="*/ 105 h 210"/>
              <a:gd name="T2" fmla="*/ 209 w 210"/>
              <a:gd name="T3" fmla="*/ 105 h 210"/>
              <a:gd name="T4" fmla="*/ 104 w 210"/>
              <a:gd name="T5" fmla="*/ 0 h 210"/>
              <a:gd name="T6" fmla="*/ 0 w 210"/>
              <a:gd name="T7" fmla="*/ 105 h 210"/>
              <a:gd name="T8" fmla="*/ 104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4" y="0"/>
                  <a:pt x="104" y="0"/>
                </a:cubicBezTo>
                <a:cubicBezTo>
                  <a:pt x="52" y="0"/>
                  <a:pt x="0" y="45"/>
                  <a:pt x="0" y="105"/>
                </a:cubicBezTo>
                <a:cubicBezTo>
                  <a:pt x="0" y="164"/>
                  <a:pt x="52" y="209"/>
                  <a:pt x="104" y="209"/>
                </a:cubicBezTo>
                <a:cubicBezTo>
                  <a:pt x="164" y="209"/>
                  <a:pt x="209" y="164"/>
                  <a:pt x="209" y="10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7" name="Freeform 187"/>
          <p:cNvSpPr>
            <a:spLocks noChangeArrowheads="1"/>
          </p:cNvSpPr>
          <p:nvPr/>
        </p:nvSpPr>
        <p:spPr bwMode="auto">
          <a:xfrm>
            <a:off x="20772075" y="8411393"/>
            <a:ext cx="621122" cy="298841"/>
          </a:xfrm>
          <a:custGeom>
            <a:avLst/>
            <a:gdLst>
              <a:gd name="T0" fmla="*/ 0 w 934"/>
              <a:gd name="T1" fmla="*/ 224 h 448"/>
              <a:gd name="T2" fmla="*/ 0 w 934"/>
              <a:gd name="T3" fmla="*/ 224 h 448"/>
              <a:gd name="T4" fmla="*/ 470 w 934"/>
              <a:gd name="T5" fmla="*/ 447 h 448"/>
              <a:gd name="T6" fmla="*/ 933 w 934"/>
              <a:gd name="T7" fmla="*/ 224 h 448"/>
              <a:gd name="T8" fmla="*/ 470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71" y="447"/>
                  <a:pt x="470" y="447"/>
                </a:cubicBezTo>
                <a:cubicBezTo>
                  <a:pt x="769" y="447"/>
                  <a:pt x="933" y="224"/>
                  <a:pt x="933" y="224"/>
                </a:cubicBezTo>
                <a:cubicBezTo>
                  <a:pt x="933" y="224"/>
                  <a:pt x="769" y="0"/>
                  <a:pt x="470" y="0"/>
                </a:cubicBezTo>
                <a:cubicBezTo>
                  <a:pt x="171" y="0"/>
                  <a:pt x="0" y="224"/>
                  <a:pt x="0"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8" name="Freeform 188"/>
          <p:cNvSpPr>
            <a:spLocks noChangeArrowheads="1"/>
          </p:cNvSpPr>
          <p:nvPr/>
        </p:nvSpPr>
        <p:spPr bwMode="auto">
          <a:xfrm>
            <a:off x="21015250" y="8490499"/>
            <a:ext cx="140631" cy="140631"/>
          </a:xfrm>
          <a:custGeom>
            <a:avLst/>
            <a:gdLst>
              <a:gd name="T0" fmla="*/ 209 w 210"/>
              <a:gd name="T1" fmla="*/ 105 h 210"/>
              <a:gd name="T2" fmla="*/ 209 w 210"/>
              <a:gd name="T3" fmla="*/ 105 h 210"/>
              <a:gd name="T4" fmla="*/ 105 w 210"/>
              <a:gd name="T5" fmla="*/ 0 h 210"/>
              <a:gd name="T6" fmla="*/ 0 w 210"/>
              <a:gd name="T7" fmla="*/ 105 h 210"/>
              <a:gd name="T8" fmla="*/ 105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5" y="0"/>
                  <a:pt x="105" y="0"/>
                </a:cubicBezTo>
                <a:cubicBezTo>
                  <a:pt x="45" y="0"/>
                  <a:pt x="0" y="45"/>
                  <a:pt x="0" y="105"/>
                </a:cubicBezTo>
                <a:cubicBezTo>
                  <a:pt x="0" y="164"/>
                  <a:pt x="45" y="209"/>
                  <a:pt x="105" y="209"/>
                </a:cubicBezTo>
                <a:cubicBezTo>
                  <a:pt x="165" y="209"/>
                  <a:pt x="209" y="164"/>
                  <a:pt x="209" y="10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9" name="Line 189"/>
          <p:cNvSpPr>
            <a:spLocks noChangeShapeType="1"/>
          </p:cNvSpPr>
          <p:nvPr/>
        </p:nvSpPr>
        <p:spPr bwMode="auto">
          <a:xfrm flipV="1">
            <a:off x="20857041" y="8329358"/>
            <a:ext cx="457052" cy="46291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6" name="Group 5"/>
          <p:cNvGrpSpPr/>
          <p:nvPr/>
        </p:nvGrpSpPr>
        <p:grpSpPr>
          <a:xfrm>
            <a:off x="22078346" y="8225686"/>
            <a:ext cx="542018" cy="615262"/>
            <a:chOff x="14470031" y="13420684"/>
            <a:chExt cx="542018" cy="615262"/>
          </a:xfrm>
        </p:grpSpPr>
        <p:sp>
          <p:nvSpPr>
            <p:cNvPr id="5315" name="Freeform 195"/>
            <p:cNvSpPr>
              <a:spLocks noChangeArrowheads="1"/>
            </p:cNvSpPr>
            <p:nvPr/>
          </p:nvSpPr>
          <p:spPr bwMode="auto">
            <a:xfrm>
              <a:off x="14470031" y="13420684"/>
              <a:ext cx="542018" cy="398456"/>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16" name="Freeform 196"/>
            <p:cNvSpPr>
              <a:spLocks noChangeArrowheads="1"/>
            </p:cNvSpPr>
            <p:nvPr/>
          </p:nvSpPr>
          <p:spPr bwMode="auto">
            <a:xfrm>
              <a:off x="14470031" y="13816211"/>
              <a:ext cx="542018"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17" name="Freeform 197"/>
            <p:cNvSpPr>
              <a:spLocks noChangeArrowheads="1"/>
            </p:cNvSpPr>
            <p:nvPr/>
          </p:nvSpPr>
          <p:spPr bwMode="auto">
            <a:xfrm>
              <a:off x="14871417" y="13895315"/>
              <a:ext cx="61526" cy="58597"/>
            </a:xfrm>
            <a:custGeom>
              <a:avLst/>
              <a:gdLst>
                <a:gd name="T0" fmla="*/ 90 w 91"/>
                <a:gd name="T1" fmla="*/ 44 h 90"/>
                <a:gd name="T2" fmla="*/ 90 w 91"/>
                <a:gd name="T3" fmla="*/ 44 h 90"/>
                <a:gd name="T4" fmla="*/ 45 w 91"/>
                <a:gd name="T5" fmla="*/ 0 h 90"/>
                <a:gd name="T6" fmla="*/ 0 w 91"/>
                <a:gd name="T7" fmla="*/ 44 h 90"/>
                <a:gd name="T8" fmla="*/ 45 w 91"/>
                <a:gd name="T9" fmla="*/ 89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22"/>
                    <a:pt x="67" y="0"/>
                    <a:pt x="45" y="0"/>
                  </a:cubicBezTo>
                  <a:cubicBezTo>
                    <a:pt x="22" y="0"/>
                    <a:pt x="0" y="22"/>
                    <a:pt x="0" y="44"/>
                  </a:cubicBezTo>
                  <a:cubicBezTo>
                    <a:pt x="0" y="67"/>
                    <a:pt x="22" y="89"/>
                    <a:pt x="45" y="89"/>
                  </a:cubicBezTo>
                  <a:cubicBezTo>
                    <a:pt x="67" y="89"/>
                    <a:pt x="90" y="67"/>
                    <a:pt x="90"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18" name="Freeform 198"/>
            <p:cNvSpPr>
              <a:spLocks noChangeArrowheads="1"/>
            </p:cNvSpPr>
            <p:nvPr/>
          </p:nvSpPr>
          <p:spPr bwMode="auto">
            <a:xfrm>
              <a:off x="14642891" y="13558388"/>
              <a:ext cx="199228" cy="120122"/>
            </a:xfrm>
            <a:custGeom>
              <a:avLst/>
              <a:gdLst>
                <a:gd name="T0" fmla="*/ 195 w 300"/>
                <a:gd name="T1" fmla="*/ 179 h 180"/>
                <a:gd name="T2" fmla="*/ 195 w 300"/>
                <a:gd name="T3" fmla="*/ 179 h 180"/>
                <a:gd name="T4" fmla="*/ 254 w 300"/>
                <a:gd name="T5" fmla="*/ 179 h 180"/>
                <a:gd name="T6" fmla="*/ 299 w 300"/>
                <a:gd name="T7" fmla="*/ 135 h 180"/>
                <a:gd name="T8" fmla="*/ 254 w 300"/>
                <a:gd name="T9" fmla="*/ 90 h 180"/>
                <a:gd name="T10" fmla="*/ 150 w 300"/>
                <a:gd name="T11" fmla="*/ 0 h 180"/>
                <a:gd name="T12" fmla="*/ 45 w 300"/>
                <a:gd name="T13" fmla="*/ 90 h 180"/>
                <a:gd name="T14" fmla="*/ 45 w 300"/>
                <a:gd name="T15" fmla="*/ 90 h 180"/>
                <a:gd name="T16" fmla="*/ 0 w 300"/>
                <a:gd name="T17" fmla="*/ 135 h 180"/>
                <a:gd name="T18" fmla="*/ 45 w 300"/>
                <a:gd name="T19" fmla="*/ 179 h 180"/>
                <a:gd name="T20" fmla="*/ 202 w 300"/>
                <a:gd name="T21" fmla="*/ 17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0">
                  <a:moveTo>
                    <a:pt x="195" y="179"/>
                  </a:moveTo>
                  <a:lnTo>
                    <a:pt x="195" y="179"/>
                  </a:lnTo>
                  <a:cubicBezTo>
                    <a:pt x="254" y="179"/>
                    <a:pt x="254" y="179"/>
                    <a:pt x="254" y="179"/>
                  </a:cubicBezTo>
                  <a:cubicBezTo>
                    <a:pt x="284" y="179"/>
                    <a:pt x="299" y="164"/>
                    <a:pt x="299" y="135"/>
                  </a:cubicBezTo>
                  <a:cubicBezTo>
                    <a:pt x="299" y="120"/>
                    <a:pt x="284" y="90"/>
                    <a:pt x="254" y="90"/>
                  </a:cubicBezTo>
                  <a:cubicBezTo>
                    <a:pt x="254" y="37"/>
                    <a:pt x="202" y="0"/>
                    <a:pt x="150" y="0"/>
                  </a:cubicBezTo>
                  <a:cubicBezTo>
                    <a:pt x="97" y="0"/>
                    <a:pt x="53" y="45"/>
                    <a:pt x="45" y="90"/>
                  </a:cubicBezTo>
                  <a:lnTo>
                    <a:pt x="45" y="90"/>
                  </a:lnTo>
                  <a:cubicBezTo>
                    <a:pt x="15" y="90"/>
                    <a:pt x="0" y="120"/>
                    <a:pt x="0" y="135"/>
                  </a:cubicBezTo>
                  <a:cubicBezTo>
                    <a:pt x="0" y="164"/>
                    <a:pt x="15" y="179"/>
                    <a:pt x="45" y="179"/>
                  </a:cubicBezTo>
                  <a:cubicBezTo>
                    <a:pt x="202" y="179"/>
                    <a:pt x="202" y="179"/>
                    <a:pt x="202"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7" name="Group 26"/>
          <p:cNvGrpSpPr/>
          <p:nvPr/>
        </p:nvGrpSpPr>
        <p:grpSpPr>
          <a:xfrm>
            <a:off x="15759151" y="8302288"/>
            <a:ext cx="521508" cy="635771"/>
            <a:chOff x="15759151" y="8302288"/>
            <a:chExt cx="521508" cy="635771"/>
          </a:xfrm>
        </p:grpSpPr>
        <p:sp>
          <p:nvSpPr>
            <p:cNvPr id="5337" name="Line 217"/>
            <p:cNvSpPr>
              <a:spLocks noChangeShapeType="1"/>
            </p:cNvSpPr>
            <p:nvPr/>
          </p:nvSpPr>
          <p:spPr bwMode="auto">
            <a:xfrm>
              <a:off x="15817747" y="8489798"/>
              <a:ext cx="2931" cy="44533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8" name="Line 218"/>
            <p:cNvSpPr>
              <a:spLocks noChangeShapeType="1"/>
            </p:cNvSpPr>
            <p:nvPr/>
          </p:nvSpPr>
          <p:spPr bwMode="auto">
            <a:xfrm>
              <a:off x="16219134" y="8302290"/>
              <a:ext cx="2929" cy="44533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9" name="Line 219"/>
            <p:cNvSpPr>
              <a:spLocks noChangeShapeType="1"/>
            </p:cNvSpPr>
            <p:nvPr/>
          </p:nvSpPr>
          <p:spPr bwMode="auto">
            <a:xfrm>
              <a:off x="16016975" y="8680235"/>
              <a:ext cx="2931" cy="2578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40" name="Line 220"/>
            <p:cNvSpPr>
              <a:spLocks noChangeShapeType="1"/>
            </p:cNvSpPr>
            <p:nvPr/>
          </p:nvSpPr>
          <p:spPr bwMode="auto">
            <a:xfrm>
              <a:off x="16016975" y="8302290"/>
              <a:ext cx="2931" cy="2578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41" name="Freeform 221"/>
            <p:cNvSpPr>
              <a:spLocks noChangeArrowheads="1"/>
            </p:cNvSpPr>
            <p:nvPr/>
          </p:nvSpPr>
          <p:spPr bwMode="auto">
            <a:xfrm>
              <a:off x="15759151" y="8372607"/>
              <a:ext cx="120124" cy="120122"/>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42" name="Freeform 222"/>
            <p:cNvSpPr>
              <a:spLocks noChangeArrowheads="1"/>
            </p:cNvSpPr>
            <p:nvPr/>
          </p:nvSpPr>
          <p:spPr bwMode="auto">
            <a:xfrm>
              <a:off x="16154677" y="8747622"/>
              <a:ext cx="125982" cy="120122"/>
            </a:xfrm>
            <a:custGeom>
              <a:avLst/>
              <a:gdLst>
                <a:gd name="T0" fmla="*/ 187 w 188"/>
                <a:gd name="T1" fmla="*/ 89 h 180"/>
                <a:gd name="T2" fmla="*/ 187 w 188"/>
                <a:gd name="T3" fmla="*/ 89 h 180"/>
                <a:gd name="T4" fmla="*/ 97 w 188"/>
                <a:gd name="T5" fmla="*/ 179 h 180"/>
                <a:gd name="T6" fmla="*/ 0 w 188"/>
                <a:gd name="T7" fmla="*/ 89 h 180"/>
                <a:gd name="T8" fmla="*/ 97 w 188"/>
                <a:gd name="T9" fmla="*/ 0 h 180"/>
                <a:gd name="T10" fmla="*/ 187 w 188"/>
                <a:gd name="T11" fmla="*/ 89 h 180"/>
              </a:gdLst>
              <a:ahLst/>
              <a:cxnLst>
                <a:cxn ang="0">
                  <a:pos x="T0" y="T1"/>
                </a:cxn>
                <a:cxn ang="0">
                  <a:pos x="T2" y="T3"/>
                </a:cxn>
                <a:cxn ang="0">
                  <a:pos x="T4" y="T5"/>
                </a:cxn>
                <a:cxn ang="0">
                  <a:pos x="T6" y="T7"/>
                </a:cxn>
                <a:cxn ang="0">
                  <a:pos x="T8" y="T9"/>
                </a:cxn>
                <a:cxn ang="0">
                  <a:pos x="T10" y="T11"/>
                </a:cxn>
              </a:cxnLst>
              <a:rect l="0" t="0" r="r" b="b"/>
              <a:pathLst>
                <a:path w="188" h="180">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43" name="Freeform 223"/>
            <p:cNvSpPr>
              <a:spLocks noChangeArrowheads="1"/>
            </p:cNvSpPr>
            <p:nvPr/>
          </p:nvSpPr>
          <p:spPr bwMode="auto">
            <a:xfrm>
              <a:off x="15955451" y="8560114"/>
              <a:ext cx="120122" cy="120122"/>
            </a:xfrm>
            <a:custGeom>
              <a:avLst/>
              <a:gdLst>
                <a:gd name="T0" fmla="*/ 180 w 181"/>
                <a:gd name="T1" fmla="*/ 89 h 180"/>
                <a:gd name="T2" fmla="*/ 180 w 181"/>
                <a:gd name="T3" fmla="*/ 89 h 180"/>
                <a:gd name="T4" fmla="*/ 90 w 181"/>
                <a:gd name="T5" fmla="*/ 179 h 180"/>
                <a:gd name="T6" fmla="*/ 0 w 181"/>
                <a:gd name="T7" fmla="*/ 89 h 180"/>
                <a:gd name="T8" fmla="*/ 90 w 181"/>
                <a:gd name="T9" fmla="*/ 0 h 180"/>
                <a:gd name="T10" fmla="*/ 180 w 181"/>
                <a:gd name="T11" fmla="*/ 89 h 180"/>
              </a:gdLst>
              <a:ahLst/>
              <a:cxnLst>
                <a:cxn ang="0">
                  <a:pos x="T0" y="T1"/>
                </a:cxn>
                <a:cxn ang="0">
                  <a:pos x="T2" y="T3"/>
                </a:cxn>
                <a:cxn ang="0">
                  <a:pos x="T4" y="T5"/>
                </a:cxn>
                <a:cxn ang="0">
                  <a:pos x="T6" y="T7"/>
                </a:cxn>
                <a:cxn ang="0">
                  <a:pos x="T8" y="T9"/>
                </a:cxn>
                <a:cxn ang="0">
                  <a:pos x="T10" y="T11"/>
                </a:cxn>
              </a:cxnLst>
              <a:rect l="0" t="0" r="r" b="b"/>
              <a:pathLst>
                <a:path w="181" h="180">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44" name="Line 224"/>
            <p:cNvSpPr>
              <a:spLocks noChangeShapeType="1"/>
            </p:cNvSpPr>
            <p:nvPr/>
          </p:nvSpPr>
          <p:spPr bwMode="auto">
            <a:xfrm>
              <a:off x="15817747" y="8302288"/>
              <a:ext cx="2931"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45" name="Line 225"/>
            <p:cNvSpPr>
              <a:spLocks noChangeShapeType="1"/>
            </p:cNvSpPr>
            <p:nvPr/>
          </p:nvSpPr>
          <p:spPr bwMode="auto">
            <a:xfrm>
              <a:off x="16219134" y="8867742"/>
              <a:ext cx="2929"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792" name="Line 672"/>
          <p:cNvSpPr>
            <a:spLocks noChangeShapeType="1"/>
          </p:cNvSpPr>
          <p:nvPr/>
        </p:nvSpPr>
        <p:spPr bwMode="auto">
          <a:xfrm>
            <a:off x="14742506" y="8776922"/>
            <a:ext cx="2929" cy="15821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3" name="Line 673"/>
          <p:cNvSpPr>
            <a:spLocks noChangeShapeType="1"/>
          </p:cNvSpPr>
          <p:nvPr/>
        </p:nvSpPr>
        <p:spPr bwMode="auto">
          <a:xfrm>
            <a:off x="14742506" y="8302290"/>
            <a:ext cx="2929" cy="15821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4" name="Line 674"/>
          <p:cNvSpPr>
            <a:spLocks noChangeShapeType="1"/>
          </p:cNvSpPr>
          <p:nvPr/>
        </p:nvSpPr>
        <p:spPr bwMode="auto">
          <a:xfrm flipH="1">
            <a:off x="14417294" y="8618711"/>
            <a:ext cx="16993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5" name="Line 675"/>
          <p:cNvSpPr>
            <a:spLocks noChangeShapeType="1"/>
          </p:cNvSpPr>
          <p:nvPr/>
        </p:nvSpPr>
        <p:spPr bwMode="auto">
          <a:xfrm flipH="1">
            <a:off x="14897785" y="8618711"/>
            <a:ext cx="16407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6" name="Freeform 676"/>
          <p:cNvSpPr>
            <a:spLocks noChangeArrowheads="1"/>
          </p:cNvSpPr>
          <p:nvPr/>
        </p:nvSpPr>
        <p:spPr bwMode="auto">
          <a:xfrm>
            <a:off x="14505189" y="8381394"/>
            <a:ext cx="477561" cy="477561"/>
          </a:xfrm>
          <a:custGeom>
            <a:avLst/>
            <a:gdLst>
              <a:gd name="T0" fmla="*/ 717 w 718"/>
              <a:gd name="T1" fmla="*/ 358 h 718"/>
              <a:gd name="T2" fmla="*/ 717 w 718"/>
              <a:gd name="T3" fmla="*/ 358 h 718"/>
              <a:gd name="T4" fmla="*/ 359 w 718"/>
              <a:gd name="T5" fmla="*/ 0 h 718"/>
              <a:gd name="T6" fmla="*/ 0 w 718"/>
              <a:gd name="T7" fmla="*/ 358 h 718"/>
              <a:gd name="T8" fmla="*/ 359 w 718"/>
              <a:gd name="T9" fmla="*/ 717 h 718"/>
              <a:gd name="T10" fmla="*/ 717 w 718"/>
              <a:gd name="T11" fmla="*/ 358 h 718"/>
            </a:gdLst>
            <a:ahLst/>
            <a:cxnLst>
              <a:cxn ang="0">
                <a:pos x="T0" y="T1"/>
              </a:cxn>
              <a:cxn ang="0">
                <a:pos x="T2" y="T3"/>
              </a:cxn>
              <a:cxn ang="0">
                <a:pos x="T4" y="T5"/>
              </a:cxn>
              <a:cxn ang="0">
                <a:pos x="T6" y="T7"/>
              </a:cxn>
              <a:cxn ang="0">
                <a:pos x="T8" y="T9"/>
              </a:cxn>
              <a:cxn ang="0">
                <a:pos x="T10" y="T11"/>
              </a:cxn>
            </a:cxnLst>
            <a:rect l="0" t="0" r="r" b="b"/>
            <a:pathLst>
              <a:path w="718" h="718">
                <a:moveTo>
                  <a:pt x="717" y="358"/>
                </a:moveTo>
                <a:lnTo>
                  <a:pt x="717" y="358"/>
                </a:lnTo>
                <a:cubicBezTo>
                  <a:pt x="717" y="157"/>
                  <a:pt x="553" y="0"/>
                  <a:pt x="359" y="0"/>
                </a:cubicBezTo>
                <a:cubicBezTo>
                  <a:pt x="157" y="0"/>
                  <a:pt x="0" y="157"/>
                  <a:pt x="0" y="358"/>
                </a:cubicBezTo>
                <a:cubicBezTo>
                  <a:pt x="0" y="560"/>
                  <a:pt x="157" y="717"/>
                  <a:pt x="359" y="717"/>
                </a:cubicBezTo>
                <a:cubicBezTo>
                  <a:pt x="553" y="717"/>
                  <a:pt x="717" y="560"/>
                  <a:pt x="717"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97" name="Freeform 677"/>
          <p:cNvSpPr>
            <a:spLocks noChangeArrowheads="1"/>
          </p:cNvSpPr>
          <p:nvPr/>
        </p:nvSpPr>
        <p:spPr bwMode="auto">
          <a:xfrm>
            <a:off x="16954518" y="8275921"/>
            <a:ext cx="679718" cy="679718"/>
          </a:xfrm>
          <a:custGeom>
            <a:avLst/>
            <a:gdLst>
              <a:gd name="T0" fmla="*/ 843 w 1024"/>
              <a:gd name="T1" fmla="*/ 187 h 1024"/>
              <a:gd name="T2" fmla="*/ 843 w 1024"/>
              <a:gd name="T3" fmla="*/ 187 h 1024"/>
              <a:gd name="T4" fmla="*/ 843 w 1024"/>
              <a:gd name="T5" fmla="*/ 844 h 1024"/>
              <a:gd name="T6" fmla="*/ 187 w 1024"/>
              <a:gd name="T7" fmla="*/ 844 h 1024"/>
              <a:gd name="T8" fmla="*/ 187 w 1024"/>
              <a:gd name="T9" fmla="*/ 187 h 1024"/>
              <a:gd name="T10" fmla="*/ 843 w 1024"/>
              <a:gd name="T11" fmla="*/ 187 h 1024"/>
            </a:gdLst>
            <a:ahLst/>
            <a:cxnLst>
              <a:cxn ang="0">
                <a:pos x="T0" y="T1"/>
              </a:cxn>
              <a:cxn ang="0">
                <a:pos x="T2" y="T3"/>
              </a:cxn>
              <a:cxn ang="0">
                <a:pos x="T4" y="T5"/>
              </a:cxn>
              <a:cxn ang="0">
                <a:pos x="T6" y="T7"/>
              </a:cxn>
              <a:cxn ang="0">
                <a:pos x="T8" y="T9"/>
              </a:cxn>
              <a:cxn ang="0">
                <a:pos x="T10" y="T11"/>
              </a:cxn>
            </a:cxnLst>
            <a:rect l="0" t="0" r="r" b="b"/>
            <a:pathLst>
              <a:path w="1024" h="1024">
                <a:moveTo>
                  <a:pt x="843" y="187"/>
                </a:moveTo>
                <a:lnTo>
                  <a:pt x="843" y="187"/>
                </a:lnTo>
                <a:cubicBezTo>
                  <a:pt x="1023" y="366"/>
                  <a:pt x="1023" y="665"/>
                  <a:pt x="843" y="844"/>
                </a:cubicBezTo>
                <a:cubicBezTo>
                  <a:pt x="664" y="1023"/>
                  <a:pt x="366" y="1023"/>
                  <a:pt x="187" y="844"/>
                </a:cubicBezTo>
                <a:cubicBezTo>
                  <a:pt x="0" y="665"/>
                  <a:pt x="0" y="366"/>
                  <a:pt x="187" y="187"/>
                </a:cubicBezTo>
                <a:cubicBezTo>
                  <a:pt x="366" y="0"/>
                  <a:pt x="664" y="0"/>
                  <a:pt x="843" y="18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98" name="Freeform 678"/>
          <p:cNvSpPr>
            <a:spLocks noChangeArrowheads="1"/>
          </p:cNvSpPr>
          <p:nvPr/>
        </p:nvSpPr>
        <p:spPr bwMode="auto">
          <a:xfrm>
            <a:off x="17042413" y="8366747"/>
            <a:ext cx="506860" cy="506858"/>
          </a:xfrm>
          <a:custGeom>
            <a:avLst/>
            <a:gdLst>
              <a:gd name="T0" fmla="*/ 627 w 763"/>
              <a:gd name="T1" fmla="*/ 134 h 762"/>
              <a:gd name="T2" fmla="*/ 627 w 763"/>
              <a:gd name="T3" fmla="*/ 134 h 762"/>
              <a:gd name="T4" fmla="*/ 627 w 763"/>
              <a:gd name="T5" fmla="*/ 627 h 762"/>
              <a:gd name="T6" fmla="*/ 135 w 763"/>
              <a:gd name="T7" fmla="*/ 627 h 762"/>
              <a:gd name="T8" fmla="*/ 135 w 763"/>
              <a:gd name="T9" fmla="*/ 134 h 762"/>
              <a:gd name="T10" fmla="*/ 627 w 763"/>
              <a:gd name="T11" fmla="*/ 134 h 762"/>
            </a:gdLst>
            <a:ahLst/>
            <a:cxnLst>
              <a:cxn ang="0">
                <a:pos x="T0" y="T1"/>
              </a:cxn>
              <a:cxn ang="0">
                <a:pos x="T2" y="T3"/>
              </a:cxn>
              <a:cxn ang="0">
                <a:pos x="T4" y="T5"/>
              </a:cxn>
              <a:cxn ang="0">
                <a:pos x="T6" y="T7"/>
              </a:cxn>
              <a:cxn ang="0">
                <a:pos x="T8" y="T9"/>
              </a:cxn>
              <a:cxn ang="0">
                <a:pos x="T10" y="T11"/>
              </a:cxn>
            </a:cxnLst>
            <a:rect l="0" t="0" r="r" b="b"/>
            <a:pathLst>
              <a:path w="763" h="762">
                <a:moveTo>
                  <a:pt x="627" y="134"/>
                </a:moveTo>
                <a:lnTo>
                  <a:pt x="627" y="134"/>
                </a:lnTo>
                <a:cubicBezTo>
                  <a:pt x="762" y="268"/>
                  <a:pt x="762" y="492"/>
                  <a:pt x="627" y="627"/>
                </a:cubicBezTo>
                <a:cubicBezTo>
                  <a:pt x="485" y="761"/>
                  <a:pt x="269" y="761"/>
                  <a:pt x="135" y="627"/>
                </a:cubicBezTo>
                <a:cubicBezTo>
                  <a:pt x="0" y="492"/>
                  <a:pt x="0" y="268"/>
                  <a:pt x="135" y="134"/>
                </a:cubicBezTo>
                <a:cubicBezTo>
                  <a:pt x="269" y="0"/>
                  <a:pt x="485" y="0"/>
                  <a:pt x="627"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99" name="Freeform 679"/>
          <p:cNvSpPr>
            <a:spLocks noChangeArrowheads="1"/>
          </p:cNvSpPr>
          <p:nvPr/>
        </p:nvSpPr>
        <p:spPr bwMode="auto">
          <a:xfrm>
            <a:off x="17133238" y="8454641"/>
            <a:ext cx="328139" cy="328139"/>
          </a:xfrm>
          <a:custGeom>
            <a:avLst/>
            <a:gdLst>
              <a:gd name="T0" fmla="*/ 403 w 493"/>
              <a:gd name="T1" fmla="*/ 90 h 494"/>
              <a:gd name="T2" fmla="*/ 403 w 493"/>
              <a:gd name="T3" fmla="*/ 90 h 494"/>
              <a:gd name="T4" fmla="*/ 403 w 493"/>
              <a:gd name="T5" fmla="*/ 403 h 494"/>
              <a:gd name="T6" fmla="*/ 82 w 493"/>
              <a:gd name="T7" fmla="*/ 403 h 494"/>
              <a:gd name="T8" fmla="*/ 82 w 493"/>
              <a:gd name="T9" fmla="*/ 90 h 494"/>
              <a:gd name="T10" fmla="*/ 403 w 493"/>
              <a:gd name="T11" fmla="*/ 90 h 494"/>
            </a:gdLst>
            <a:ahLst/>
            <a:cxnLst>
              <a:cxn ang="0">
                <a:pos x="T0" y="T1"/>
              </a:cxn>
              <a:cxn ang="0">
                <a:pos x="T2" y="T3"/>
              </a:cxn>
              <a:cxn ang="0">
                <a:pos x="T4" y="T5"/>
              </a:cxn>
              <a:cxn ang="0">
                <a:pos x="T6" y="T7"/>
              </a:cxn>
              <a:cxn ang="0">
                <a:pos x="T8" y="T9"/>
              </a:cxn>
              <a:cxn ang="0">
                <a:pos x="T10" y="T11"/>
              </a:cxn>
            </a:cxnLst>
            <a:rect l="0" t="0" r="r" b="b"/>
            <a:pathLst>
              <a:path w="493" h="494">
                <a:moveTo>
                  <a:pt x="403" y="90"/>
                </a:moveTo>
                <a:lnTo>
                  <a:pt x="403" y="90"/>
                </a:lnTo>
                <a:cubicBezTo>
                  <a:pt x="492" y="172"/>
                  <a:pt x="492" y="313"/>
                  <a:pt x="403" y="403"/>
                </a:cubicBezTo>
                <a:cubicBezTo>
                  <a:pt x="313" y="493"/>
                  <a:pt x="171" y="493"/>
                  <a:pt x="82" y="403"/>
                </a:cubicBezTo>
                <a:cubicBezTo>
                  <a:pt x="0" y="313"/>
                  <a:pt x="0" y="172"/>
                  <a:pt x="82" y="90"/>
                </a:cubicBezTo>
                <a:cubicBezTo>
                  <a:pt x="171" y="0"/>
                  <a:pt x="313" y="0"/>
                  <a:pt x="403"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800" name="Freeform 680"/>
          <p:cNvSpPr>
            <a:spLocks noChangeArrowheads="1"/>
          </p:cNvSpPr>
          <p:nvPr/>
        </p:nvSpPr>
        <p:spPr bwMode="auto">
          <a:xfrm>
            <a:off x="17218202" y="8539603"/>
            <a:ext cx="155282" cy="155282"/>
          </a:xfrm>
          <a:custGeom>
            <a:avLst/>
            <a:gdLst>
              <a:gd name="T0" fmla="*/ 194 w 232"/>
              <a:gd name="T1" fmla="*/ 45 h 232"/>
              <a:gd name="T2" fmla="*/ 194 w 232"/>
              <a:gd name="T3" fmla="*/ 45 h 232"/>
              <a:gd name="T4" fmla="*/ 194 w 232"/>
              <a:gd name="T5" fmla="*/ 194 h 232"/>
              <a:gd name="T6" fmla="*/ 44 w 232"/>
              <a:gd name="T7" fmla="*/ 194 h 232"/>
              <a:gd name="T8" fmla="*/ 44 w 232"/>
              <a:gd name="T9" fmla="*/ 45 h 232"/>
              <a:gd name="T10" fmla="*/ 194 w 232"/>
              <a:gd name="T11" fmla="*/ 45 h 232"/>
            </a:gdLst>
            <a:ahLst/>
            <a:cxnLst>
              <a:cxn ang="0">
                <a:pos x="T0" y="T1"/>
              </a:cxn>
              <a:cxn ang="0">
                <a:pos x="T2" y="T3"/>
              </a:cxn>
              <a:cxn ang="0">
                <a:pos x="T4" y="T5"/>
              </a:cxn>
              <a:cxn ang="0">
                <a:pos x="T6" y="T7"/>
              </a:cxn>
              <a:cxn ang="0">
                <a:pos x="T8" y="T9"/>
              </a:cxn>
              <a:cxn ang="0">
                <a:pos x="T10" y="T11"/>
              </a:cxn>
            </a:cxnLst>
            <a:rect l="0" t="0" r="r" b="b"/>
            <a:pathLst>
              <a:path w="232" h="232">
                <a:moveTo>
                  <a:pt x="194" y="45"/>
                </a:moveTo>
                <a:lnTo>
                  <a:pt x="194" y="45"/>
                </a:lnTo>
                <a:cubicBezTo>
                  <a:pt x="231" y="82"/>
                  <a:pt x="231" y="149"/>
                  <a:pt x="194" y="194"/>
                </a:cubicBezTo>
                <a:cubicBezTo>
                  <a:pt x="149" y="231"/>
                  <a:pt x="82" y="231"/>
                  <a:pt x="44" y="194"/>
                </a:cubicBezTo>
                <a:cubicBezTo>
                  <a:pt x="0" y="149"/>
                  <a:pt x="0" y="82"/>
                  <a:pt x="44" y="45"/>
                </a:cubicBezTo>
                <a:cubicBezTo>
                  <a:pt x="82" y="0"/>
                  <a:pt x="149" y="0"/>
                  <a:pt x="194" y="4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Tree>
    <p:extLst>
      <p:ext uri="{BB962C8B-B14F-4D97-AF65-F5344CB8AC3E}">
        <p14:creationId xmlns:p14="http://schemas.microsoft.com/office/powerpoint/2010/main" val="5882197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827009" y="1847206"/>
            <a:ext cx="10723631"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TWO COLUMNS TEXT</a:t>
            </a:r>
            <a:endParaRPr lang="en-US" sz="9600" spc="600" dirty="0">
              <a:solidFill>
                <a:schemeClr val="tx2"/>
              </a:solidFill>
              <a:latin typeface="Montserrat" charset="0"/>
              <a:ea typeface="Montserrat" charset="0"/>
              <a:cs typeface="Montserrat" charset="0"/>
            </a:endParaRPr>
          </a:p>
        </p:txBody>
      </p:sp>
      <p:sp>
        <p:nvSpPr>
          <p:cNvPr id="8" name="TextBox 7"/>
          <p:cNvSpPr txBox="1"/>
          <p:nvPr/>
        </p:nvSpPr>
        <p:spPr>
          <a:xfrm>
            <a:off x="9054877" y="13870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9" name="TextBox 8"/>
          <p:cNvSpPr txBox="1"/>
          <p:nvPr/>
        </p:nvSpPr>
        <p:spPr>
          <a:xfrm>
            <a:off x="2848119" y="3545539"/>
            <a:ext cx="8682006" cy="6093976"/>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000" dirty="0" smtClean="0">
                <a:latin typeface="Montserrat Light" charset="0"/>
                <a:ea typeface="Montserrat Light" charset="0"/>
                <a:cs typeface="Montserrat Light" charset="0"/>
              </a:rPr>
              <a:t>. Because </a:t>
            </a:r>
            <a:r>
              <a:rPr lang="en-US" sz="2000" dirty="0">
                <a:latin typeface="Montserrat Light" charset="0"/>
                <a:ea typeface="Montserrat Light" charset="0"/>
                <a:cs typeface="Montserrat Light" charset="0"/>
              </a:rPr>
              <a:t>companies are legal persons, they also may associate and register themselves as companies – often known as a corporate group. When the company closes it may need a "death certificate" to avoid further </a:t>
            </a:r>
            <a:r>
              <a:rPr lang="en-US" sz="2000" dirty="0" smtClean="0">
                <a:latin typeface="Montserrat Light" charset="0"/>
                <a:ea typeface="Montserrat Light" charset="0"/>
                <a:cs typeface="Montserrat Light" charset="0"/>
              </a:rPr>
              <a:t>legal.</a:t>
            </a:r>
          </a:p>
        </p:txBody>
      </p:sp>
      <p:sp>
        <p:nvSpPr>
          <p:cNvPr id="6" name="TextBox 5"/>
          <p:cNvSpPr txBox="1"/>
          <p:nvPr/>
        </p:nvSpPr>
        <p:spPr>
          <a:xfrm>
            <a:off x="12847525" y="3545539"/>
            <a:ext cx="8682006" cy="4708981"/>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t>
            </a:r>
            <a:r>
              <a:rPr lang="en-US" sz="2000" dirty="0" smtClean="0">
                <a:latin typeface="Montserrat Light" charset="0"/>
                <a:ea typeface="Montserrat Light" charset="0"/>
                <a:cs typeface="Montserrat Light" charset="0"/>
              </a:rPr>
              <a:t>as members perform (or fail) to discharge their duty within the publicly declared "birth certificate" or published policy. A company or association of persons can be</a:t>
            </a:r>
            <a:endParaRPr lang="en-US" sz="20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8794918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299313" y="2792491"/>
            <a:ext cx="5631603" cy="2123658"/>
          </a:xfrm>
          <a:prstGeom prst="rect">
            <a:avLst/>
          </a:prstGeom>
          <a:noFill/>
        </p:spPr>
        <p:txBody>
          <a:bodyPr wrap="square" rtlCol="0">
            <a:spAutoFit/>
          </a:bodyPr>
          <a:lstStyle/>
          <a:p>
            <a:pPr algn="r"/>
            <a:r>
              <a:rPr lang="en-US" sz="4400" spc="600" dirty="0" smtClean="0">
                <a:solidFill>
                  <a:schemeClr val="tx2"/>
                </a:solidFill>
                <a:latin typeface="Montserrat Light" charset="0"/>
                <a:ea typeface="Montserrat Light" charset="0"/>
                <a:cs typeface="Montserrat Light" charset="0"/>
              </a:rPr>
              <a:t>WRITE HERE</a:t>
            </a:r>
          </a:p>
          <a:p>
            <a:pPr algn="r"/>
            <a:r>
              <a:rPr lang="en-US" sz="4400" spc="600" dirty="0" smtClean="0">
                <a:solidFill>
                  <a:schemeClr val="tx2"/>
                </a:solidFill>
                <a:latin typeface="Montserrat Light" charset="0"/>
                <a:ea typeface="Montserrat Light" charset="0"/>
                <a:cs typeface="Montserrat Light" charset="0"/>
              </a:rPr>
              <a:t>SOMETHING</a:t>
            </a:r>
          </a:p>
          <a:p>
            <a:pPr algn="r"/>
            <a:r>
              <a:rPr lang="en-US" sz="4400" spc="600" dirty="0" smtClean="0">
                <a:solidFill>
                  <a:schemeClr val="tx2"/>
                </a:solidFill>
                <a:latin typeface="Montserrat Light" charset="0"/>
                <a:ea typeface="Montserrat Light" charset="0"/>
                <a:cs typeface="Montserrat Light" charset="0"/>
              </a:rPr>
              <a:t>ABOUT</a:t>
            </a:r>
          </a:p>
        </p:txBody>
      </p:sp>
      <p:sp>
        <p:nvSpPr>
          <p:cNvPr id="11" name="TextBox 10"/>
          <p:cNvSpPr txBox="1"/>
          <p:nvPr/>
        </p:nvSpPr>
        <p:spPr>
          <a:xfrm>
            <a:off x="7484471" y="2053827"/>
            <a:ext cx="7090155" cy="2862322"/>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a:t>
            </a:r>
          </a:p>
        </p:txBody>
      </p:sp>
      <p:sp>
        <p:nvSpPr>
          <p:cNvPr id="12" name="TextBox 11"/>
          <p:cNvSpPr txBox="1"/>
          <p:nvPr/>
        </p:nvSpPr>
        <p:spPr>
          <a:xfrm>
            <a:off x="15681735" y="1981972"/>
            <a:ext cx="7090155" cy="2862322"/>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a:t>
            </a:r>
            <a:r>
              <a:rPr lang="en-US" sz="2400" dirty="0" smtClean="0">
                <a:latin typeface="Montserrat Light" charset="0"/>
                <a:ea typeface="Montserrat Light" charset="0"/>
                <a:cs typeface="Montserrat Light" charset="0"/>
              </a:rPr>
              <a:t>creativity.</a:t>
            </a:r>
            <a:endParaRPr lang="en-US" sz="2400" dirty="0">
              <a:latin typeface="Montserrat Light" charset="0"/>
              <a:ea typeface="Montserrat Light" charset="0"/>
              <a:cs typeface="Montserrat Light" charset="0"/>
            </a:endParaRPr>
          </a:p>
        </p:txBody>
      </p:sp>
      <p:sp>
        <p:nvSpPr>
          <p:cNvPr id="18" name="TextBox 17"/>
          <p:cNvSpPr txBox="1"/>
          <p:nvPr/>
        </p:nvSpPr>
        <p:spPr>
          <a:xfrm>
            <a:off x="7484471" y="6016764"/>
            <a:ext cx="7090155" cy="2862322"/>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a:t>
            </a:r>
          </a:p>
        </p:txBody>
      </p:sp>
      <p:sp>
        <p:nvSpPr>
          <p:cNvPr id="19" name="TextBox 18"/>
          <p:cNvSpPr txBox="1"/>
          <p:nvPr/>
        </p:nvSpPr>
        <p:spPr>
          <a:xfrm>
            <a:off x="15681735" y="5944909"/>
            <a:ext cx="7090155" cy="2862322"/>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a:t>
            </a:r>
            <a:r>
              <a:rPr lang="en-US" sz="2400" dirty="0" smtClean="0">
                <a:latin typeface="Montserrat Light" charset="0"/>
                <a:ea typeface="Montserrat Light" charset="0"/>
                <a:cs typeface="Montserrat Light" charset="0"/>
              </a:rPr>
              <a:t>creativity.</a:t>
            </a:r>
            <a:endParaRPr lang="en-US" sz="2400" dirty="0">
              <a:latin typeface="Montserrat Light" charset="0"/>
              <a:ea typeface="Montserrat Light" charset="0"/>
              <a:cs typeface="Montserrat Light" charset="0"/>
            </a:endParaRPr>
          </a:p>
        </p:txBody>
      </p:sp>
      <p:sp>
        <p:nvSpPr>
          <p:cNvPr id="21" name="TextBox 20"/>
          <p:cNvSpPr txBox="1"/>
          <p:nvPr/>
        </p:nvSpPr>
        <p:spPr>
          <a:xfrm>
            <a:off x="1954048" y="9907846"/>
            <a:ext cx="20545754" cy="175432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
        <p:nvSpPr>
          <p:cNvPr id="23" name="TextBox 22"/>
          <p:cNvSpPr txBox="1"/>
          <p:nvPr/>
        </p:nvSpPr>
        <p:spPr>
          <a:xfrm>
            <a:off x="1299313" y="6350168"/>
            <a:ext cx="5631603" cy="2123658"/>
          </a:xfrm>
          <a:prstGeom prst="rect">
            <a:avLst/>
          </a:prstGeom>
          <a:noFill/>
        </p:spPr>
        <p:txBody>
          <a:bodyPr wrap="square" rtlCol="0">
            <a:spAutoFit/>
          </a:bodyPr>
          <a:lstStyle/>
          <a:p>
            <a:pPr algn="r"/>
            <a:r>
              <a:rPr lang="en-US" sz="4400" spc="600" dirty="0" smtClean="0">
                <a:solidFill>
                  <a:schemeClr val="tx2"/>
                </a:solidFill>
                <a:latin typeface="Montserrat Light" charset="0"/>
                <a:ea typeface="Montserrat Light" charset="0"/>
                <a:cs typeface="Montserrat Light" charset="0"/>
              </a:rPr>
              <a:t>WRITE HERE</a:t>
            </a:r>
          </a:p>
          <a:p>
            <a:pPr algn="r"/>
            <a:r>
              <a:rPr lang="en-US" sz="4400" spc="600" dirty="0" smtClean="0">
                <a:solidFill>
                  <a:schemeClr val="tx2"/>
                </a:solidFill>
                <a:latin typeface="Montserrat Light" charset="0"/>
                <a:ea typeface="Montserrat Light" charset="0"/>
                <a:cs typeface="Montserrat Light" charset="0"/>
              </a:rPr>
              <a:t>SOMETHING</a:t>
            </a:r>
          </a:p>
          <a:p>
            <a:pPr algn="r"/>
            <a:r>
              <a:rPr lang="en-US" sz="4400" spc="600" dirty="0" smtClean="0">
                <a:solidFill>
                  <a:schemeClr val="tx2"/>
                </a:solidFill>
                <a:latin typeface="Montserrat Light" charset="0"/>
                <a:ea typeface="Montserrat Light" charset="0"/>
                <a:cs typeface="Montserrat Light" charset="0"/>
              </a:rPr>
              <a:t>ABOUT</a:t>
            </a:r>
          </a:p>
        </p:txBody>
      </p:sp>
    </p:spTree>
    <p:extLst>
      <p:ext uri="{BB962C8B-B14F-4D97-AF65-F5344CB8AC3E}">
        <p14:creationId xmlns:p14="http://schemas.microsoft.com/office/powerpoint/2010/main" val="18593518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827009" y="1847206"/>
            <a:ext cx="10723631"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BULLETED LIST TEXT</a:t>
            </a:r>
            <a:endParaRPr lang="en-US" sz="9600" spc="600" dirty="0">
              <a:solidFill>
                <a:schemeClr val="tx2"/>
              </a:solidFill>
              <a:latin typeface="Montserrat" charset="0"/>
              <a:ea typeface="Montserrat" charset="0"/>
              <a:cs typeface="Montserrat" charset="0"/>
            </a:endParaRPr>
          </a:p>
        </p:txBody>
      </p:sp>
      <p:sp>
        <p:nvSpPr>
          <p:cNvPr id="8" name="TextBox 7"/>
          <p:cNvSpPr txBox="1"/>
          <p:nvPr/>
        </p:nvSpPr>
        <p:spPr>
          <a:xfrm>
            <a:off x="9054877" y="13870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grpSp>
        <p:nvGrpSpPr>
          <p:cNvPr id="2" name="Group 1"/>
          <p:cNvGrpSpPr/>
          <p:nvPr/>
        </p:nvGrpSpPr>
        <p:grpSpPr>
          <a:xfrm>
            <a:off x="3695892" y="4309397"/>
            <a:ext cx="17072722" cy="1747923"/>
            <a:chOff x="3276792" y="4309397"/>
            <a:chExt cx="17072722" cy="1747923"/>
          </a:xfrm>
        </p:grpSpPr>
        <p:sp>
          <p:nvSpPr>
            <p:cNvPr id="9" name="TextBox 8"/>
            <p:cNvSpPr txBox="1"/>
            <p:nvPr/>
          </p:nvSpPr>
          <p:spPr>
            <a:xfrm>
              <a:off x="4103022" y="5041657"/>
              <a:ext cx="16246492" cy="1015663"/>
            </a:xfrm>
            <a:prstGeom prst="rect">
              <a:avLst/>
            </a:prstGeom>
            <a:noFill/>
          </p:spPr>
          <p:txBody>
            <a:bodyPr wrap="square" rtlCol="0">
              <a:spAutoFit/>
            </a:bodyPr>
            <a:lstStyle/>
            <a:p>
              <a:pPr algn="just">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a:t>
              </a:r>
              <a:r>
                <a:rPr lang="en-US" sz="2000" dirty="0" smtClean="0">
                  <a:latin typeface="Montserrat Light" charset="0"/>
                  <a:ea typeface="Montserrat Light" charset="0"/>
                  <a:cs typeface="Montserrat Light" charset="0"/>
                </a:rPr>
                <a:t>skills</a:t>
              </a:r>
              <a:endParaRPr lang="en-US" sz="2000" dirty="0">
                <a:latin typeface="Montserrat Light" charset="0"/>
                <a:ea typeface="Montserrat Light" charset="0"/>
                <a:cs typeface="Montserrat Light" charset="0"/>
              </a:endParaRPr>
            </a:p>
          </p:txBody>
        </p:sp>
        <p:sp>
          <p:nvSpPr>
            <p:cNvPr id="6" name="TextBox 5"/>
            <p:cNvSpPr txBox="1"/>
            <p:nvPr/>
          </p:nvSpPr>
          <p:spPr>
            <a:xfrm>
              <a:off x="4103022" y="4309397"/>
              <a:ext cx="5000087" cy="584775"/>
            </a:xfrm>
            <a:prstGeom prst="rect">
              <a:avLst/>
            </a:prstGeom>
            <a:noFill/>
          </p:spPr>
          <p:txBody>
            <a:bodyPr wrap="none" rtlCol="0">
              <a:spAutoFit/>
            </a:bodyPr>
            <a:lstStyle/>
            <a:p>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7" name="Shape 2906"/>
            <p:cNvSpPr/>
            <p:nvPr/>
          </p:nvSpPr>
          <p:spPr>
            <a:xfrm>
              <a:off x="3276792" y="432245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grpSp>
        <p:nvGrpSpPr>
          <p:cNvPr id="10" name="Group 9"/>
          <p:cNvGrpSpPr/>
          <p:nvPr/>
        </p:nvGrpSpPr>
        <p:grpSpPr>
          <a:xfrm>
            <a:off x="3695892" y="6858000"/>
            <a:ext cx="17072722" cy="1747923"/>
            <a:chOff x="3276792" y="4309397"/>
            <a:chExt cx="17072722" cy="1747923"/>
          </a:xfrm>
        </p:grpSpPr>
        <p:sp>
          <p:nvSpPr>
            <p:cNvPr id="11" name="TextBox 10"/>
            <p:cNvSpPr txBox="1"/>
            <p:nvPr/>
          </p:nvSpPr>
          <p:spPr>
            <a:xfrm>
              <a:off x="4103022" y="5041657"/>
              <a:ext cx="16246492" cy="1015663"/>
            </a:xfrm>
            <a:prstGeom prst="rect">
              <a:avLst/>
            </a:prstGeom>
            <a:noFill/>
          </p:spPr>
          <p:txBody>
            <a:bodyPr wrap="square" rtlCol="0">
              <a:spAutoFit/>
            </a:bodyPr>
            <a:lstStyle/>
            <a:p>
              <a:pPr algn="just">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a:t>
              </a:r>
              <a:r>
                <a:rPr lang="en-US" sz="2000" dirty="0" smtClean="0">
                  <a:latin typeface="Montserrat Light" charset="0"/>
                  <a:ea typeface="Montserrat Light" charset="0"/>
                  <a:cs typeface="Montserrat Light" charset="0"/>
                </a:rPr>
                <a:t>skills</a:t>
              </a:r>
              <a:endParaRPr lang="en-US" sz="2000" dirty="0">
                <a:latin typeface="Montserrat Light" charset="0"/>
                <a:ea typeface="Montserrat Light" charset="0"/>
                <a:cs typeface="Montserrat Light" charset="0"/>
              </a:endParaRPr>
            </a:p>
          </p:txBody>
        </p:sp>
        <p:sp>
          <p:nvSpPr>
            <p:cNvPr id="12" name="TextBox 11"/>
            <p:cNvSpPr txBox="1"/>
            <p:nvPr/>
          </p:nvSpPr>
          <p:spPr>
            <a:xfrm>
              <a:off x="4103022" y="4309397"/>
              <a:ext cx="5000087" cy="584775"/>
            </a:xfrm>
            <a:prstGeom prst="rect">
              <a:avLst/>
            </a:prstGeom>
            <a:noFill/>
          </p:spPr>
          <p:txBody>
            <a:bodyPr wrap="none" rtlCol="0">
              <a:spAutoFit/>
            </a:bodyPr>
            <a:lstStyle/>
            <a:p>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13" name="Shape 2906"/>
            <p:cNvSpPr/>
            <p:nvPr/>
          </p:nvSpPr>
          <p:spPr>
            <a:xfrm>
              <a:off x="3276792" y="432245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grpSp>
        <p:nvGrpSpPr>
          <p:cNvPr id="14" name="Group 13"/>
          <p:cNvGrpSpPr/>
          <p:nvPr/>
        </p:nvGrpSpPr>
        <p:grpSpPr>
          <a:xfrm>
            <a:off x="3695892" y="9432723"/>
            <a:ext cx="17072722" cy="1747923"/>
            <a:chOff x="3276792" y="4309397"/>
            <a:chExt cx="17072722" cy="1747923"/>
          </a:xfrm>
        </p:grpSpPr>
        <p:sp>
          <p:nvSpPr>
            <p:cNvPr id="15" name="TextBox 14"/>
            <p:cNvSpPr txBox="1"/>
            <p:nvPr/>
          </p:nvSpPr>
          <p:spPr>
            <a:xfrm>
              <a:off x="4103022" y="5041657"/>
              <a:ext cx="16246492" cy="1015663"/>
            </a:xfrm>
            <a:prstGeom prst="rect">
              <a:avLst/>
            </a:prstGeom>
            <a:noFill/>
          </p:spPr>
          <p:txBody>
            <a:bodyPr wrap="square" rtlCol="0">
              <a:spAutoFit/>
            </a:bodyPr>
            <a:lstStyle/>
            <a:p>
              <a:pPr algn="just">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a:t>
              </a:r>
              <a:r>
                <a:rPr lang="en-US" sz="2000" dirty="0" smtClean="0">
                  <a:latin typeface="Montserrat Light" charset="0"/>
                  <a:ea typeface="Montserrat Light" charset="0"/>
                  <a:cs typeface="Montserrat Light" charset="0"/>
                </a:rPr>
                <a:t>skills</a:t>
              </a:r>
              <a:endParaRPr lang="en-US" sz="2000" dirty="0">
                <a:latin typeface="Montserrat Light" charset="0"/>
                <a:ea typeface="Montserrat Light" charset="0"/>
                <a:cs typeface="Montserrat Light" charset="0"/>
              </a:endParaRPr>
            </a:p>
          </p:txBody>
        </p:sp>
        <p:sp>
          <p:nvSpPr>
            <p:cNvPr id="16" name="TextBox 15"/>
            <p:cNvSpPr txBox="1"/>
            <p:nvPr/>
          </p:nvSpPr>
          <p:spPr>
            <a:xfrm>
              <a:off x="4103022" y="4309397"/>
              <a:ext cx="5000087" cy="584775"/>
            </a:xfrm>
            <a:prstGeom prst="rect">
              <a:avLst/>
            </a:prstGeom>
            <a:noFill/>
          </p:spPr>
          <p:txBody>
            <a:bodyPr wrap="none" rtlCol="0">
              <a:spAutoFit/>
            </a:bodyPr>
            <a:lstStyle/>
            <a:p>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17" name="Shape 2906"/>
            <p:cNvSpPr/>
            <p:nvPr/>
          </p:nvSpPr>
          <p:spPr>
            <a:xfrm>
              <a:off x="3276792" y="432245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20912391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508424" y="1847206"/>
            <a:ext cx="11360802"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THREE COLUMNS TEXT</a:t>
            </a:r>
            <a:endParaRPr lang="en-US" sz="9600" spc="600" dirty="0">
              <a:solidFill>
                <a:schemeClr val="tx2"/>
              </a:solidFill>
              <a:latin typeface="Montserrat" charset="0"/>
              <a:ea typeface="Montserrat" charset="0"/>
              <a:cs typeface="Montserrat" charset="0"/>
            </a:endParaRPr>
          </a:p>
        </p:txBody>
      </p:sp>
      <p:sp>
        <p:nvSpPr>
          <p:cNvPr id="8" name="TextBox 7"/>
          <p:cNvSpPr txBox="1"/>
          <p:nvPr/>
        </p:nvSpPr>
        <p:spPr>
          <a:xfrm>
            <a:off x="9054877" y="13870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9" name="TextBox 8"/>
          <p:cNvSpPr txBox="1"/>
          <p:nvPr/>
        </p:nvSpPr>
        <p:spPr>
          <a:xfrm>
            <a:off x="1924009" y="3604533"/>
            <a:ext cx="6364346" cy="7940635"/>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000" dirty="0" smtClean="0">
                <a:latin typeface="Montserrat Light" charset="0"/>
                <a:ea typeface="Montserrat Light" charset="0"/>
                <a:cs typeface="Montserrat Light" charset="0"/>
              </a:rPr>
              <a:t>. Because </a:t>
            </a:r>
            <a:r>
              <a:rPr lang="en-US" sz="2000" dirty="0">
                <a:latin typeface="Montserrat Light" charset="0"/>
                <a:ea typeface="Montserrat Light" charset="0"/>
                <a:cs typeface="Montserrat Light" charset="0"/>
              </a:rPr>
              <a:t>companies are legal persons, they also may associate and register themselves as companies – often known as a corporate group. When the company closes it may need a "death certificate" to avoid further </a:t>
            </a:r>
            <a:r>
              <a:rPr lang="en-US" sz="2000" dirty="0" smtClean="0">
                <a:latin typeface="Montserrat Light" charset="0"/>
                <a:ea typeface="Montserrat Light" charset="0"/>
                <a:cs typeface="Montserrat Light" charset="0"/>
              </a:rPr>
              <a:t>legal.</a:t>
            </a:r>
          </a:p>
        </p:txBody>
      </p:sp>
      <p:sp>
        <p:nvSpPr>
          <p:cNvPr id="7" name="TextBox 6"/>
          <p:cNvSpPr txBox="1"/>
          <p:nvPr/>
        </p:nvSpPr>
        <p:spPr>
          <a:xfrm>
            <a:off x="9006652" y="3604533"/>
            <a:ext cx="6364346" cy="7940635"/>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000" dirty="0" smtClean="0">
                <a:latin typeface="Montserrat Light" charset="0"/>
                <a:ea typeface="Montserrat Light" charset="0"/>
                <a:cs typeface="Montserrat Light" charset="0"/>
              </a:rPr>
              <a:t>. Because </a:t>
            </a:r>
            <a:r>
              <a:rPr lang="en-US" sz="2000" dirty="0">
                <a:latin typeface="Montserrat Light" charset="0"/>
                <a:ea typeface="Montserrat Light" charset="0"/>
                <a:cs typeface="Montserrat Light" charset="0"/>
              </a:rPr>
              <a:t>companies are legal persons, they also may associate and register themselves as companies – often known as a corporate group. When the company closes it may need a "death certificate" to avoid further </a:t>
            </a:r>
            <a:r>
              <a:rPr lang="en-US" sz="2000" dirty="0" smtClean="0">
                <a:latin typeface="Montserrat Light" charset="0"/>
                <a:ea typeface="Montserrat Light" charset="0"/>
                <a:cs typeface="Montserrat Light" charset="0"/>
              </a:rPr>
              <a:t>legal.</a:t>
            </a:r>
          </a:p>
        </p:txBody>
      </p:sp>
      <p:sp>
        <p:nvSpPr>
          <p:cNvPr id="10" name="TextBox 9"/>
          <p:cNvSpPr txBox="1"/>
          <p:nvPr/>
        </p:nvSpPr>
        <p:spPr>
          <a:xfrm>
            <a:off x="16089295" y="3604533"/>
            <a:ext cx="6364346" cy="5170646"/>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a:t>
            </a:r>
            <a:r>
              <a:rPr lang="en-US" sz="2000" dirty="0" smtClean="0">
                <a:latin typeface="Montserrat Light" charset="0"/>
                <a:ea typeface="Montserrat Light" charset="0"/>
                <a:cs typeface="Montserrat Light" charset="0"/>
              </a:rPr>
              <a:t>to</a:t>
            </a:r>
          </a:p>
        </p:txBody>
      </p:sp>
    </p:spTree>
    <p:extLst>
      <p:ext uri="{BB962C8B-B14F-4D97-AF65-F5344CB8AC3E}">
        <p14:creationId xmlns:p14="http://schemas.microsoft.com/office/powerpoint/2010/main" val="17388255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8214232" y="8285568"/>
            <a:ext cx="14204888" cy="2862322"/>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
        <p:nvSpPr>
          <p:cNvPr id="23" name="TextBox 22"/>
          <p:cNvSpPr txBox="1"/>
          <p:nvPr/>
        </p:nvSpPr>
        <p:spPr>
          <a:xfrm>
            <a:off x="2035059" y="8654900"/>
            <a:ext cx="5631603" cy="2123658"/>
          </a:xfrm>
          <a:prstGeom prst="rect">
            <a:avLst/>
          </a:prstGeom>
          <a:noFill/>
        </p:spPr>
        <p:txBody>
          <a:bodyPr wrap="square" rtlCol="0">
            <a:spAutoFit/>
          </a:bodyPr>
          <a:lstStyle/>
          <a:p>
            <a:pPr algn="r"/>
            <a:r>
              <a:rPr lang="en-US" sz="4400" spc="600" dirty="0" smtClean="0">
                <a:solidFill>
                  <a:schemeClr val="tx2"/>
                </a:solidFill>
                <a:latin typeface="Montserrat Light" charset="0"/>
                <a:ea typeface="Montserrat Light" charset="0"/>
                <a:cs typeface="Montserrat Light" charset="0"/>
              </a:rPr>
              <a:t>WRITE HERE</a:t>
            </a:r>
          </a:p>
          <a:p>
            <a:pPr algn="r"/>
            <a:r>
              <a:rPr lang="en-US" sz="4400" spc="600" dirty="0" smtClean="0">
                <a:solidFill>
                  <a:schemeClr val="tx2"/>
                </a:solidFill>
                <a:latin typeface="Montserrat Light" charset="0"/>
                <a:ea typeface="Montserrat Light" charset="0"/>
                <a:cs typeface="Montserrat Light" charset="0"/>
              </a:rPr>
              <a:t>SOMETHING</a:t>
            </a:r>
          </a:p>
          <a:p>
            <a:pPr algn="r"/>
            <a:r>
              <a:rPr lang="en-US" sz="4400" spc="600" dirty="0" smtClean="0">
                <a:solidFill>
                  <a:schemeClr val="tx2"/>
                </a:solidFill>
                <a:latin typeface="Montserrat Light" charset="0"/>
                <a:ea typeface="Montserrat Light" charset="0"/>
                <a:cs typeface="Montserrat Light" charset="0"/>
              </a:rPr>
              <a:t>ABOUT</a:t>
            </a:r>
          </a:p>
        </p:txBody>
      </p:sp>
      <p:sp>
        <p:nvSpPr>
          <p:cNvPr id="9" name="TextBox 8"/>
          <p:cNvSpPr txBox="1"/>
          <p:nvPr/>
        </p:nvSpPr>
        <p:spPr>
          <a:xfrm>
            <a:off x="3003161" y="4381925"/>
            <a:ext cx="5239803" cy="584775"/>
          </a:xfrm>
          <a:prstGeom prst="rect">
            <a:avLst/>
          </a:prstGeom>
          <a:noFill/>
        </p:spPr>
        <p:txBody>
          <a:bodyPr wrap="square" rtlCol="0">
            <a:spAutoFit/>
          </a:bodyPr>
          <a:lstStyle/>
          <a:p>
            <a:pPr algn="ctr"/>
            <a:r>
              <a:rPr lang="en-US" sz="3200" b="1" spc="600" dirty="0" smtClean="0">
                <a:solidFill>
                  <a:schemeClr val="tx2"/>
                </a:solidFill>
                <a:latin typeface="Montserrat" charset="0"/>
                <a:ea typeface="Montserrat" charset="0"/>
                <a:cs typeface="Montserrat" charset="0"/>
              </a:rPr>
              <a:t>ELEMENT A</a:t>
            </a:r>
            <a:endParaRPr lang="en-US" sz="4800" b="1" spc="600" dirty="0">
              <a:solidFill>
                <a:schemeClr val="tx2"/>
              </a:solidFill>
              <a:latin typeface="Montserrat" charset="0"/>
              <a:ea typeface="Montserrat" charset="0"/>
              <a:cs typeface="Montserrat" charset="0"/>
            </a:endParaRPr>
          </a:p>
        </p:txBody>
      </p:sp>
      <p:sp>
        <p:nvSpPr>
          <p:cNvPr id="13" name="TextBox 12"/>
          <p:cNvSpPr txBox="1"/>
          <p:nvPr/>
        </p:nvSpPr>
        <p:spPr>
          <a:xfrm>
            <a:off x="9583077" y="4381925"/>
            <a:ext cx="5239803" cy="584775"/>
          </a:xfrm>
          <a:prstGeom prst="rect">
            <a:avLst/>
          </a:prstGeom>
          <a:noFill/>
        </p:spPr>
        <p:txBody>
          <a:bodyPr wrap="square" rtlCol="0">
            <a:spAutoFit/>
          </a:bodyPr>
          <a:lstStyle/>
          <a:p>
            <a:pPr algn="ctr"/>
            <a:r>
              <a:rPr lang="en-US" sz="3200" b="1" spc="600" dirty="0" smtClean="0">
                <a:solidFill>
                  <a:schemeClr val="tx2"/>
                </a:solidFill>
                <a:latin typeface="Montserrat" charset="0"/>
                <a:ea typeface="Montserrat" charset="0"/>
                <a:cs typeface="Montserrat" charset="0"/>
              </a:rPr>
              <a:t>ELEMENT B</a:t>
            </a:r>
            <a:endParaRPr lang="en-US" sz="4800" b="1" spc="600" dirty="0">
              <a:solidFill>
                <a:schemeClr val="tx2"/>
              </a:solidFill>
              <a:latin typeface="Montserrat" charset="0"/>
              <a:ea typeface="Montserrat" charset="0"/>
              <a:cs typeface="Montserrat" charset="0"/>
            </a:endParaRPr>
          </a:p>
        </p:txBody>
      </p:sp>
      <p:sp>
        <p:nvSpPr>
          <p:cNvPr id="14" name="TextBox 13"/>
          <p:cNvSpPr txBox="1"/>
          <p:nvPr/>
        </p:nvSpPr>
        <p:spPr>
          <a:xfrm>
            <a:off x="16162993" y="4381925"/>
            <a:ext cx="5239803" cy="584775"/>
          </a:xfrm>
          <a:prstGeom prst="rect">
            <a:avLst/>
          </a:prstGeom>
          <a:noFill/>
        </p:spPr>
        <p:txBody>
          <a:bodyPr wrap="square" rtlCol="0">
            <a:spAutoFit/>
          </a:bodyPr>
          <a:lstStyle/>
          <a:p>
            <a:pPr algn="ctr"/>
            <a:r>
              <a:rPr lang="en-US" sz="3200" b="1" spc="600" dirty="0" smtClean="0">
                <a:solidFill>
                  <a:schemeClr val="tx2"/>
                </a:solidFill>
                <a:latin typeface="Montserrat" charset="0"/>
                <a:ea typeface="Montserrat" charset="0"/>
                <a:cs typeface="Montserrat" charset="0"/>
              </a:rPr>
              <a:t>ELEMENT C</a:t>
            </a:r>
            <a:endParaRPr lang="en-US" sz="4800" b="1" spc="600"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17845042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125883" y="7342909"/>
            <a:ext cx="8125883" cy="6373091"/>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14" name="TextBox 13"/>
          <p:cNvSpPr txBox="1"/>
          <p:nvPr/>
        </p:nvSpPr>
        <p:spPr>
          <a:xfrm>
            <a:off x="7129587" y="1847206"/>
            <a:ext cx="10118475" cy="1107996"/>
          </a:xfrm>
          <a:prstGeom prst="rect">
            <a:avLst/>
          </a:prstGeom>
          <a:noFill/>
        </p:spPr>
        <p:txBody>
          <a:bodyPr wrap="none" rtlCol="0">
            <a:spAutoFit/>
          </a:bodyPr>
          <a:lstStyle/>
          <a:p>
            <a:pPr algn="ctr"/>
            <a:r>
              <a:rPr lang="en-US" sz="6600" spc="600" smtClean="0">
                <a:solidFill>
                  <a:schemeClr val="tx2"/>
                </a:solidFill>
                <a:latin typeface="Montserrat" charset="0"/>
                <a:ea typeface="Montserrat" charset="0"/>
                <a:cs typeface="Montserrat" charset="0"/>
              </a:rPr>
              <a:t>TWO IMAGES + TEXT</a:t>
            </a:r>
            <a:endParaRPr lang="en-US" sz="9600" spc="600" dirty="0">
              <a:solidFill>
                <a:schemeClr val="tx2"/>
              </a:solidFill>
              <a:latin typeface="Montserrat" charset="0"/>
              <a:ea typeface="Montserrat" charset="0"/>
              <a:cs typeface="Montserrat" charset="0"/>
            </a:endParaRPr>
          </a:p>
        </p:txBody>
      </p:sp>
      <p:sp>
        <p:nvSpPr>
          <p:cNvPr id="16" name="TextBox 15"/>
          <p:cNvSpPr txBox="1"/>
          <p:nvPr/>
        </p:nvSpPr>
        <p:spPr>
          <a:xfrm>
            <a:off x="9547716" y="13870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8" name="TextBox 17"/>
          <p:cNvSpPr txBox="1"/>
          <p:nvPr/>
        </p:nvSpPr>
        <p:spPr>
          <a:xfrm>
            <a:off x="3270249" y="3146439"/>
            <a:ext cx="17844078" cy="1675523"/>
          </a:xfrm>
          <a:prstGeom prst="rect">
            <a:avLst/>
          </a:prstGeom>
          <a:noFill/>
        </p:spPr>
        <p:txBody>
          <a:bodyPr wrap="square" rtlCol="0">
            <a:spAutoFit/>
          </a:bodyPr>
          <a:lstStyle/>
          <a:p>
            <a:pPr algn="ctr">
              <a:lnSpc>
                <a:spcPct val="150000"/>
              </a:lnSpc>
            </a:pPr>
            <a:r>
              <a:rPr lang="en-US" sz="24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22" name="Rectangle 21"/>
          <p:cNvSpPr/>
          <p:nvPr/>
        </p:nvSpPr>
        <p:spPr>
          <a:xfrm>
            <a:off x="10196712" y="5549769"/>
            <a:ext cx="4212825" cy="7557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3" name="TextBox 22"/>
          <p:cNvSpPr txBox="1"/>
          <p:nvPr/>
        </p:nvSpPr>
        <p:spPr>
          <a:xfrm>
            <a:off x="10571140" y="5674010"/>
            <a:ext cx="3387768" cy="381541"/>
          </a:xfrm>
          <a:prstGeom prst="rect">
            <a:avLst/>
          </a:prstGeom>
          <a:noFill/>
        </p:spPr>
        <p:txBody>
          <a:bodyPr wrap="square" rtlCol="0">
            <a:spAutoFit/>
          </a:bodyPr>
          <a:lstStyle/>
          <a:p>
            <a:pPr algn="ctr"/>
            <a:r>
              <a:rPr lang="en-US" sz="2400" spc="600" smtClean="0">
                <a:solidFill>
                  <a:schemeClr val="bg2"/>
                </a:solidFill>
                <a:latin typeface="Montserrat" charset="0"/>
                <a:ea typeface="Montserrat" charset="0"/>
                <a:cs typeface="Montserrat" charset="0"/>
              </a:rPr>
              <a:t>LEARN MORE</a:t>
            </a:r>
            <a:endParaRPr lang="en-US" sz="4000" spc="600" dirty="0">
              <a:solidFill>
                <a:schemeClr val="bg2"/>
              </a:solidFill>
              <a:latin typeface="Montserrat" charset="0"/>
              <a:ea typeface="Montserrat" charset="0"/>
              <a:cs typeface="Montserrat" charset="0"/>
            </a:endParaRPr>
          </a:p>
        </p:txBody>
      </p:sp>
      <p:sp>
        <p:nvSpPr>
          <p:cNvPr id="24" name="TextBox 23"/>
          <p:cNvSpPr txBox="1"/>
          <p:nvPr/>
        </p:nvSpPr>
        <p:spPr>
          <a:xfrm>
            <a:off x="9718092" y="8712104"/>
            <a:ext cx="4996881" cy="1754326"/>
          </a:xfrm>
          <a:prstGeom prst="rect">
            <a:avLst/>
          </a:prstGeom>
          <a:noFill/>
        </p:spPr>
        <p:txBody>
          <a:bodyPr wrap="none" rtlCol="0">
            <a:spAutoFit/>
          </a:bodyPr>
          <a:lstStyle/>
          <a:p>
            <a:pPr algn="ctr"/>
            <a:r>
              <a:rPr lang="en-US" sz="5400" spc="600" dirty="0" smtClean="0">
                <a:solidFill>
                  <a:schemeClr val="bg1"/>
                </a:solidFill>
                <a:latin typeface="Montserrat" charset="0"/>
                <a:ea typeface="Montserrat" charset="0"/>
                <a:cs typeface="Montserrat" charset="0"/>
              </a:rPr>
              <a:t>YOUR TITLE</a:t>
            </a:r>
          </a:p>
          <a:p>
            <a:pPr algn="ctr"/>
            <a:r>
              <a:rPr lang="en-US" sz="5400" spc="600" dirty="0" smtClean="0">
                <a:solidFill>
                  <a:schemeClr val="bg1"/>
                </a:solidFill>
                <a:latin typeface="Montserrat" charset="0"/>
                <a:ea typeface="Montserrat" charset="0"/>
                <a:cs typeface="Montserrat" charset="0"/>
              </a:rPr>
              <a:t>GOES HERE</a:t>
            </a:r>
            <a:endParaRPr lang="en-US" sz="8000" spc="600" dirty="0">
              <a:solidFill>
                <a:schemeClr val="bg1"/>
              </a:solidFill>
              <a:latin typeface="Montserrat" charset="0"/>
              <a:ea typeface="Montserrat" charset="0"/>
              <a:cs typeface="Montserrat" charset="0"/>
            </a:endParaRPr>
          </a:p>
        </p:txBody>
      </p:sp>
      <p:sp>
        <p:nvSpPr>
          <p:cNvPr id="26" name="TextBox 25"/>
          <p:cNvSpPr txBox="1"/>
          <p:nvPr/>
        </p:nvSpPr>
        <p:spPr>
          <a:xfrm>
            <a:off x="8944041" y="10666105"/>
            <a:ext cx="6494256" cy="1675523"/>
          </a:xfrm>
          <a:prstGeom prst="rect">
            <a:avLst/>
          </a:prstGeom>
          <a:noFill/>
        </p:spPr>
        <p:txBody>
          <a:bodyPr wrap="square" rtlCol="0">
            <a:spAutoFit/>
          </a:bodyPr>
          <a:lstStyle/>
          <a:p>
            <a:pPr algn="ctr">
              <a:lnSpc>
                <a:spcPct val="150000"/>
              </a:lnSpc>
            </a:pPr>
            <a:r>
              <a:rPr lang="en-US" sz="2400" dirty="0">
                <a:solidFill>
                  <a:schemeClr val="bg1"/>
                </a:solidFill>
                <a:latin typeface="Montserrat Light" charset="0"/>
                <a:ea typeface="Montserrat Light" charset="0"/>
                <a:cs typeface="Montserrat Light" charset="0"/>
              </a:rPr>
              <a:t>Entrepreneurial activities differ substantially depending on the type of </a:t>
            </a:r>
            <a:r>
              <a:rPr lang="en-US" sz="2400" dirty="0" smtClean="0">
                <a:solidFill>
                  <a:schemeClr val="bg1"/>
                </a:solidFill>
                <a:latin typeface="Montserrat Light" charset="0"/>
                <a:ea typeface="Montserrat Light" charset="0"/>
                <a:cs typeface="Montserrat Light" charset="0"/>
              </a:rPr>
              <a:t>organization</a:t>
            </a:r>
            <a:endParaRPr lang="en-US" sz="2400" dirty="0">
              <a:solidFill>
                <a:schemeClr val="bg1"/>
              </a:solidFill>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419235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12190412" y="0"/>
            <a:ext cx="12232957" cy="13715999"/>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8" name="TextBox 17"/>
          <p:cNvSpPr txBox="1"/>
          <p:nvPr/>
        </p:nvSpPr>
        <p:spPr>
          <a:xfrm>
            <a:off x="4219049" y="6470719"/>
            <a:ext cx="4854214" cy="830997"/>
          </a:xfrm>
          <a:prstGeom prst="rect">
            <a:avLst/>
          </a:prstGeom>
          <a:noFill/>
        </p:spPr>
        <p:txBody>
          <a:bodyPr wrap="none" rtlCol="0">
            <a:spAutoFit/>
          </a:bodyPr>
          <a:lstStyle/>
          <a:p>
            <a:pPr algn="ctr"/>
            <a:r>
              <a:rPr lang="en-US" sz="4800" spc="600" dirty="0" smtClean="0">
                <a:solidFill>
                  <a:schemeClr val="accent1"/>
                </a:solidFill>
                <a:latin typeface="Montserrat" charset="0"/>
                <a:ea typeface="Montserrat" charset="0"/>
                <a:cs typeface="Montserrat" charset="0"/>
              </a:rPr>
              <a:t>JENNIFER A.</a:t>
            </a:r>
            <a:endParaRPr lang="en-US" sz="7200" spc="600" dirty="0">
              <a:solidFill>
                <a:schemeClr val="accent1"/>
              </a:solidFill>
              <a:latin typeface="Montserrat" charset="0"/>
              <a:ea typeface="Montserrat" charset="0"/>
              <a:cs typeface="Montserrat" charset="0"/>
            </a:endParaRPr>
          </a:p>
        </p:txBody>
      </p:sp>
      <p:sp>
        <p:nvSpPr>
          <p:cNvPr id="19" name="TextBox 18"/>
          <p:cNvSpPr txBox="1"/>
          <p:nvPr/>
        </p:nvSpPr>
        <p:spPr>
          <a:xfrm>
            <a:off x="2397848" y="7561512"/>
            <a:ext cx="8573807" cy="1279709"/>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a:t>
            </a:r>
            <a:r>
              <a:rPr lang="en-US" sz="1800" spc="300" dirty="0" smtClean="0">
                <a:latin typeface="Montserrat Light" charset="0"/>
                <a:ea typeface="Montserrat Light" charset="0"/>
                <a:cs typeface="Montserrat Light" charset="0"/>
              </a:rPr>
              <a:t>purpose.</a:t>
            </a:r>
            <a:endParaRPr lang="en-US" sz="1800" spc="300" dirty="0">
              <a:latin typeface="Montserrat Light" charset="0"/>
              <a:ea typeface="Montserrat Light" charset="0"/>
              <a:cs typeface="Montserrat Light" charset="0"/>
            </a:endParaRPr>
          </a:p>
        </p:txBody>
      </p:sp>
      <p:sp>
        <p:nvSpPr>
          <p:cNvPr id="20" name="TextBox 19"/>
          <p:cNvSpPr txBox="1"/>
          <p:nvPr/>
        </p:nvSpPr>
        <p:spPr>
          <a:xfrm>
            <a:off x="2397848" y="9101017"/>
            <a:ext cx="8573807"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a:t>
            </a:r>
            <a:r>
              <a:rPr lang="en-US" sz="1800" spc="300" dirty="0" smtClean="0">
                <a:latin typeface="Montserrat Light" charset="0"/>
                <a:ea typeface="Montserrat Light" charset="0"/>
                <a:cs typeface="Montserrat Light" charset="0"/>
              </a:rPr>
              <a:t>of</a:t>
            </a:r>
            <a:endParaRPr lang="en-US" sz="1800" spc="300" dirty="0">
              <a:latin typeface="Montserrat Light" charset="0"/>
              <a:ea typeface="Montserrat Light" charset="0"/>
              <a:cs typeface="Montserrat Light" charset="0"/>
            </a:endParaRPr>
          </a:p>
        </p:txBody>
      </p:sp>
      <p:grpSp>
        <p:nvGrpSpPr>
          <p:cNvPr id="21" name="Group 20"/>
          <p:cNvGrpSpPr/>
          <p:nvPr/>
        </p:nvGrpSpPr>
        <p:grpSpPr>
          <a:xfrm>
            <a:off x="4578338" y="10823359"/>
            <a:ext cx="4212825" cy="914400"/>
            <a:chOff x="14229248" y="11099163"/>
            <a:chExt cx="4212825" cy="914400"/>
          </a:xfrm>
        </p:grpSpPr>
        <p:sp>
          <p:nvSpPr>
            <p:cNvPr id="22" name="Rectangle 21"/>
            <p:cNvSpPr/>
            <p:nvPr/>
          </p:nvSpPr>
          <p:spPr>
            <a:xfrm>
              <a:off x="14229248" y="11099163"/>
              <a:ext cx="4212825"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4" name="TextBox 23"/>
            <p:cNvSpPr txBox="1"/>
            <p:nvPr/>
          </p:nvSpPr>
          <p:spPr>
            <a:xfrm>
              <a:off x="14247961" y="11290400"/>
              <a:ext cx="4099199" cy="461665"/>
            </a:xfrm>
            <a:prstGeom prst="rect">
              <a:avLst/>
            </a:prstGeom>
            <a:noFill/>
          </p:spPr>
          <p:txBody>
            <a:bodyPr wrap="square" rtlCol="0">
              <a:spAutoFit/>
            </a:bodyPr>
            <a:lstStyle/>
            <a:p>
              <a:pPr algn="ctr"/>
              <a:r>
                <a:rPr lang="en-US" sz="2400" spc="600" smtClean="0">
                  <a:solidFill>
                    <a:schemeClr val="bg2"/>
                  </a:solidFill>
                  <a:latin typeface="Montserrat" charset="0"/>
                  <a:ea typeface="Montserrat" charset="0"/>
                  <a:cs typeface="Montserrat" charset="0"/>
                </a:rPr>
                <a:t>LEARN MORE</a:t>
              </a:r>
              <a:endParaRPr lang="en-US" sz="4000" spc="600" dirty="0">
                <a:solidFill>
                  <a:schemeClr val="bg2"/>
                </a:solidFill>
                <a:latin typeface="Montserrat" charset="0"/>
                <a:ea typeface="Montserrat" charset="0"/>
                <a:cs typeface="Montserrat" charset="0"/>
              </a:endParaRPr>
            </a:p>
          </p:txBody>
        </p:sp>
      </p:grpSp>
      <p:sp>
        <p:nvSpPr>
          <p:cNvPr id="25" name="TextBox 24"/>
          <p:cNvSpPr txBox="1"/>
          <p:nvPr/>
        </p:nvSpPr>
        <p:spPr>
          <a:xfrm>
            <a:off x="16648588" y="6470719"/>
            <a:ext cx="3275257" cy="830997"/>
          </a:xfrm>
          <a:prstGeom prst="rect">
            <a:avLst/>
          </a:prstGeom>
          <a:noFill/>
        </p:spPr>
        <p:txBody>
          <a:bodyPr wrap="none" rtlCol="0">
            <a:spAutoFit/>
          </a:bodyPr>
          <a:lstStyle/>
          <a:p>
            <a:pPr algn="ctr"/>
            <a:r>
              <a:rPr lang="en-US" sz="4800" spc="600" dirty="0" smtClean="0">
                <a:solidFill>
                  <a:srgbClr val="0E0E0E"/>
                </a:solidFill>
                <a:latin typeface="Montserrat" charset="0"/>
                <a:ea typeface="Montserrat" charset="0"/>
                <a:cs typeface="Montserrat" charset="0"/>
              </a:rPr>
              <a:t>JOHN D.</a:t>
            </a:r>
            <a:endParaRPr lang="en-US" sz="7200" spc="600" dirty="0">
              <a:solidFill>
                <a:srgbClr val="0E0E0E"/>
              </a:solidFill>
              <a:latin typeface="Montserrat" charset="0"/>
              <a:ea typeface="Montserrat" charset="0"/>
              <a:cs typeface="Montserrat" charset="0"/>
            </a:endParaRPr>
          </a:p>
        </p:txBody>
      </p:sp>
      <p:sp>
        <p:nvSpPr>
          <p:cNvPr id="26" name="TextBox 25"/>
          <p:cNvSpPr txBox="1"/>
          <p:nvPr/>
        </p:nvSpPr>
        <p:spPr>
          <a:xfrm>
            <a:off x="14037908" y="7561512"/>
            <a:ext cx="8573807" cy="1279709"/>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a:t>
            </a:r>
            <a:r>
              <a:rPr lang="en-US" sz="1800" spc="300" dirty="0" smtClean="0">
                <a:solidFill>
                  <a:srgbClr val="0E0E0E"/>
                </a:solidFill>
                <a:latin typeface="Montserrat Light" charset="0"/>
                <a:ea typeface="Montserrat Light" charset="0"/>
                <a:cs typeface="Montserrat Light" charset="0"/>
              </a:rPr>
              <a:t>purpose.</a:t>
            </a:r>
            <a:endParaRPr lang="en-US" sz="1800" spc="300" dirty="0">
              <a:solidFill>
                <a:srgbClr val="0E0E0E"/>
              </a:solidFill>
              <a:latin typeface="Montserrat Light" charset="0"/>
              <a:ea typeface="Montserrat Light" charset="0"/>
              <a:cs typeface="Montserrat Light" charset="0"/>
            </a:endParaRPr>
          </a:p>
        </p:txBody>
      </p:sp>
      <p:sp>
        <p:nvSpPr>
          <p:cNvPr id="27" name="TextBox 26"/>
          <p:cNvSpPr txBox="1"/>
          <p:nvPr/>
        </p:nvSpPr>
        <p:spPr>
          <a:xfrm>
            <a:off x="14037908" y="9101017"/>
            <a:ext cx="8573807" cy="864211"/>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a:t>
            </a:r>
            <a:r>
              <a:rPr lang="en-US" sz="1800" spc="300" dirty="0" smtClean="0">
                <a:solidFill>
                  <a:srgbClr val="0E0E0E"/>
                </a:solidFill>
                <a:latin typeface="Montserrat Light" charset="0"/>
                <a:ea typeface="Montserrat Light" charset="0"/>
                <a:cs typeface="Montserrat Light" charset="0"/>
              </a:rPr>
              <a:t>of</a:t>
            </a:r>
            <a:endParaRPr lang="en-US" sz="1800" spc="300" dirty="0">
              <a:solidFill>
                <a:srgbClr val="0E0E0E"/>
              </a:solidFill>
              <a:latin typeface="Montserrat Light" charset="0"/>
              <a:ea typeface="Montserrat Light" charset="0"/>
              <a:cs typeface="Montserrat Light" charset="0"/>
            </a:endParaRPr>
          </a:p>
        </p:txBody>
      </p:sp>
      <p:grpSp>
        <p:nvGrpSpPr>
          <p:cNvPr id="28" name="Group 27"/>
          <p:cNvGrpSpPr/>
          <p:nvPr/>
        </p:nvGrpSpPr>
        <p:grpSpPr>
          <a:xfrm>
            <a:off x="16207640" y="10823359"/>
            <a:ext cx="4212825" cy="914400"/>
            <a:chOff x="14218490" y="11099163"/>
            <a:chExt cx="4212825" cy="914400"/>
          </a:xfrm>
        </p:grpSpPr>
        <p:sp>
          <p:nvSpPr>
            <p:cNvPr id="29" name="Rectangle 28"/>
            <p:cNvSpPr/>
            <p:nvPr/>
          </p:nvSpPr>
          <p:spPr>
            <a:xfrm>
              <a:off x="14218490" y="11099163"/>
              <a:ext cx="4212825"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0" name="TextBox 29"/>
            <p:cNvSpPr txBox="1"/>
            <p:nvPr/>
          </p:nvSpPr>
          <p:spPr>
            <a:xfrm>
              <a:off x="14757666" y="11301158"/>
              <a:ext cx="3079789" cy="461665"/>
            </a:xfrm>
            <a:prstGeom prst="rect">
              <a:avLst/>
            </a:prstGeom>
            <a:noFill/>
          </p:spPr>
          <p:txBody>
            <a:bodyPr wrap="square" rtlCol="0">
              <a:spAutoFit/>
            </a:bodyPr>
            <a:lstStyle/>
            <a:p>
              <a:pPr algn="ctr"/>
              <a:r>
                <a:rPr lang="en-US" sz="2400" spc="600" smtClean="0">
                  <a:solidFill>
                    <a:srgbClr val="000000"/>
                  </a:solidFill>
                  <a:latin typeface="Montserrat" charset="0"/>
                  <a:ea typeface="Montserrat" charset="0"/>
                  <a:cs typeface="Montserrat" charset="0"/>
                </a:rPr>
                <a:t>LEARN MORE</a:t>
              </a:r>
              <a:endParaRPr lang="en-US" sz="4000" spc="600" dirty="0">
                <a:solidFill>
                  <a:srgbClr val="000000"/>
                </a:solidFill>
                <a:latin typeface="Montserrat" charset="0"/>
                <a:ea typeface="Montserrat" charset="0"/>
                <a:cs typeface="Montserrat" charset="0"/>
              </a:endParaRPr>
            </a:p>
          </p:txBody>
        </p:sp>
      </p:gr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48013827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12170807" y="0"/>
            <a:ext cx="6083317" cy="13716000"/>
          </a:xfrm>
          <a:prstGeom prst="rect">
            <a:avLst/>
          </a:prstGeom>
          <a:solidFill>
            <a:schemeClr val="bg1">
              <a:alpha val="59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0" name="Rectangle 9"/>
          <p:cNvSpPr/>
          <p:nvPr/>
        </p:nvSpPr>
        <p:spPr>
          <a:xfrm>
            <a:off x="-1" y="8940800"/>
            <a:ext cx="6083317" cy="47752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2" name="Rectangle 11"/>
          <p:cNvSpPr/>
          <p:nvPr/>
        </p:nvSpPr>
        <p:spPr>
          <a:xfrm>
            <a:off x="6083317" y="8940800"/>
            <a:ext cx="6083317" cy="4775200"/>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6" name="Rectangle 15"/>
          <p:cNvSpPr/>
          <p:nvPr/>
        </p:nvSpPr>
        <p:spPr>
          <a:xfrm>
            <a:off x="18254125" y="8940800"/>
            <a:ext cx="6083317" cy="4775200"/>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33" name="TextBox 32"/>
          <p:cNvSpPr txBox="1"/>
          <p:nvPr/>
        </p:nvSpPr>
        <p:spPr>
          <a:xfrm>
            <a:off x="833488" y="10776908"/>
            <a:ext cx="4360126" cy="1477328"/>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2000" dirty="0" smtClean="0">
                <a:solidFill>
                  <a:schemeClr val="bg1"/>
                </a:solidFill>
                <a:latin typeface="Montserrat Light" charset="0"/>
                <a:ea typeface="Montserrat Light" charset="0"/>
                <a:cs typeface="Montserrat Light" charset="0"/>
              </a:rPr>
              <a:t>or</a:t>
            </a:r>
            <a:endParaRPr lang="en-US" sz="2000" dirty="0">
              <a:solidFill>
                <a:schemeClr val="bg1"/>
              </a:solidFill>
              <a:latin typeface="Montserrat Light" charset="0"/>
              <a:ea typeface="Montserrat Light" charset="0"/>
              <a:cs typeface="Montserrat Light" charset="0"/>
            </a:endParaRPr>
          </a:p>
        </p:txBody>
      </p:sp>
      <p:sp>
        <p:nvSpPr>
          <p:cNvPr id="34" name="TextBox 33"/>
          <p:cNvSpPr txBox="1"/>
          <p:nvPr/>
        </p:nvSpPr>
        <p:spPr>
          <a:xfrm>
            <a:off x="739821" y="10044648"/>
            <a:ext cx="4545534"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YOUR TITLE HERE</a:t>
            </a:r>
            <a:endParaRPr lang="en-US" sz="4800" spc="600" dirty="0">
              <a:solidFill>
                <a:schemeClr val="bg1"/>
              </a:solidFill>
              <a:latin typeface="Montserrat" charset="0"/>
              <a:ea typeface="Montserrat" charset="0"/>
              <a:cs typeface="Montserrat" charset="0"/>
            </a:endParaRPr>
          </a:p>
        </p:txBody>
      </p:sp>
      <p:sp>
        <p:nvSpPr>
          <p:cNvPr id="35" name="TextBox 34"/>
          <p:cNvSpPr txBox="1"/>
          <p:nvPr/>
        </p:nvSpPr>
        <p:spPr>
          <a:xfrm>
            <a:off x="6969611" y="10776908"/>
            <a:ext cx="4360126" cy="1477328"/>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2000" dirty="0" smtClean="0">
                <a:solidFill>
                  <a:schemeClr val="bg1"/>
                </a:solidFill>
                <a:latin typeface="Montserrat Light" charset="0"/>
                <a:ea typeface="Montserrat Light" charset="0"/>
                <a:cs typeface="Montserrat Light" charset="0"/>
              </a:rPr>
              <a:t>or</a:t>
            </a:r>
            <a:endParaRPr lang="en-US" sz="2000" dirty="0">
              <a:solidFill>
                <a:schemeClr val="bg1"/>
              </a:solidFill>
              <a:latin typeface="Montserrat Light" charset="0"/>
              <a:ea typeface="Montserrat Light" charset="0"/>
              <a:cs typeface="Montserrat Light" charset="0"/>
            </a:endParaRPr>
          </a:p>
        </p:txBody>
      </p:sp>
      <p:sp>
        <p:nvSpPr>
          <p:cNvPr id="36" name="TextBox 35"/>
          <p:cNvSpPr txBox="1"/>
          <p:nvPr/>
        </p:nvSpPr>
        <p:spPr>
          <a:xfrm>
            <a:off x="6875944" y="10044648"/>
            <a:ext cx="4545534"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YOUR TITLE HERE</a:t>
            </a:r>
            <a:endParaRPr lang="en-US" sz="4800" spc="600" dirty="0">
              <a:solidFill>
                <a:schemeClr val="bg1"/>
              </a:solidFill>
              <a:latin typeface="Montserrat" charset="0"/>
              <a:ea typeface="Montserrat" charset="0"/>
              <a:cs typeface="Montserrat" charset="0"/>
            </a:endParaRPr>
          </a:p>
        </p:txBody>
      </p:sp>
      <p:sp>
        <p:nvSpPr>
          <p:cNvPr id="37" name="TextBox 36"/>
          <p:cNvSpPr txBox="1"/>
          <p:nvPr/>
        </p:nvSpPr>
        <p:spPr>
          <a:xfrm>
            <a:off x="19129955" y="10776908"/>
            <a:ext cx="4360126" cy="1477328"/>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2000" dirty="0" smtClean="0">
                <a:solidFill>
                  <a:schemeClr val="bg1"/>
                </a:solidFill>
                <a:latin typeface="Montserrat Light" charset="0"/>
                <a:ea typeface="Montserrat Light" charset="0"/>
                <a:cs typeface="Montserrat Light" charset="0"/>
              </a:rPr>
              <a:t>or</a:t>
            </a:r>
            <a:endParaRPr lang="en-US" sz="2000" dirty="0">
              <a:solidFill>
                <a:schemeClr val="bg1"/>
              </a:solidFill>
              <a:latin typeface="Montserrat Light" charset="0"/>
              <a:ea typeface="Montserrat Light" charset="0"/>
              <a:cs typeface="Montserrat Light" charset="0"/>
            </a:endParaRPr>
          </a:p>
        </p:txBody>
      </p:sp>
      <p:sp>
        <p:nvSpPr>
          <p:cNvPr id="38" name="TextBox 37"/>
          <p:cNvSpPr txBox="1"/>
          <p:nvPr/>
        </p:nvSpPr>
        <p:spPr>
          <a:xfrm>
            <a:off x="19036288" y="10044648"/>
            <a:ext cx="4545534"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YOUR TITLE HERE</a:t>
            </a:r>
            <a:endParaRPr lang="en-US" sz="4800" spc="600" dirty="0">
              <a:solidFill>
                <a:schemeClr val="bg1"/>
              </a:solidFill>
              <a:latin typeface="Montserrat" charset="0"/>
              <a:ea typeface="Montserrat" charset="0"/>
              <a:cs typeface="Montserrat" charset="0"/>
            </a:endParaRPr>
          </a:p>
        </p:txBody>
      </p:sp>
      <p:grpSp>
        <p:nvGrpSpPr>
          <p:cNvPr id="19" name="Group 18"/>
          <p:cNvGrpSpPr/>
          <p:nvPr/>
        </p:nvGrpSpPr>
        <p:grpSpPr>
          <a:xfrm>
            <a:off x="14519345" y="4934552"/>
            <a:ext cx="1307713" cy="1141167"/>
            <a:chOff x="6885153" y="7021098"/>
            <a:chExt cx="621122" cy="542018"/>
          </a:xfrm>
        </p:grpSpPr>
        <p:sp>
          <p:nvSpPr>
            <p:cNvPr id="20" name="Line 469"/>
            <p:cNvSpPr>
              <a:spLocks noChangeShapeType="1"/>
            </p:cNvSpPr>
            <p:nvPr/>
          </p:nvSpPr>
          <p:spPr bwMode="auto">
            <a:xfrm>
              <a:off x="6973050" y="7129503"/>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Montserrat Light" charset="0"/>
              </a:endParaRPr>
            </a:p>
          </p:txBody>
        </p:sp>
        <p:sp>
          <p:nvSpPr>
            <p:cNvPr id="21" name="Line 470"/>
            <p:cNvSpPr>
              <a:spLocks noChangeShapeType="1"/>
            </p:cNvSpPr>
            <p:nvPr/>
          </p:nvSpPr>
          <p:spPr bwMode="auto">
            <a:xfrm>
              <a:off x="6973050" y="7229116"/>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Montserrat Light" charset="0"/>
              </a:endParaRPr>
            </a:p>
          </p:txBody>
        </p:sp>
        <p:sp>
          <p:nvSpPr>
            <p:cNvPr id="22" name="Line 471"/>
            <p:cNvSpPr>
              <a:spLocks noChangeShapeType="1"/>
            </p:cNvSpPr>
            <p:nvPr/>
          </p:nvSpPr>
          <p:spPr bwMode="auto">
            <a:xfrm>
              <a:off x="6973050" y="7328731"/>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Montserrat Light" charset="0"/>
              </a:endParaRPr>
            </a:p>
          </p:txBody>
        </p:sp>
        <p:sp>
          <p:nvSpPr>
            <p:cNvPr id="23"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rgbClr val="0E0E0E"/>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bg1"/>
                </a:solidFill>
                <a:latin typeface="Montserrat Light" charset="0"/>
              </a:endParaRPr>
            </a:p>
          </p:txBody>
        </p:sp>
      </p:grpSp>
      <p:sp>
        <p:nvSpPr>
          <p:cNvPr id="24" name="TextBox 23"/>
          <p:cNvSpPr txBox="1"/>
          <p:nvPr/>
        </p:nvSpPr>
        <p:spPr>
          <a:xfrm>
            <a:off x="12816443" y="7304120"/>
            <a:ext cx="4796139" cy="1411669"/>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2000">
                <a:solidFill>
                  <a:srgbClr val="0E0E0E"/>
                </a:solidFill>
                <a:latin typeface="Montserrat Light" charset="0"/>
                <a:ea typeface="Montserrat Light" charset="0"/>
                <a:cs typeface="Montserrat Light" charset="0"/>
              </a:rPr>
              <a:t>or </a:t>
            </a:r>
            <a:r>
              <a:rPr lang="en-US" sz="2000" smtClean="0">
                <a:solidFill>
                  <a:srgbClr val="0E0E0E"/>
                </a:solidFill>
                <a:latin typeface="Montserrat Light" charset="0"/>
                <a:ea typeface="Montserrat Light" charset="0"/>
                <a:cs typeface="Montserrat Light" charset="0"/>
              </a:rPr>
              <a:t>a</a:t>
            </a:r>
            <a:endParaRPr lang="en-US" sz="2000" dirty="0">
              <a:solidFill>
                <a:srgbClr val="0E0E0E"/>
              </a:solidFill>
              <a:latin typeface="Montserrat Light" charset="0"/>
              <a:ea typeface="Montserrat Light" charset="0"/>
              <a:cs typeface="Montserrat Light" charset="0"/>
            </a:endParaRPr>
          </a:p>
        </p:txBody>
      </p:sp>
      <p:sp>
        <p:nvSpPr>
          <p:cNvPr id="25" name="TextBox 24"/>
          <p:cNvSpPr txBox="1"/>
          <p:nvPr/>
        </p:nvSpPr>
        <p:spPr>
          <a:xfrm>
            <a:off x="12713506" y="6571860"/>
            <a:ext cx="5000087"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YOUR TITLE HERE</a:t>
            </a:r>
            <a:endParaRPr lang="en-US" sz="4800" spc="600" dirty="0">
              <a:solidFill>
                <a:srgbClr val="0E0E0E"/>
              </a:solidFill>
              <a:latin typeface="Montserrat" charset="0"/>
              <a:ea typeface="Montserrat" charset="0"/>
              <a:cs typeface="Montserrat" charset="0"/>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Tree>
    <p:extLst>
      <p:ext uri="{BB962C8B-B14F-4D97-AF65-F5344CB8AC3E}">
        <p14:creationId xmlns:p14="http://schemas.microsoft.com/office/powerpoint/2010/main" val="8426500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3027351" y="1847206"/>
            <a:ext cx="6207147" cy="212140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A LITTLE BIT</a:t>
            </a:r>
          </a:p>
          <a:p>
            <a:pPr algn="ctr"/>
            <a:r>
              <a:rPr lang="en-US" sz="6600" spc="600" dirty="0" smtClean="0">
                <a:solidFill>
                  <a:schemeClr val="tx2"/>
                </a:solidFill>
                <a:latin typeface="Montserrat" charset="0"/>
                <a:ea typeface="Montserrat" charset="0"/>
                <a:cs typeface="Montserrat" charset="0"/>
              </a:rPr>
              <a:t>OF HISTORY</a:t>
            </a:r>
            <a:endParaRPr lang="en-US" sz="9600" spc="600" dirty="0">
              <a:solidFill>
                <a:schemeClr val="tx2"/>
              </a:solidFill>
              <a:latin typeface="Montserrat" charset="0"/>
              <a:ea typeface="Montserrat" charset="0"/>
              <a:cs typeface="Montserrat" charset="0"/>
            </a:endParaRPr>
          </a:p>
        </p:txBody>
      </p:sp>
      <p:sp>
        <p:nvSpPr>
          <p:cNvPr id="15" name="TextBox 14"/>
          <p:cNvSpPr txBox="1"/>
          <p:nvPr/>
        </p:nvSpPr>
        <p:spPr>
          <a:xfrm>
            <a:off x="3489816" y="13870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2" name="TextBox 11"/>
          <p:cNvSpPr txBox="1"/>
          <p:nvPr/>
        </p:nvSpPr>
        <p:spPr>
          <a:xfrm>
            <a:off x="2736848" y="4145970"/>
            <a:ext cx="6940552" cy="300082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4" name="Rectangle 3"/>
          <p:cNvSpPr/>
          <p:nvPr/>
        </p:nvSpPr>
        <p:spPr>
          <a:xfrm>
            <a:off x="3696465" y="11087100"/>
            <a:ext cx="5097519"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7" name="TextBox 16"/>
          <p:cNvSpPr txBox="1"/>
          <p:nvPr/>
        </p:nvSpPr>
        <p:spPr>
          <a:xfrm>
            <a:off x="4157525" y="11278337"/>
            <a:ext cx="4099199" cy="461665"/>
          </a:xfrm>
          <a:prstGeom prst="rect">
            <a:avLst/>
          </a:prstGeom>
          <a:noFill/>
        </p:spPr>
        <p:txBody>
          <a:bodyPr wrap="square" rtlCol="0">
            <a:spAutoFit/>
          </a:bodyPr>
          <a:lstStyle/>
          <a:p>
            <a:pPr algn="ctr"/>
            <a:r>
              <a:rPr lang="en-US" sz="2400" spc="600" smtClean="0">
                <a:solidFill>
                  <a:schemeClr val="bg2"/>
                </a:solidFill>
                <a:latin typeface="Montserrat" charset="0"/>
                <a:ea typeface="Montserrat" charset="0"/>
                <a:cs typeface="Montserrat" charset="0"/>
              </a:rPr>
              <a:t>LEARN MORE</a:t>
            </a:r>
            <a:endParaRPr lang="en-US" sz="4000" spc="600" dirty="0">
              <a:solidFill>
                <a:schemeClr val="bg2"/>
              </a:solidFill>
              <a:latin typeface="Montserrat" charset="0"/>
              <a:ea typeface="Montserrat" charset="0"/>
              <a:cs typeface="Montserrat" charset="0"/>
            </a:endParaRPr>
          </a:p>
        </p:txBody>
      </p:sp>
      <p:sp>
        <p:nvSpPr>
          <p:cNvPr id="8" name="TextBox 7"/>
          <p:cNvSpPr txBox="1"/>
          <p:nvPr/>
        </p:nvSpPr>
        <p:spPr>
          <a:xfrm>
            <a:off x="2736848" y="7607948"/>
            <a:ext cx="6940552" cy="300082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a:t>
            </a:r>
            <a:r>
              <a:rPr lang="en-US" sz="1800" spc="300">
                <a:latin typeface="Montserrat Light" charset="0"/>
                <a:ea typeface="Montserrat Light" charset="0"/>
                <a:cs typeface="Montserrat Light" charset="0"/>
              </a:rPr>
              <a:t>. </a:t>
            </a:r>
            <a:endParaRPr lang="en-US" sz="1800" spc="300" dirty="0">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9456748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5334353" y="8767522"/>
            <a:ext cx="5897768"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YOUR TITLE</a:t>
            </a:r>
          </a:p>
          <a:p>
            <a:pPr algn="ctr"/>
            <a:r>
              <a:rPr lang="en-US" sz="6600" spc="600" dirty="0" smtClean="0">
                <a:solidFill>
                  <a:schemeClr val="tx2"/>
                </a:solidFill>
                <a:latin typeface="Montserrat" charset="0"/>
                <a:ea typeface="Montserrat" charset="0"/>
                <a:cs typeface="Montserrat" charset="0"/>
              </a:rPr>
              <a:t>GOES HERE</a:t>
            </a:r>
            <a:endParaRPr lang="en-US" sz="9600" spc="600" dirty="0">
              <a:solidFill>
                <a:schemeClr val="tx2"/>
              </a:solidFill>
              <a:latin typeface="Montserrat" charset="0"/>
              <a:ea typeface="Montserrat" charset="0"/>
              <a:cs typeface="Montserrat" charset="0"/>
            </a:endParaRPr>
          </a:p>
        </p:txBody>
      </p:sp>
      <p:sp>
        <p:nvSpPr>
          <p:cNvPr id="15" name="TextBox 14"/>
          <p:cNvSpPr txBox="1"/>
          <p:nvPr/>
        </p:nvSpPr>
        <p:spPr>
          <a:xfrm>
            <a:off x="15642129" y="8307384"/>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6" name="TextBox 15"/>
          <p:cNvSpPr txBox="1"/>
          <p:nvPr/>
        </p:nvSpPr>
        <p:spPr>
          <a:xfrm>
            <a:off x="14009694" y="11066286"/>
            <a:ext cx="8547085" cy="1200329"/>
          </a:xfrm>
          <a:prstGeom prst="rect">
            <a:avLst/>
          </a:prstGeom>
          <a:noFill/>
        </p:spPr>
        <p:txBody>
          <a:bodyPr wrap="square" rtlCol="0">
            <a:spAutoFit/>
          </a:bodyPr>
          <a:lstStyle/>
          <a:p>
            <a:pPr algn="ctr">
              <a:lnSpc>
                <a:spcPct val="150000"/>
              </a:lnSpc>
            </a:pPr>
            <a:r>
              <a:rPr lang="en-US" sz="2400" spc="300" dirty="0">
                <a:latin typeface="Montserrat Light" charset="0"/>
                <a:ea typeface="Montserrat Light" charset="0"/>
                <a:cs typeface="Montserrat Light" charset="0"/>
              </a:rPr>
              <a:t>Entrepreneurial activities differ substantially depending on the type of </a:t>
            </a:r>
            <a:r>
              <a:rPr lang="en-US" sz="2400" spc="300" dirty="0" smtClean="0">
                <a:latin typeface="Montserrat Light" charset="0"/>
                <a:ea typeface="Montserrat Light" charset="0"/>
                <a:cs typeface="Montserrat Light" charset="0"/>
              </a:rPr>
              <a:t>organization</a:t>
            </a:r>
            <a:endParaRPr lang="en-US" sz="2400" spc="300" dirty="0">
              <a:latin typeface="Montserrat Light" charset="0"/>
              <a:ea typeface="Montserrat Light" charset="0"/>
              <a:cs typeface="Montserrat Light" charset="0"/>
            </a:endParaRPr>
          </a:p>
        </p:txBody>
      </p:sp>
      <p:sp>
        <p:nvSpPr>
          <p:cNvPr id="10" name="TextBox 9"/>
          <p:cNvSpPr txBox="1"/>
          <p:nvPr/>
        </p:nvSpPr>
        <p:spPr>
          <a:xfrm>
            <a:off x="3191247" y="8767522"/>
            <a:ext cx="5897768"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YOUR TITLE</a:t>
            </a:r>
          </a:p>
          <a:p>
            <a:pPr algn="ctr"/>
            <a:r>
              <a:rPr lang="en-US" sz="6600" spc="600" dirty="0" smtClean="0">
                <a:solidFill>
                  <a:schemeClr val="tx2"/>
                </a:solidFill>
                <a:latin typeface="Montserrat" charset="0"/>
                <a:ea typeface="Montserrat" charset="0"/>
                <a:cs typeface="Montserrat" charset="0"/>
              </a:rPr>
              <a:t>GOES HERE</a:t>
            </a:r>
            <a:endParaRPr lang="en-US" sz="9600" spc="600" dirty="0">
              <a:solidFill>
                <a:schemeClr val="tx2"/>
              </a:solidFill>
              <a:latin typeface="Montserrat" charset="0"/>
              <a:ea typeface="Montserrat" charset="0"/>
              <a:cs typeface="Montserrat" charset="0"/>
            </a:endParaRPr>
          </a:p>
        </p:txBody>
      </p:sp>
      <p:sp>
        <p:nvSpPr>
          <p:cNvPr id="11" name="TextBox 10"/>
          <p:cNvSpPr txBox="1"/>
          <p:nvPr/>
        </p:nvSpPr>
        <p:spPr>
          <a:xfrm>
            <a:off x="3499023" y="8307384"/>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2" name="TextBox 11"/>
          <p:cNvSpPr txBox="1"/>
          <p:nvPr/>
        </p:nvSpPr>
        <p:spPr>
          <a:xfrm>
            <a:off x="1866588" y="11066286"/>
            <a:ext cx="8547085" cy="1200329"/>
          </a:xfrm>
          <a:prstGeom prst="rect">
            <a:avLst/>
          </a:prstGeom>
          <a:noFill/>
        </p:spPr>
        <p:txBody>
          <a:bodyPr wrap="square" rtlCol="0">
            <a:spAutoFit/>
          </a:bodyPr>
          <a:lstStyle/>
          <a:p>
            <a:pPr algn="ctr">
              <a:lnSpc>
                <a:spcPct val="150000"/>
              </a:lnSpc>
            </a:pPr>
            <a:r>
              <a:rPr lang="en-US" sz="2400" spc="300" dirty="0">
                <a:latin typeface="Montserrat Light" charset="0"/>
                <a:ea typeface="Montserrat Light" charset="0"/>
                <a:cs typeface="Montserrat Light" charset="0"/>
              </a:rPr>
              <a:t>Entrepreneurial activities differ substantially depending on the type of </a:t>
            </a:r>
            <a:r>
              <a:rPr lang="en-US" sz="2400" spc="300" dirty="0" smtClean="0">
                <a:latin typeface="Montserrat Light" charset="0"/>
                <a:ea typeface="Montserrat Light" charset="0"/>
                <a:cs typeface="Montserrat Light" charset="0"/>
              </a:rPr>
              <a:t>organization</a:t>
            </a:r>
            <a:endParaRPr lang="en-US" sz="2400" spc="300" dirty="0">
              <a:latin typeface="Montserrat Light" charset="0"/>
              <a:ea typeface="Montserrat Light" charset="0"/>
              <a:cs typeface="Montserrat Light" charset="0"/>
            </a:endParaRPr>
          </a:p>
        </p:txBody>
      </p:sp>
      <p:cxnSp>
        <p:nvCxnSpPr>
          <p:cNvPr id="17" name="Straight Connector 16"/>
          <p:cNvCxnSpPr/>
          <p:nvPr/>
        </p:nvCxnSpPr>
        <p:spPr>
          <a:xfrm>
            <a:off x="12188825" y="7961394"/>
            <a:ext cx="0" cy="5115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8173869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5334353" y="1909522"/>
            <a:ext cx="5897768"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YOUR TITLE</a:t>
            </a:r>
          </a:p>
          <a:p>
            <a:pPr algn="ctr"/>
            <a:r>
              <a:rPr lang="en-US" sz="6600" spc="600" dirty="0" smtClean="0">
                <a:solidFill>
                  <a:schemeClr val="tx2"/>
                </a:solidFill>
                <a:latin typeface="Montserrat" charset="0"/>
                <a:ea typeface="Montserrat" charset="0"/>
                <a:cs typeface="Montserrat" charset="0"/>
              </a:rPr>
              <a:t>GOES HERE</a:t>
            </a:r>
            <a:endParaRPr lang="en-US" sz="9600" spc="600" dirty="0">
              <a:solidFill>
                <a:schemeClr val="tx2"/>
              </a:solidFill>
              <a:latin typeface="Montserrat" charset="0"/>
              <a:ea typeface="Montserrat" charset="0"/>
              <a:cs typeface="Montserrat" charset="0"/>
            </a:endParaRPr>
          </a:p>
        </p:txBody>
      </p:sp>
      <p:sp>
        <p:nvSpPr>
          <p:cNvPr id="15" name="TextBox 14"/>
          <p:cNvSpPr txBox="1"/>
          <p:nvPr/>
        </p:nvSpPr>
        <p:spPr>
          <a:xfrm>
            <a:off x="15642129" y="1449384"/>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6" name="TextBox 15"/>
          <p:cNvSpPr txBox="1"/>
          <p:nvPr/>
        </p:nvSpPr>
        <p:spPr>
          <a:xfrm>
            <a:off x="14009694" y="4208286"/>
            <a:ext cx="8547085" cy="1200329"/>
          </a:xfrm>
          <a:prstGeom prst="rect">
            <a:avLst/>
          </a:prstGeom>
          <a:noFill/>
        </p:spPr>
        <p:txBody>
          <a:bodyPr wrap="square" rtlCol="0">
            <a:spAutoFit/>
          </a:bodyPr>
          <a:lstStyle/>
          <a:p>
            <a:pPr algn="ctr">
              <a:lnSpc>
                <a:spcPct val="150000"/>
              </a:lnSpc>
            </a:pPr>
            <a:r>
              <a:rPr lang="en-US" sz="2400" spc="300" dirty="0">
                <a:latin typeface="Montserrat Light" charset="0"/>
                <a:ea typeface="Montserrat Light" charset="0"/>
                <a:cs typeface="Montserrat Light" charset="0"/>
              </a:rPr>
              <a:t>Entrepreneurial activities differ substantially depending on the type of </a:t>
            </a:r>
            <a:r>
              <a:rPr lang="en-US" sz="2400" spc="300" dirty="0" smtClean="0">
                <a:latin typeface="Montserrat Light" charset="0"/>
                <a:ea typeface="Montserrat Light" charset="0"/>
                <a:cs typeface="Montserrat Light" charset="0"/>
              </a:rPr>
              <a:t>organization</a:t>
            </a:r>
            <a:endParaRPr lang="en-US" sz="2400" spc="300" dirty="0">
              <a:latin typeface="Montserrat Light" charset="0"/>
              <a:ea typeface="Montserrat Light" charset="0"/>
              <a:cs typeface="Montserrat Light" charset="0"/>
            </a:endParaRPr>
          </a:p>
        </p:txBody>
      </p:sp>
      <p:sp>
        <p:nvSpPr>
          <p:cNvPr id="10" name="TextBox 9"/>
          <p:cNvSpPr txBox="1"/>
          <p:nvPr/>
        </p:nvSpPr>
        <p:spPr>
          <a:xfrm>
            <a:off x="3191247" y="1909522"/>
            <a:ext cx="5897768"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YOUR TITLE</a:t>
            </a:r>
          </a:p>
          <a:p>
            <a:pPr algn="ctr"/>
            <a:r>
              <a:rPr lang="en-US" sz="6600" spc="600" dirty="0" smtClean="0">
                <a:solidFill>
                  <a:schemeClr val="tx2"/>
                </a:solidFill>
                <a:latin typeface="Montserrat" charset="0"/>
                <a:ea typeface="Montserrat" charset="0"/>
                <a:cs typeface="Montserrat" charset="0"/>
              </a:rPr>
              <a:t>GOES HERE</a:t>
            </a:r>
            <a:endParaRPr lang="en-US" sz="9600" spc="600" dirty="0">
              <a:solidFill>
                <a:schemeClr val="tx2"/>
              </a:solidFill>
              <a:latin typeface="Montserrat" charset="0"/>
              <a:ea typeface="Montserrat" charset="0"/>
              <a:cs typeface="Montserrat" charset="0"/>
            </a:endParaRPr>
          </a:p>
        </p:txBody>
      </p:sp>
      <p:sp>
        <p:nvSpPr>
          <p:cNvPr id="11" name="TextBox 10"/>
          <p:cNvSpPr txBox="1"/>
          <p:nvPr/>
        </p:nvSpPr>
        <p:spPr>
          <a:xfrm>
            <a:off x="3499023" y="1449384"/>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2" name="TextBox 11"/>
          <p:cNvSpPr txBox="1"/>
          <p:nvPr/>
        </p:nvSpPr>
        <p:spPr>
          <a:xfrm>
            <a:off x="1866588" y="4208286"/>
            <a:ext cx="8547085" cy="1200329"/>
          </a:xfrm>
          <a:prstGeom prst="rect">
            <a:avLst/>
          </a:prstGeom>
          <a:noFill/>
        </p:spPr>
        <p:txBody>
          <a:bodyPr wrap="square" rtlCol="0">
            <a:spAutoFit/>
          </a:bodyPr>
          <a:lstStyle/>
          <a:p>
            <a:pPr algn="ctr">
              <a:lnSpc>
                <a:spcPct val="150000"/>
              </a:lnSpc>
            </a:pPr>
            <a:r>
              <a:rPr lang="en-US" sz="2400" spc="300" dirty="0">
                <a:latin typeface="Montserrat Light" charset="0"/>
                <a:ea typeface="Montserrat Light" charset="0"/>
                <a:cs typeface="Montserrat Light" charset="0"/>
              </a:rPr>
              <a:t>Entrepreneurial activities differ substantially depending on the type of </a:t>
            </a:r>
            <a:r>
              <a:rPr lang="en-US" sz="2400" spc="300" dirty="0" smtClean="0">
                <a:latin typeface="Montserrat Light" charset="0"/>
                <a:ea typeface="Montserrat Light" charset="0"/>
                <a:cs typeface="Montserrat Light" charset="0"/>
              </a:rPr>
              <a:t>organization</a:t>
            </a:r>
            <a:endParaRPr lang="en-US" sz="2400" spc="300" dirty="0">
              <a:latin typeface="Montserrat Light" charset="0"/>
              <a:ea typeface="Montserrat Light" charset="0"/>
              <a:cs typeface="Montserrat Light" charset="0"/>
            </a:endParaRPr>
          </a:p>
        </p:txBody>
      </p:sp>
      <p:cxnSp>
        <p:nvCxnSpPr>
          <p:cNvPr id="18" name="Straight Connector 17"/>
          <p:cNvCxnSpPr/>
          <p:nvPr/>
        </p:nvCxnSpPr>
        <p:spPr>
          <a:xfrm>
            <a:off x="12188825" y="871151"/>
            <a:ext cx="0" cy="5115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8237935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5334353" y="1909522"/>
            <a:ext cx="5897768"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YOUR TITLE</a:t>
            </a:r>
          </a:p>
          <a:p>
            <a:pPr algn="ctr"/>
            <a:r>
              <a:rPr lang="en-US" sz="6600" spc="600" dirty="0" smtClean="0">
                <a:solidFill>
                  <a:schemeClr val="tx2"/>
                </a:solidFill>
                <a:latin typeface="Montserrat" charset="0"/>
                <a:ea typeface="Montserrat" charset="0"/>
                <a:cs typeface="Montserrat" charset="0"/>
              </a:rPr>
              <a:t>GOES HERE</a:t>
            </a:r>
            <a:endParaRPr lang="en-US" sz="9600" spc="600" dirty="0">
              <a:solidFill>
                <a:schemeClr val="tx2"/>
              </a:solidFill>
              <a:latin typeface="Montserrat" charset="0"/>
              <a:ea typeface="Montserrat" charset="0"/>
              <a:cs typeface="Montserrat" charset="0"/>
            </a:endParaRPr>
          </a:p>
        </p:txBody>
      </p:sp>
      <p:sp>
        <p:nvSpPr>
          <p:cNvPr id="15" name="TextBox 14"/>
          <p:cNvSpPr txBox="1"/>
          <p:nvPr/>
        </p:nvSpPr>
        <p:spPr>
          <a:xfrm>
            <a:off x="15642129" y="1449384"/>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6" name="TextBox 15"/>
          <p:cNvSpPr txBox="1"/>
          <p:nvPr/>
        </p:nvSpPr>
        <p:spPr>
          <a:xfrm>
            <a:off x="14009694" y="4208286"/>
            <a:ext cx="8547085" cy="1200329"/>
          </a:xfrm>
          <a:prstGeom prst="rect">
            <a:avLst/>
          </a:prstGeom>
          <a:noFill/>
        </p:spPr>
        <p:txBody>
          <a:bodyPr wrap="square" rtlCol="0">
            <a:spAutoFit/>
          </a:bodyPr>
          <a:lstStyle/>
          <a:p>
            <a:pPr algn="ctr">
              <a:lnSpc>
                <a:spcPct val="150000"/>
              </a:lnSpc>
            </a:pPr>
            <a:r>
              <a:rPr lang="en-US" sz="2400" spc="300" dirty="0">
                <a:latin typeface="Montserrat Light" charset="0"/>
                <a:ea typeface="Montserrat Light" charset="0"/>
                <a:cs typeface="Montserrat Light" charset="0"/>
              </a:rPr>
              <a:t>Entrepreneurial activities differ substantially depending on the type of </a:t>
            </a:r>
            <a:r>
              <a:rPr lang="en-US" sz="2400" spc="300" dirty="0" smtClean="0">
                <a:latin typeface="Montserrat Light" charset="0"/>
                <a:ea typeface="Montserrat Light" charset="0"/>
                <a:cs typeface="Montserrat Light" charset="0"/>
              </a:rPr>
              <a:t>organization</a:t>
            </a:r>
            <a:endParaRPr lang="en-US" sz="2400" spc="300" dirty="0">
              <a:latin typeface="Montserrat Light" charset="0"/>
              <a:ea typeface="Montserrat Light" charset="0"/>
              <a:cs typeface="Montserrat Light" charset="0"/>
            </a:endParaRPr>
          </a:p>
        </p:txBody>
      </p:sp>
      <p:sp>
        <p:nvSpPr>
          <p:cNvPr id="17" name="TextBox 16"/>
          <p:cNvSpPr txBox="1"/>
          <p:nvPr/>
        </p:nvSpPr>
        <p:spPr>
          <a:xfrm>
            <a:off x="15366420" y="8523682"/>
            <a:ext cx="5897768"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YOUR TITLE</a:t>
            </a:r>
          </a:p>
          <a:p>
            <a:pPr algn="ctr"/>
            <a:r>
              <a:rPr lang="en-US" sz="6600" spc="600" dirty="0" smtClean="0">
                <a:solidFill>
                  <a:schemeClr val="tx2"/>
                </a:solidFill>
                <a:latin typeface="Montserrat" charset="0"/>
                <a:ea typeface="Montserrat" charset="0"/>
                <a:cs typeface="Montserrat" charset="0"/>
              </a:rPr>
              <a:t>GOES HERE</a:t>
            </a:r>
            <a:endParaRPr lang="en-US" sz="9600" spc="600" dirty="0">
              <a:solidFill>
                <a:schemeClr val="tx2"/>
              </a:solidFill>
              <a:latin typeface="Montserrat" charset="0"/>
              <a:ea typeface="Montserrat" charset="0"/>
              <a:cs typeface="Montserrat" charset="0"/>
            </a:endParaRPr>
          </a:p>
        </p:txBody>
      </p:sp>
      <p:sp>
        <p:nvSpPr>
          <p:cNvPr id="18" name="TextBox 17"/>
          <p:cNvSpPr txBox="1"/>
          <p:nvPr/>
        </p:nvSpPr>
        <p:spPr>
          <a:xfrm>
            <a:off x="15674196" y="8063544"/>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9" name="TextBox 18"/>
          <p:cNvSpPr txBox="1"/>
          <p:nvPr/>
        </p:nvSpPr>
        <p:spPr>
          <a:xfrm>
            <a:off x="14041761" y="10822446"/>
            <a:ext cx="8547085" cy="1200329"/>
          </a:xfrm>
          <a:prstGeom prst="rect">
            <a:avLst/>
          </a:prstGeom>
          <a:noFill/>
        </p:spPr>
        <p:txBody>
          <a:bodyPr wrap="square" rtlCol="0">
            <a:spAutoFit/>
          </a:bodyPr>
          <a:lstStyle/>
          <a:p>
            <a:pPr algn="ctr">
              <a:lnSpc>
                <a:spcPct val="150000"/>
              </a:lnSpc>
            </a:pPr>
            <a:r>
              <a:rPr lang="en-US" sz="2400" spc="300" dirty="0">
                <a:latin typeface="Montserrat Light" charset="0"/>
                <a:ea typeface="Montserrat Light" charset="0"/>
                <a:cs typeface="Montserrat Light" charset="0"/>
              </a:rPr>
              <a:t>Entrepreneurial activities differ substantially depending on the type of </a:t>
            </a:r>
            <a:r>
              <a:rPr lang="en-US" sz="2400" spc="300" dirty="0" smtClean="0">
                <a:latin typeface="Montserrat Light" charset="0"/>
                <a:ea typeface="Montserrat Light" charset="0"/>
                <a:cs typeface="Montserrat Light" charset="0"/>
              </a:rPr>
              <a:t>organization</a:t>
            </a:r>
            <a:endParaRPr lang="en-US" sz="2400" spc="300" dirty="0">
              <a:latin typeface="Montserrat Light" charset="0"/>
              <a:ea typeface="Montserrat Light" charset="0"/>
              <a:cs typeface="Montserrat Light" charset="0"/>
            </a:endParaRPr>
          </a:p>
        </p:txBody>
      </p:sp>
      <p:cxnSp>
        <p:nvCxnSpPr>
          <p:cNvPr id="26" name="Straight Connector 25"/>
          <p:cNvCxnSpPr/>
          <p:nvPr/>
        </p:nvCxnSpPr>
        <p:spPr>
          <a:xfrm>
            <a:off x="13567721" y="6858000"/>
            <a:ext cx="939113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3107206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3178395" y="1909522"/>
            <a:ext cx="5897768"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YOUR TITLE</a:t>
            </a:r>
          </a:p>
          <a:p>
            <a:pPr algn="ctr"/>
            <a:r>
              <a:rPr lang="en-US" sz="6600" spc="600" dirty="0" smtClean="0">
                <a:solidFill>
                  <a:schemeClr val="tx2"/>
                </a:solidFill>
                <a:latin typeface="Montserrat" charset="0"/>
                <a:ea typeface="Montserrat" charset="0"/>
                <a:cs typeface="Montserrat" charset="0"/>
              </a:rPr>
              <a:t>GOES HERE</a:t>
            </a:r>
            <a:endParaRPr lang="en-US" sz="9600" spc="600" dirty="0">
              <a:solidFill>
                <a:schemeClr val="tx2"/>
              </a:solidFill>
              <a:latin typeface="Montserrat" charset="0"/>
              <a:ea typeface="Montserrat" charset="0"/>
              <a:cs typeface="Montserrat" charset="0"/>
            </a:endParaRPr>
          </a:p>
        </p:txBody>
      </p:sp>
      <p:sp>
        <p:nvSpPr>
          <p:cNvPr id="15" name="TextBox 14"/>
          <p:cNvSpPr txBox="1"/>
          <p:nvPr/>
        </p:nvSpPr>
        <p:spPr>
          <a:xfrm>
            <a:off x="3486171" y="1449384"/>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6" name="TextBox 15"/>
          <p:cNvSpPr txBox="1"/>
          <p:nvPr/>
        </p:nvSpPr>
        <p:spPr>
          <a:xfrm>
            <a:off x="1853736" y="4208286"/>
            <a:ext cx="8547085" cy="1200329"/>
          </a:xfrm>
          <a:prstGeom prst="rect">
            <a:avLst/>
          </a:prstGeom>
          <a:noFill/>
        </p:spPr>
        <p:txBody>
          <a:bodyPr wrap="square" rtlCol="0">
            <a:spAutoFit/>
          </a:bodyPr>
          <a:lstStyle/>
          <a:p>
            <a:pPr algn="ctr">
              <a:lnSpc>
                <a:spcPct val="150000"/>
              </a:lnSpc>
            </a:pPr>
            <a:r>
              <a:rPr lang="en-US" sz="2400" spc="300" dirty="0">
                <a:latin typeface="Montserrat Light" charset="0"/>
                <a:ea typeface="Montserrat Light" charset="0"/>
                <a:cs typeface="Montserrat Light" charset="0"/>
              </a:rPr>
              <a:t>Entrepreneurial activities differ substantially depending on the type of </a:t>
            </a:r>
            <a:r>
              <a:rPr lang="en-US" sz="2400" spc="300" dirty="0" smtClean="0">
                <a:latin typeface="Montserrat Light" charset="0"/>
                <a:ea typeface="Montserrat Light" charset="0"/>
                <a:cs typeface="Montserrat Light" charset="0"/>
              </a:rPr>
              <a:t>organization</a:t>
            </a:r>
            <a:endParaRPr lang="en-US" sz="2400" spc="300" dirty="0">
              <a:latin typeface="Montserrat Light" charset="0"/>
              <a:ea typeface="Montserrat Light" charset="0"/>
              <a:cs typeface="Montserrat Light" charset="0"/>
            </a:endParaRPr>
          </a:p>
        </p:txBody>
      </p:sp>
      <p:sp>
        <p:nvSpPr>
          <p:cNvPr id="17" name="TextBox 16"/>
          <p:cNvSpPr txBox="1"/>
          <p:nvPr/>
        </p:nvSpPr>
        <p:spPr>
          <a:xfrm>
            <a:off x="3185748" y="8523682"/>
            <a:ext cx="5897768"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YOUR TITLE</a:t>
            </a:r>
          </a:p>
          <a:p>
            <a:pPr algn="ctr"/>
            <a:r>
              <a:rPr lang="en-US" sz="6600" spc="600" dirty="0" smtClean="0">
                <a:solidFill>
                  <a:schemeClr val="tx2"/>
                </a:solidFill>
                <a:latin typeface="Montserrat" charset="0"/>
                <a:ea typeface="Montserrat" charset="0"/>
                <a:cs typeface="Montserrat" charset="0"/>
              </a:rPr>
              <a:t>GOES HERE</a:t>
            </a:r>
            <a:endParaRPr lang="en-US" sz="9600" spc="600" dirty="0">
              <a:solidFill>
                <a:schemeClr val="tx2"/>
              </a:solidFill>
              <a:latin typeface="Montserrat" charset="0"/>
              <a:ea typeface="Montserrat" charset="0"/>
              <a:cs typeface="Montserrat" charset="0"/>
            </a:endParaRPr>
          </a:p>
        </p:txBody>
      </p:sp>
      <p:sp>
        <p:nvSpPr>
          <p:cNvPr id="18" name="TextBox 17"/>
          <p:cNvSpPr txBox="1"/>
          <p:nvPr/>
        </p:nvSpPr>
        <p:spPr>
          <a:xfrm>
            <a:off x="3493524" y="8063544"/>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9" name="TextBox 18"/>
          <p:cNvSpPr txBox="1"/>
          <p:nvPr/>
        </p:nvSpPr>
        <p:spPr>
          <a:xfrm>
            <a:off x="1861089" y="10822446"/>
            <a:ext cx="8547085" cy="1200329"/>
          </a:xfrm>
          <a:prstGeom prst="rect">
            <a:avLst/>
          </a:prstGeom>
          <a:noFill/>
        </p:spPr>
        <p:txBody>
          <a:bodyPr wrap="square" rtlCol="0">
            <a:spAutoFit/>
          </a:bodyPr>
          <a:lstStyle/>
          <a:p>
            <a:pPr algn="ctr">
              <a:lnSpc>
                <a:spcPct val="150000"/>
              </a:lnSpc>
            </a:pPr>
            <a:r>
              <a:rPr lang="en-US" sz="2400" spc="300" dirty="0">
                <a:latin typeface="Montserrat Light" charset="0"/>
                <a:ea typeface="Montserrat Light" charset="0"/>
                <a:cs typeface="Montserrat Light" charset="0"/>
              </a:rPr>
              <a:t>Entrepreneurial activities differ substantially depending on the type of </a:t>
            </a:r>
            <a:r>
              <a:rPr lang="en-US" sz="2400" spc="300" dirty="0" smtClean="0">
                <a:latin typeface="Montserrat Light" charset="0"/>
                <a:ea typeface="Montserrat Light" charset="0"/>
                <a:cs typeface="Montserrat Light" charset="0"/>
              </a:rPr>
              <a:t>organization</a:t>
            </a:r>
            <a:endParaRPr lang="en-US" sz="2400" spc="300" dirty="0">
              <a:latin typeface="Montserrat Light" charset="0"/>
              <a:ea typeface="Montserrat Light" charset="0"/>
              <a:cs typeface="Montserrat Light" charset="0"/>
            </a:endParaRPr>
          </a:p>
        </p:txBody>
      </p:sp>
      <p:cxnSp>
        <p:nvCxnSpPr>
          <p:cNvPr id="20" name="Straight Connector 19"/>
          <p:cNvCxnSpPr/>
          <p:nvPr/>
        </p:nvCxnSpPr>
        <p:spPr>
          <a:xfrm>
            <a:off x="1422984" y="6896100"/>
            <a:ext cx="939113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7690678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2236613" y="0"/>
            <a:ext cx="6015777" cy="417622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9" name="Rectangle 8"/>
          <p:cNvSpPr/>
          <p:nvPr/>
        </p:nvSpPr>
        <p:spPr>
          <a:xfrm>
            <a:off x="6115988" y="4281977"/>
            <a:ext cx="6020412" cy="417622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12" name="TextBox 11"/>
          <p:cNvSpPr txBox="1"/>
          <p:nvPr/>
        </p:nvSpPr>
        <p:spPr>
          <a:xfrm>
            <a:off x="1427094" y="9492606"/>
            <a:ext cx="10723631" cy="1107996"/>
          </a:xfrm>
          <a:prstGeom prst="rect">
            <a:avLst/>
          </a:prstGeom>
          <a:noFill/>
        </p:spPr>
        <p:txBody>
          <a:bodyPr wrap="square" rtlCol="0">
            <a:spAutoFit/>
          </a:bodyPr>
          <a:lstStyle/>
          <a:p>
            <a:r>
              <a:rPr lang="en-US" sz="6600" spc="600" dirty="0" smtClean="0">
                <a:solidFill>
                  <a:schemeClr val="tx2"/>
                </a:solidFill>
                <a:latin typeface="Montserrat" charset="0"/>
                <a:ea typeface="Montserrat" charset="0"/>
                <a:cs typeface="Montserrat" charset="0"/>
              </a:rPr>
              <a:t>TWO COLUMNS TEXT</a:t>
            </a:r>
            <a:endParaRPr lang="en-US" sz="9600" spc="600" dirty="0">
              <a:solidFill>
                <a:schemeClr val="tx2"/>
              </a:solidFill>
              <a:latin typeface="Montserrat" charset="0"/>
              <a:ea typeface="Montserrat" charset="0"/>
              <a:cs typeface="Montserrat" charset="0"/>
            </a:endParaRPr>
          </a:p>
        </p:txBody>
      </p:sp>
      <p:sp>
        <p:nvSpPr>
          <p:cNvPr id="17" name="TextBox 16"/>
          <p:cNvSpPr txBox="1"/>
          <p:nvPr/>
        </p:nvSpPr>
        <p:spPr>
          <a:xfrm>
            <a:off x="1427094" y="9032468"/>
            <a:ext cx="5282215" cy="338554"/>
          </a:xfrm>
          <a:prstGeom prst="rect">
            <a:avLst/>
          </a:prstGeom>
          <a:noFill/>
        </p:spPr>
        <p:txBody>
          <a:bodyPr wrap="square" rtlCol="0">
            <a:spAutoFit/>
          </a:bodyPr>
          <a:lstStyle/>
          <a:p>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8" name="TextBox 17"/>
          <p:cNvSpPr txBox="1"/>
          <p:nvPr/>
        </p:nvSpPr>
        <p:spPr>
          <a:xfrm>
            <a:off x="1427095" y="10441615"/>
            <a:ext cx="9215505" cy="2400657"/>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a:t>
            </a:r>
            <a:r>
              <a:rPr lang="en-US" sz="2000" dirty="0" smtClean="0">
                <a:latin typeface="Montserrat Light" charset="0"/>
                <a:ea typeface="Montserrat Light" charset="0"/>
                <a:cs typeface="Montserrat Light" charset="0"/>
              </a:rPr>
              <a:t>or</a:t>
            </a:r>
          </a:p>
        </p:txBody>
      </p:sp>
      <p:sp>
        <p:nvSpPr>
          <p:cNvPr id="19" name="TextBox 18"/>
          <p:cNvSpPr txBox="1"/>
          <p:nvPr/>
        </p:nvSpPr>
        <p:spPr>
          <a:xfrm>
            <a:off x="12950825" y="9122279"/>
            <a:ext cx="9715500" cy="371999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a:t>
            </a:r>
            <a:r>
              <a:rPr lang="en-US" sz="2000" dirty="0" smtClean="0">
                <a:latin typeface="Montserrat Light" charset="0"/>
                <a:ea typeface="Montserrat Light" charset="0"/>
                <a:cs typeface="Montserrat Light" charset="0"/>
              </a:rPr>
              <a:t>for civil responsibility and taxation incurred as members perform (or fail) to discharge their duty within the publicly declared "birth certificate" or</a:t>
            </a:r>
            <a:endParaRPr lang="en-US" sz="2000" dirty="0">
              <a:latin typeface="Montserrat Light" charset="0"/>
              <a:ea typeface="Montserrat Light" charset="0"/>
              <a:cs typeface="Montserrat Light" charset="0"/>
            </a:endParaRPr>
          </a:p>
        </p:txBody>
      </p:sp>
      <p:sp>
        <p:nvSpPr>
          <p:cNvPr id="20" name="TextBox 19"/>
          <p:cNvSpPr txBox="1"/>
          <p:nvPr/>
        </p:nvSpPr>
        <p:spPr>
          <a:xfrm>
            <a:off x="6643943" y="5494696"/>
            <a:ext cx="3793026" cy="769441"/>
          </a:xfrm>
          <a:prstGeom prst="rect">
            <a:avLst/>
          </a:prstGeom>
          <a:noFill/>
        </p:spPr>
        <p:txBody>
          <a:bodyPr wrap="square" rtlCol="0">
            <a:spAutoFit/>
          </a:bodyPr>
          <a:lstStyle/>
          <a:p>
            <a:r>
              <a:rPr lang="en-US" sz="4400" spc="600" dirty="0" smtClean="0">
                <a:solidFill>
                  <a:schemeClr val="bg1"/>
                </a:solidFill>
                <a:latin typeface="Montserrat" charset="0"/>
                <a:ea typeface="Montserrat" charset="0"/>
                <a:cs typeface="Montserrat" charset="0"/>
              </a:rPr>
              <a:t>TITLE ONE</a:t>
            </a:r>
            <a:endParaRPr lang="en-US" sz="6600" spc="600" dirty="0">
              <a:solidFill>
                <a:schemeClr val="bg1"/>
              </a:solidFill>
              <a:latin typeface="Montserrat" charset="0"/>
              <a:ea typeface="Montserrat" charset="0"/>
              <a:cs typeface="Montserrat" charset="0"/>
            </a:endParaRPr>
          </a:p>
        </p:txBody>
      </p:sp>
      <p:sp>
        <p:nvSpPr>
          <p:cNvPr id="21" name="TextBox 20"/>
          <p:cNvSpPr txBox="1"/>
          <p:nvPr/>
        </p:nvSpPr>
        <p:spPr>
          <a:xfrm>
            <a:off x="6643943" y="5085513"/>
            <a:ext cx="3034805" cy="338554"/>
          </a:xfrm>
          <a:prstGeom prst="rect">
            <a:avLst/>
          </a:prstGeom>
          <a:noFill/>
        </p:spPr>
        <p:txBody>
          <a:bodyPr wrap="square" rtlCol="0">
            <a:spAutoFit/>
          </a:bodyPr>
          <a:lstStyle/>
          <a:p>
            <a:r>
              <a:rPr lang="en-US" sz="1600" spc="1200" dirty="0" smtClean="0">
                <a:solidFill>
                  <a:schemeClr val="bg1"/>
                </a:solidFill>
                <a:latin typeface="Montserrat" charset="0"/>
                <a:ea typeface="Montserrat" charset="0"/>
                <a:cs typeface="Montserrat" charset="0"/>
              </a:rPr>
              <a:t>WRITE HERE</a:t>
            </a:r>
            <a:endParaRPr lang="en-US" sz="1600" spc="1200" dirty="0">
              <a:solidFill>
                <a:schemeClr val="bg1"/>
              </a:solidFill>
              <a:latin typeface="Montserrat" charset="0"/>
              <a:ea typeface="Montserrat" charset="0"/>
              <a:cs typeface="Montserrat" charset="0"/>
            </a:endParaRPr>
          </a:p>
        </p:txBody>
      </p:sp>
      <p:sp>
        <p:nvSpPr>
          <p:cNvPr id="22" name="TextBox 21"/>
          <p:cNvSpPr txBox="1"/>
          <p:nvPr/>
        </p:nvSpPr>
        <p:spPr>
          <a:xfrm>
            <a:off x="6643943" y="6334766"/>
            <a:ext cx="4924745" cy="1279709"/>
          </a:xfrm>
          <a:prstGeom prst="rect">
            <a:avLst/>
          </a:prstGeom>
          <a:noFill/>
        </p:spPr>
        <p:txBody>
          <a:bodyPr wrap="square" rtlCol="0">
            <a:spAutoFit/>
          </a:bodyPr>
          <a:lstStyle/>
          <a:p>
            <a:pPr>
              <a:lnSpc>
                <a:spcPct val="150000"/>
              </a:lnSpc>
            </a:pPr>
            <a:r>
              <a:rPr lang="en-US" sz="1800" spc="300" dirty="0">
                <a:solidFill>
                  <a:schemeClr val="bg1"/>
                </a:solidFill>
                <a:latin typeface="Montserrat Light" charset="0"/>
                <a:ea typeface="Montserrat Light" charset="0"/>
                <a:cs typeface="Montserrat Light" charset="0"/>
              </a:rPr>
              <a:t>Entrepreneurial activities </a:t>
            </a:r>
            <a:r>
              <a:rPr lang="en-US" sz="1800" spc="300" dirty="0" smtClean="0">
                <a:solidFill>
                  <a:schemeClr val="bg1"/>
                </a:solidFill>
                <a:latin typeface="Montserrat Light" charset="0"/>
                <a:ea typeface="Montserrat Light" charset="0"/>
                <a:cs typeface="Montserrat Light" charset="0"/>
              </a:rPr>
              <a:t>differ</a:t>
            </a:r>
          </a:p>
          <a:p>
            <a:pPr>
              <a:lnSpc>
                <a:spcPct val="150000"/>
              </a:lnSpc>
            </a:pPr>
            <a:r>
              <a:rPr lang="en-US" sz="1800" spc="300" dirty="0" smtClean="0">
                <a:solidFill>
                  <a:schemeClr val="bg1"/>
                </a:solidFill>
                <a:latin typeface="Montserrat Light" charset="0"/>
                <a:ea typeface="Montserrat Light" charset="0"/>
                <a:cs typeface="Montserrat Light" charset="0"/>
              </a:rPr>
              <a:t>Substantially depending on</a:t>
            </a:r>
          </a:p>
          <a:p>
            <a:pPr>
              <a:lnSpc>
                <a:spcPct val="150000"/>
              </a:lnSpc>
            </a:pPr>
            <a:r>
              <a:rPr lang="en-US" sz="1800" spc="300" dirty="0" smtClean="0">
                <a:solidFill>
                  <a:schemeClr val="bg1"/>
                </a:solidFill>
                <a:latin typeface="Montserrat Light" charset="0"/>
                <a:ea typeface="Montserrat Light" charset="0"/>
                <a:cs typeface="Montserrat Light" charset="0"/>
              </a:rPr>
              <a:t>the </a:t>
            </a:r>
            <a:r>
              <a:rPr lang="en-US" sz="1800" spc="300" dirty="0">
                <a:solidFill>
                  <a:schemeClr val="bg1"/>
                </a:solidFill>
                <a:latin typeface="Montserrat Light" charset="0"/>
                <a:ea typeface="Montserrat Light" charset="0"/>
                <a:cs typeface="Montserrat Light" charset="0"/>
              </a:rPr>
              <a:t>type of </a:t>
            </a:r>
            <a:r>
              <a:rPr lang="en-US" sz="1800" spc="300" dirty="0" smtClean="0">
                <a:solidFill>
                  <a:schemeClr val="bg1"/>
                </a:solidFill>
                <a:latin typeface="Montserrat Light" charset="0"/>
                <a:ea typeface="Montserrat Light" charset="0"/>
                <a:cs typeface="Montserrat Light" charset="0"/>
              </a:rPr>
              <a:t>organization</a:t>
            </a:r>
            <a:endParaRPr lang="en-US" sz="1800" spc="300" dirty="0">
              <a:solidFill>
                <a:schemeClr val="bg1"/>
              </a:solidFill>
              <a:latin typeface="Montserrat Light" charset="0"/>
              <a:ea typeface="Montserrat Light" charset="0"/>
              <a:cs typeface="Montserrat Light" charset="0"/>
            </a:endParaRPr>
          </a:p>
        </p:txBody>
      </p:sp>
      <p:sp>
        <p:nvSpPr>
          <p:cNvPr id="24" name="TextBox 23"/>
          <p:cNvSpPr txBox="1"/>
          <p:nvPr/>
        </p:nvSpPr>
        <p:spPr>
          <a:xfrm>
            <a:off x="12784446" y="1204605"/>
            <a:ext cx="3887603" cy="769441"/>
          </a:xfrm>
          <a:prstGeom prst="rect">
            <a:avLst/>
          </a:prstGeom>
          <a:noFill/>
        </p:spPr>
        <p:txBody>
          <a:bodyPr wrap="square" rtlCol="0">
            <a:spAutoFit/>
          </a:bodyPr>
          <a:lstStyle/>
          <a:p>
            <a:r>
              <a:rPr lang="en-US" sz="4400" spc="600" dirty="0" smtClean="0">
                <a:solidFill>
                  <a:schemeClr val="bg1"/>
                </a:solidFill>
                <a:latin typeface="Montserrat" charset="0"/>
                <a:ea typeface="Montserrat" charset="0"/>
                <a:cs typeface="Montserrat" charset="0"/>
              </a:rPr>
              <a:t>TITLE TWO</a:t>
            </a:r>
            <a:endParaRPr lang="en-US" sz="6600" spc="600" dirty="0">
              <a:solidFill>
                <a:schemeClr val="bg1"/>
              </a:solidFill>
              <a:latin typeface="Montserrat" charset="0"/>
              <a:ea typeface="Montserrat" charset="0"/>
              <a:cs typeface="Montserrat" charset="0"/>
            </a:endParaRPr>
          </a:p>
        </p:txBody>
      </p:sp>
      <p:sp>
        <p:nvSpPr>
          <p:cNvPr id="25" name="TextBox 24"/>
          <p:cNvSpPr txBox="1"/>
          <p:nvPr/>
        </p:nvSpPr>
        <p:spPr>
          <a:xfrm>
            <a:off x="12784446" y="795422"/>
            <a:ext cx="3034805" cy="338554"/>
          </a:xfrm>
          <a:prstGeom prst="rect">
            <a:avLst/>
          </a:prstGeom>
          <a:noFill/>
        </p:spPr>
        <p:txBody>
          <a:bodyPr wrap="square" rtlCol="0">
            <a:spAutoFit/>
          </a:bodyPr>
          <a:lstStyle/>
          <a:p>
            <a:r>
              <a:rPr lang="en-US" sz="1600" spc="1200" dirty="0" smtClean="0">
                <a:solidFill>
                  <a:schemeClr val="bg1"/>
                </a:solidFill>
                <a:latin typeface="Montserrat" charset="0"/>
                <a:ea typeface="Montserrat" charset="0"/>
                <a:cs typeface="Montserrat" charset="0"/>
              </a:rPr>
              <a:t>WRITE HERE</a:t>
            </a:r>
            <a:endParaRPr lang="en-US" sz="1600" spc="1200" dirty="0">
              <a:solidFill>
                <a:schemeClr val="bg1"/>
              </a:solidFill>
              <a:latin typeface="Montserrat" charset="0"/>
              <a:ea typeface="Montserrat" charset="0"/>
              <a:cs typeface="Montserrat" charset="0"/>
            </a:endParaRPr>
          </a:p>
        </p:txBody>
      </p:sp>
      <p:sp>
        <p:nvSpPr>
          <p:cNvPr id="26" name="TextBox 25"/>
          <p:cNvSpPr txBox="1"/>
          <p:nvPr/>
        </p:nvSpPr>
        <p:spPr>
          <a:xfrm>
            <a:off x="12784446" y="2044675"/>
            <a:ext cx="4924745" cy="1279709"/>
          </a:xfrm>
          <a:prstGeom prst="rect">
            <a:avLst/>
          </a:prstGeom>
          <a:noFill/>
        </p:spPr>
        <p:txBody>
          <a:bodyPr wrap="square" rtlCol="0">
            <a:spAutoFit/>
          </a:bodyPr>
          <a:lstStyle/>
          <a:p>
            <a:pPr>
              <a:lnSpc>
                <a:spcPct val="150000"/>
              </a:lnSpc>
            </a:pPr>
            <a:r>
              <a:rPr lang="en-US" sz="1800" spc="300" dirty="0">
                <a:solidFill>
                  <a:schemeClr val="bg1"/>
                </a:solidFill>
                <a:latin typeface="Montserrat Light" charset="0"/>
                <a:ea typeface="Montserrat Light" charset="0"/>
                <a:cs typeface="Montserrat Light" charset="0"/>
              </a:rPr>
              <a:t>Entrepreneurial activities </a:t>
            </a:r>
            <a:r>
              <a:rPr lang="en-US" sz="1800" spc="300" dirty="0" smtClean="0">
                <a:solidFill>
                  <a:schemeClr val="bg1"/>
                </a:solidFill>
                <a:latin typeface="Montserrat Light" charset="0"/>
                <a:ea typeface="Montserrat Light" charset="0"/>
                <a:cs typeface="Montserrat Light" charset="0"/>
              </a:rPr>
              <a:t>differ</a:t>
            </a:r>
          </a:p>
          <a:p>
            <a:pPr>
              <a:lnSpc>
                <a:spcPct val="150000"/>
              </a:lnSpc>
            </a:pPr>
            <a:r>
              <a:rPr lang="en-US" sz="1800" spc="300" dirty="0" smtClean="0">
                <a:solidFill>
                  <a:schemeClr val="bg1"/>
                </a:solidFill>
                <a:latin typeface="Montserrat Light" charset="0"/>
                <a:ea typeface="Montserrat Light" charset="0"/>
                <a:cs typeface="Montserrat Light" charset="0"/>
              </a:rPr>
              <a:t>Substantially depending on</a:t>
            </a:r>
          </a:p>
          <a:p>
            <a:pPr>
              <a:lnSpc>
                <a:spcPct val="150000"/>
              </a:lnSpc>
            </a:pPr>
            <a:r>
              <a:rPr lang="en-US" sz="1800" spc="300" dirty="0" smtClean="0">
                <a:solidFill>
                  <a:schemeClr val="bg1"/>
                </a:solidFill>
                <a:latin typeface="Montserrat Light" charset="0"/>
                <a:ea typeface="Montserrat Light" charset="0"/>
                <a:cs typeface="Montserrat Light" charset="0"/>
              </a:rPr>
              <a:t>the </a:t>
            </a:r>
            <a:r>
              <a:rPr lang="en-US" sz="1800" spc="300" dirty="0">
                <a:solidFill>
                  <a:schemeClr val="bg1"/>
                </a:solidFill>
                <a:latin typeface="Montserrat Light" charset="0"/>
                <a:ea typeface="Montserrat Light" charset="0"/>
                <a:cs typeface="Montserrat Light" charset="0"/>
              </a:rPr>
              <a:t>type of </a:t>
            </a:r>
            <a:r>
              <a:rPr lang="en-US" sz="1800" spc="300" dirty="0" smtClean="0">
                <a:solidFill>
                  <a:schemeClr val="bg1"/>
                </a:solidFill>
                <a:latin typeface="Montserrat Light" charset="0"/>
                <a:ea typeface="Montserrat Light" charset="0"/>
                <a:cs typeface="Montserrat Light" charset="0"/>
              </a:rPr>
              <a:t>organization</a:t>
            </a:r>
            <a:endParaRPr lang="en-US" sz="1800" spc="300" dirty="0">
              <a:solidFill>
                <a:schemeClr val="bg1"/>
              </a:solidFill>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2085456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7" name="Rectangle 16"/>
          <p:cNvSpPr/>
          <p:nvPr/>
        </p:nvSpPr>
        <p:spPr>
          <a:xfrm>
            <a:off x="0" y="0"/>
            <a:ext cx="24377650" cy="13716000"/>
          </a:xfrm>
          <a:prstGeom prst="rect">
            <a:avLst/>
          </a:prstGeom>
          <a:solidFill>
            <a:schemeClr val="bg1">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26" name="TextBox 25"/>
          <p:cNvSpPr txBox="1"/>
          <p:nvPr/>
        </p:nvSpPr>
        <p:spPr>
          <a:xfrm>
            <a:off x="12984062" y="3134381"/>
            <a:ext cx="4796139" cy="1411669"/>
          </a:xfrm>
          <a:prstGeom prst="rect">
            <a:avLst/>
          </a:prstGeom>
          <a:noFill/>
        </p:spPr>
        <p:txBody>
          <a:bodyPr wrap="square" rtlCol="0">
            <a:spAutoFit/>
          </a:bodyPr>
          <a:lstStyle/>
          <a:p>
            <a:pP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whether natural persons, legal persons</a:t>
            </a:r>
            <a:r>
              <a:rPr lang="en-US" sz="2000" dirty="0" smtClean="0">
                <a:solidFill>
                  <a:srgbClr val="0E0E0E"/>
                </a:solidFill>
                <a:latin typeface="Montserrat Light" charset="0"/>
                <a:ea typeface="Montserrat Light" charset="0"/>
                <a:cs typeface="Montserrat Light" charset="0"/>
              </a:rPr>
              <a:t>,.</a:t>
            </a:r>
            <a:endParaRPr lang="en-US" sz="2000" dirty="0">
              <a:solidFill>
                <a:srgbClr val="0E0E0E"/>
              </a:solidFill>
              <a:latin typeface="Montserrat Light" charset="0"/>
              <a:ea typeface="Montserrat Light" charset="0"/>
              <a:cs typeface="Montserrat Light" charset="0"/>
            </a:endParaRPr>
          </a:p>
        </p:txBody>
      </p:sp>
      <p:sp>
        <p:nvSpPr>
          <p:cNvPr id="27" name="TextBox 26"/>
          <p:cNvSpPr txBox="1"/>
          <p:nvPr/>
        </p:nvSpPr>
        <p:spPr>
          <a:xfrm>
            <a:off x="12984061" y="2549606"/>
            <a:ext cx="5239803" cy="584775"/>
          </a:xfrm>
          <a:prstGeom prst="rect">
            <a:avLst/>
          </a:prstGeom>
          <a:noFill/>
        </p:spPr>
        <p:txBody>
          <a:bodyPr wrap="none" rtlCol="0">
            <a:spAutoFit/>
          </a:bodyPr>
          <a:lstStyle/>
          <a:p>
            <a:r>
              <a:rPr lang="en-US" sz="3200" b="1" spc="600" dirty="0" smtClean="0">
                <a:solidFill>
                  <a:srgbClr val="0E0E0E"/>
                </a:solidFill>
                <a:latin typeface="Montserrat" charset="0"/>
                <a:ea typeface="Montserrat" charset="0"/>
                <a:cs typeface="Montserrat" charset="0"/>
              </a:rPr>
              <a:t>YOUR TITLE HERE</a:t>
            </a:r>
            <a:endParaRPr lang="en-US" sz="4800" b="1" spc="600" dirty="0">
              <a:solidFill>
                <a:srgbClr val="0E0E0E"/>
              </a:solidFill>
              <a:latin typeface="Montserrat" charset="0"/>
              <a:ea typeface="Montserrat" charset="0"/>
              <a:cs typeface="Montserrat" charset="0"/>
            </a:endParaRPr>
          </a:p>
        </p:txBody>
      </p:sp>
      <p:sp>
        <p:nvSpPr>
          <p:cNvPr id="30" name="Shape 2775"/>
          <p:cNvSpPr/>
          <p:nvPr/>
        </p:nvSpPr>
        <p:spPr>
          <a:xfrm>
            <a:off x="12984061" y="1293961"/>
            <a:ext cx="1324481" cy="96325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31" name="Shape 2553"/>
          <p:cNvSpPr/>
          <p:nvPr/>
        </p:nvSpPr>
        <p:spPr>
          <a:xfrm>
            <a:off x="12835208" y="9025204"/>
            <a:ext cx="1110656" cy="100968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32" name="Shape 2624"/>
          <p:cNvSpPr>
            <a:spLocks noChangeAspect="1"/>
          </p:cNvSpPr>
          <p:nvPr/>
        </p:nvSpPr>
        <p:spPr>
          <a:xfrm>
            <a:off x="12984061" y="5130825"/>
            <a:ext cx="961803" cy="961803"/>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34" name="TextBox 33"/>
          <p:cNvSpPr txBox="1"/>
          <p:nvPr/>
        </p:nvSpPr>
        <p:spPr>
          <a:xfrm>
            <a:off x="12950826" y="7028760"/>
            <a:ext cx="4796139" cy="1411669"/>
          </a:xfrm>
          <a:prstGeom prst="rect">
            <a:avLst/>
          </a:prstGeom>
          <a:noFill/>
        </p:spPr>
        <p:txBody>
          <a:bodyPr wrap="square" rtlCol="0">
            <a:spAutoFit/>
          </a:bodyPr>
          <a:lstStyle/>
          <a:p>
            <a:pP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whether natural persons, legal persons</a:t>
            </a:r>
            <a:r>
              <a:rPr lang="en-US" sz="2000" dirty="0" smtClean="0">
                <a:solidFill>
                  <a:srgbClr val="0E0E0E"/>
                </a:solidFill>
                <a:latin typeface="Montserrat Light" charset="0"/>
                <a:ea typeface="Montserrat Light" charset="0"/>
                <a:cs typeface="Montserrat Light" charset="0"/>
              </a:rPr>
              <a:t>,.</a:t>
            </a:r>
            <a:endParaRPr lang="en-US" sz="2000" dirty="0">
              <a:solidFill>
                <a:srgbClr val="0E0E0E"/>
              </a:solidFill>
              <a:latin typeface="Montserrat Light" charset="0"/>
              <a:ea typeface="Montserrat Light" charset="0"/>
              <a:cs typeface="Montserrat Light" charset="0"/>
            </a:endParaRPr>
          </a:p>
        </p:txBody>
      </p:sp>
      <p:sp>
        <p:nvSpPr>
          <p:cNvPr id="35" name="TextBox 34"/>
          <p:cNvSpPr txBox="1"/>
          <p:nvPr/>
        </p:nvSpPr>
        <p:spPr>
          <a:xfrm>
            <a:off x="12950825" y="6443985"/>
            <a:ext cx="5239803" cy="584775"/>
          </a:xfrm>
          <a:prstGeom prst="rect">
            <a:avLst/>
          </a:prstGeom>
          <a:noFill/>
        </p:spPr>
        <p:txBody>
          <a:bodyPr wrap="square" rtlCol="0">
            <a:spAutoFit/>
          </a:bodyPr>
          <a:lstStyle/>
          <a:p>
            <a:r>
              <a:rPr lang="en-US" sz="3200" b="1" spc="600" dirty="0" smtClean="0">
                <a:solidFill>
                  <a:srgbClr val="0E0E0E"/>
                </a:solidFill>
                <a:latin typeface="Montserrat" charset="0"/>
                <a:ea typeface="Montserrat" charset="0"/>
                <a:cs typeface="Montserrat" charset="0"/>
              </a:rPr>
              <a:t>YOUR TITLE HERE</a:t>
            </a:r>
            <a:endParaRPr lang="en-US" sz="4800" b="1" spc="600" dirty="0">
              <a:solidFill>
                <a:srgbClr val="0E0E0E"/>
              </a:solidFill>
              <a:latin typeface="Montserrat" charset="0"/>
              <a:ea typeface="Montserrat" charset="0"/>
              <a:cs typeface="Montserrat" charset="0"/>
            </a:endParaRPr>
          </a:p>
        </p:txBody>
      </p:sp>
      <p:sp>
        <p:nvSpPr>
          <p:cNvPr id="36" name="TextBox 35"/>
          <p:cNvSpPr txBox="1"/>
          <p:nvPr/>
        </p:nvSpPr>
        <p:spPr>
          <a:xfrm>
            <a:off x="12950826" y="11059763"/>
            <a:ext cx="4796139" cy="1411669"/>
          </a:xfrm>
          <a:prstGeom prst="rect">
            <a:avLst/>
          </a:prstGeom>
          <a:noFill/>
        </p:spPr>
        <p:txBody>
          <a:bodyPr wrap="square" rtlCol="0">
            <a:spAutoFit/>
          </a:bodyPr>
          <a:lstStyle/>
          <a:p>
            <a:pP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whether natural persons, legal persons</a:t>
            </a:r>
            <a:r>
              <a:rPr lang="en-US" sz="2000" dirty="0" smtClean="0">
                <a:solidFill>
                  <a:srgbClr val="0E0E0E"/>
                </a:solidFill>
                <a:latin typeface="Montserrat Light" charset="0"/>
                <a:ea typeface="Montserrat Light" charset="0"/>
                <a:cs typeface="Montserrat Light" charset="0"/>
              </a:rPr>
              <a:t>,.</a:t>
            </a:r>
            <a:endParaRPr lang="en-US" sz="2000" dirty="0">
              <a:solidFill>
                <a:srgbClr val="0E0E0E"/>
              </a:solidFill>
              <a:latin typeface="Montserrat Light" charset="0"/>
              <a:ea typeface="Montserrat Light" charset="0"/>
              <a:cs typeface="Montserrat Light" charset="0"/>
            </a:endParaRPr>
          </a:p>
        </p:txBody>
      </p:sp>
      <p:sp>
        <p:nvSpPr>
          <p:cNvPr id="37" name="TextBox 36"/>
          <p:cNvSpPr txBox="1"/>
          <p:nvPr/>
        </p:nvSpPr>
        <p:spPr>
          <a:xfrm>
            <a:off x="12950825" y="10474988"/>
            <a:ext cx="5239803" cy="584775"/>
          </a:xfrm>
          <a:prstGeom prst="rect">
            <a:avLst/>
          </a:prstGeom>
          <a:noFill/>
        </p:spPr>
        <p:txBody>
          <a:bodyPr wrap="square" rtlCol="0">
            <a:spAutoFit/>
          </a:bodyPr>
          <a:lstStyle/>
          <a:p>
            <a:r>
              <a:rPr lang="en-US" sz="3200" b="1" spc="600" dirty="0" smtClean="0">
                <a:solidFill>
                  <a:srgbClr val="0E0E0E"/>
                </a:solidFill>
                <a:latin typeface="Montserrat" charset="0"/>
                <a:ea typeface="Montserrat" charset="0"/>
                <a:cs typeface="Montserrat" charset="0"/>
              </a:rPr>
              <a:t>YOUR TITLE HERE</a:t>
            </a:r>
            <a:endParaRPr lang="en-US" sz="4800" b="1" spc="600" dirty="0">
              <a:solidFill>
                <a:srgbClr val="0E0E0E"/>
              </a:solidFill>
              <a:latin typeface="Montserrat" charset="0"/>
              <a:ea typeface="Montserrat" charset="0"/>
              <a:cs typeface="Montserrat" charset="0"/>
            </a:endParaRPr>
          </a:p>
        </p:txBody>
      </p:sp>
      <p:sp>
        <p:nvSpPr>
          <p:cNvPr id="40" name="TextBox 39"/>
          <p:cNvSpPr txBox="1"/>
          <p:nvPr/>
        </p:nvSpPr>
        <p:spPr>
          <a:xfrm>
            <a:off x="4173463" y="5269272"/>
            <a:ext cx="3823483" cy="2123658"/>
          </a:xfrm>
          <a:prstGeom prst="rect">
            <a:avLst/>
          </a:prstGeom>
          <a:noFill/>
        </p:spPr>
        <p:txBody>
          <a:bodyPr wrap="none" rtlCol="0">
            <a:spAutoFit/>
          </a:bodyPr>
          <a:lstStyle/>
          <a:p>
            <a:pPr algn="ctr"/>
            <a:r>
              <a:rPr lang="en-US" sz="6600" spc="600" dirty="0" smtClean="0">
                <a:solidFill>
                  <a:srgbClr val="0E0E0E"/>
                </a:solidFill>
                <a:latin typeface="Montserrat" charset="0"/>
                <a:ea typeface="Montserrat" charset="0"/>
                <a:cs typeface="Montserrat" charset="0"/>
              </a:rPr>
              <a:t>VALUE</a:t>
            </a:r>
          </a:p>
          <a:p>
            <a:pPr algn="ctr"/>
            <a:r>
              <a:rPr lang="en-US" sz="6600" spc="600" dirty="0" smtClean="0">
                <a:solidFill>
                  <a:srgbClr val="0E0E0E"/>
                </a:solidFill>
                <a:latin typeface="Montserrat" charset="0"/>
                <a:ea typeface="Montserrat" charset="0"/>
                <a:cs typeface="Montserrat" charset="0"/>
              </a:rPr>
              <a:t>NAME 1</a:t>
            </a:r>
            <a:endParaRPr lang="en-US" sz="9600" spc="600" dirty="0">
              <a:solidFill>
                <a:srgbClr val="0E0E0E"/>
              </a:solidFill>
              <a:latin typeface="Montserrat" charset="0"/>
              <a:ea typeface="Montserrat" charset="0"/>
              <a:cs typeface="Montserrat" charset="0"/>
            </a:endParaRPr>
          </a:p>
        </p:txBody>
      </p:sp>
      <p:sp>
        <p:nvSpPr>
          <p:cNvPr id="41" name="TextBox 40"/>
          <p:cNvSpPr txBox="1"/>
          <p:nvPr/>
        </p:nvSpPr>
        <p:spPr>
          <a:xfrm>
            <a:off x="3444097" y="4809134"/>
            <a:ext cx="5282215" cy="338554"/>
          </a:xfrm>
          <a:prstGeom prst="rect">
            <a:avLst/>
          </a:prstGeom>
          <a:noFill/>
        </p:spPr>
        <p:txBody>
          <a:bodyPr wrap="none" rtlCol="0">
            <a:spAutoFit/>
          </a:bodyPr>
          <a:lstStyle/>
          <a:p>
            <a:pPr algn="ctr"/>
            <a:r>
              <a:rPr lang="en-US" sz="1600" spc="1200" dirty="0" smtClean="0">
                <a:solidFill>
                  <a:srgbClr val="0E0E0E"/>
                </a:solidFill>
                <a:latin typeface="Montserrat" charset="0"/>
                <a:ea typeface="Montserrat" charset="0"/>
                <a:cs typeface="Montserrat" charset="0"/>
              </a:rPr>
              <a:t>YOU CAN WRITE HERE</a:t>
            </a:r>
            <a:endParaRPr lang="en-US" sz="1600" spc="1200" dirty="0">
              <a:solidFill>
                <a:srgbClr val="0E0E0E"/>
              </a:solidFill>
              <a:latin typeface="Montserrat" charset="0"/>
              <a:ea typeface="Montserrat" charset="0"/>
              <a:cs typeface="Montserrat" charset="0"/>
            </a:endParaRPr>
          </a:p>
        </p:txBody>
      </p:sp>
      <p:sp>
        <p:nvSpPr>
          <p:cNvPr id="42" name="TextBox 41"/>
          <p:cNvSpPr txBox="1"/>
          <p:nvPr/>
        </p:nvSpPr>
        <p:spPr>
          <a:xfrm>
            <a:off x="3304636" y="7568036"/>
            <a:ext cx="5561138" cy="1279709"/>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Entrepreneurial activities differ substantially depending on the type of </a:t>
            </a:r>
            <a:r>
              <a:rPr lang="en-US" sz="1800" spc="300" dirty="0" smtClean="0">
                <a:solidFill>
                  <a:srgbClr val="0E0E0E"/>
                </a:solidFill>
                <a:latin typeface="Montserrat Light" charset="0"/>
                <a:ea typeface="Montserrat Light" charset="0"/>
                <a:cs typeface="Montserrat Light" charset="0"/>
              </a:rPr>
              <a:t>organization</a:t>
            </a:r>
            <a:endParaRPr lang="en-US" sz="1800" spc="300" dirty="0">
              <a:solidFill>
                <a:srgbClr val="0E0E0E"/>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7221777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2525425" y="10595480"/>
            <a:ext cx="6070498"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17" name="TextBox 16"/>
          <p:cNvSpPr txBox="1"/>
          <p:nvPr/>
        </p:nvSpPr>
        <p:spPr>
          <a:xfrm>
            <a:off x="2525425" y="9722544"/>
            <a:ext cx="5058539" cy="707886"/>
          </a:xfrm>
          <a:prstGeom prst="rect">
            <a:avLst/>
          </a:prstGeom>
          <a:noFill/>
        </p:spPr>
        <p:txBody>
          <a:bodyPr wrap="square" rtlCol="0">
            <a:spAutoFit/>
          </a:bodyPr>
          <a:lstStyle/>
          <a:p>
            <a:r>
              <a:rPr lang="en-US" sz="4000" spc="600" dirty="0" smtClean="0">
                <a:solidFill>
                  <a:schemeClr val="tx2"/>
                </a:solidFill>
                <a:latin typeface="Montserrat" charset="0"/>
                <a:ea typeface="Montserrat" charset="0"/>
                <a:cs typeface="Montserrat" charset="0"/>
              </a:rPr>
              <a:t>JOHN DOE</a:t>
            </a:r>
            <a:endParaRPr lang="en-US" sz="6000" spc="600" dirty="0">
              <a:solidFill>
                <a:schemeClr val="tx2"/>
              </a:solidFill>
              <a:latin typeface="Montserrat" charset="0"/>
              <a:ea typeface="Montserrat" charset="0"/>
              <a:cs typeface="Montserrat" charset="0"/>
            </a:endParaRPr>
          </a:p>
        </p:txBody>
      </p:sp>
      <p:sp>
        <p:nvSpPr>
          <p:cNvPr id="38" name="TextBox 37"/>
          <p:cNvSpPr txBox="1"/>
          <p:nvPr/>
        </p:nvSpPr>
        <p:spPr>
          <a:xfrm>
            <a:off x="9290374" y="10595480"/>
            <a:ext cx="6032397"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39" name="TextBox 38"/>
          <p:cNvSpPr txBox="1"/>
          <p:nvPr/>
        </p:nvSpPr>
        <p:spPr>
          <a:xfrm>
            <a:off x="9290374" y="9722544"/>
            <a:ext cx="5058539" cy="707886"/>
          </a:xfrm>
          <a:prstGeom prst="rect">
            <a:avLst/>
          </a:prstGeom>
          <a:noFill/>
        </p:spPr>
        <p:txBody>
          <a:bodyPr wrap="square" rtlCol="0">
            <a:spAutoFit/>
          </a:bodyPr>
          <a:lstStyle/>
          <a:p>
            <a:r>
              <a:rPr lang="en-US" sz="4000" spc="600" smtClean="0">
                <a:solidFill>
                  <a:schemeClr val="tx2"/>
                </a:solidFill>
                <a:latin typeface="Montserrat" charset="0"/>
                <a:ea typeface="Montserrat" charset="0"/>
                <a:cs typeface="Montserrat" charset="0"/>
              </a:rPr>
              <a:t>TITLE PROJECT</a:t>
            </a:r>
            <a:endParaRPr lang="en-US" sz="6000" spc="600" dirty="0">
              <a:solidFill>
                <a:schemeClr val="tx2"/>
              </a:solidFill>
              <a:latin typeface="Montserrat" charset="0"/>
              <a:ea typeface="Montserrat" charset="0"/>
              <a:cs typeface="Montserrat" charset="0"/>
            </a:endParaRPr>
          </a:p>
        </p:txBody>
      </p:sp>
      <p:sp>
        <p:nvSpPr>
          <p:cNvPr id="40" name="TextBox 39"/>
          <p:cNvSpPr txBox="1"/>
          <p:nvPr/>
        </p:nvSpPr>
        <p:spPr>
          <a:xfrm>
            <a:off x="16055323" y="10595480"/>
            <a:ext cx="6070498"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41" name="TextBox 40"/>
          <p:cNvSpPr txBox="1"/>
          <p:nvPr/>
        </p:nvSpPr>
        <p:spPr>
          <a:xfrm>
            <a:off x="16055323" y="9722544"/>
            <a:ext cx="5058539" cy="707886"/>
          </a:xfrm>
          <a:prstGeom prst="rect">
            <a:avLst/>
          </a:prstGeom>
          <a:noFill/>
        </p:spPr>
        <p:txBody>
          <a:bodyPr wrap="square" rtlCol="0">
            <a:spAutoFit/>
          </a:bodyPr>
          <a:lstStyle/>
          <a:p>
            <a:r>
              <a:rPr lang="en-US" sz="4000" spc="600" smtClean="0">
                <a:solidFill>
                  <a:schemeClr val="tx2"/>
                </a:solidFill>
                <a:latin typeface="Montserrat" charset="0"/>
                <a:ea typeface="Montserrat" charset="0"/>
                <a:cs typeface="Montserrat" charset="0"/>
              </a:rPr>
              <a:t>TITLE PROJECT</a:t>
            </a:r>
            <a:endParaRPr lang="en-US" sz="6000" spc="600" dirty="0">
              <a:solidFill>
                <a:schemeClr val="tx2"/>
              </a:solidFill>
              <a:latin typeface="Montserrat" charset="0"/>
              <a:ea typeface="Montserrat" charset="0"/>
              <a:cs typeface="Montserrat" charset="0"/>
            </a:endParaRPr>
          </a:p>
        </p:txBody>
      </p:sp>
      <p:sp>
        <p:nvSpPr>
          <p:cNvPr id="42" name="TextBox 41"/>
          <p:cNvSpPr txBox="1"/>
          <p:nvPr/>
        </p:nvSpPr>
        <p:spPr>
          <a:xfrm>
            <a:off x="7988801" y="1340545"/>
            <a:ext cx="8400056"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MEET OUR TEAM</a:t>
            </a:r>
            <a:endParaRPr lang="en-US" sz="9600" spc="600" dirty="0">
              <a:solidFill>
                <a:schemeClr val="tx2"/>
              </a:solidFill>
              <a:latin typeface="Montserrat" charset="0"/>
              <a:ea typeface="Montserrat" charset="0"/>
              <a:cs typeface="Montserrat" charset="0"/>
            </a:endParaRPr>
          </a:p>
        </p:txBody>
      </p:sp>
      <p:sp>
        <p:nvSpPr>
          <p:cNvPr id="43" name="TextBox 42"/>
          <p:cNvSpPr txBox="1"/>
          <p:nvPr/>
        </p:nvSpPr>
        <p:spPr>
          <a:xfrm>
            <a:off x="9547716" y="880407"/>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grpSp>
        <p:nvGrpSpPr>
          <p:cNvPr id="6" name="Group 5"/>
          <p:cNvGrpSpPr/>
          <p:nvPr/>
        </p:nvGrpSpPr>
        <p:grpSpPr>
          <a:xfrm>
            <a:off x="2525425" y="11812429"/>
            <a:ext cx="1999447" cy="558656"/>
            <a:chOff x="3095066" y="11233926"/>
            <a:chExt cx="1999447" cy="558656"/>
          </a:xfrm>
        </p:grpSpPr>
        <p:sp>
          <p:nvSpPr>
            <p:cNvPr id="16" name="Shape 2859"/>
            <p:cNvSpPr/>
            <p:nvPr/>
          </p:nvSpPr>
          <p:spPr>
            <a:xfrm>
              <a:off x="3095066"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 name="Shape 2860"/>
            <p:cNvSpPr/>
            <p:nvPr/>
          </p:nvSpPr>
          <p:spPr>
            <a:xfrm>
              <a:off x="3815462"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Shape 2865"/>
            <p:cNvSpPr/>
            <p:nvPr/>
          </p:nvSpPr>
          <p:spPr>
            <a:xfrm>
              <a:off x="4535858" y="11233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grpSp>
        <p:nvGrpSpPr>
          <p:cNvPr id="21" name="Group 20"/>
          <p:cNvGrpSpPr/>
          <p:nvPr/>
        </p:nvGrpSpPr>
        <p:grpSpPr>
          <a:xfrm>
            <a:off x="9290373" y="11812429"/>
            <a:ext cx="1999447" cy="558656"/>
            <a:chOff x="3095066" y="11233926"/>
            <a:chExt cx="1999447" cy="558656"/>
          </a:xfrm>
        </p:grpSpPr>
        <p:sp>
          <p:nvSpPr>
            <p:cNvPr id="22" name="Shape 2859"/>
            <p:cNvSpPr/>
            <p:nvPr/>
          </p:nvSpPr>
          <p:spPr>
            <a:xfrm>
              <a:off x="3095066"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860"/>
            <p:cNvSpPr/>
            <p:nvPr/>
          </p:nvSpPr>
          <p:spPr>
            <a:xfrm>
              <a:off x="3815462"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865"/>
            <p:cNvSpPr/>
            <p:nvPr/>
          </p:nvSpPr>
          <p:spPr>
            <a:xfrm>
              <a:off x="4535858" y="11233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grpSp>
        <p:nvGrpSpPr>
          <p:cNvPr id="25" name="Group 24"/>
          <p:cNvGrpSpPr/>
          <p:nvPr/>
        </p:nvGrpSpPr>
        <p:grpSpPr>
          <a:xfrm>
            <a:off x="16055321" y="11812429"/>
            <a:ext cx="1999447" cy="558656"/>
            <a:chOff x="3095066" y="11233926"/>
            <a:chExt cx="1999447" cy="558656"/>
          </a:xfrm>
        </p:grpSpPr>
        <p:sp>
          <p:nvSpPr>
            <p:cNvPr id="26" name="Shape 2859"/>
            <p:cNvSpPr/>
            <p:nvPr/>
          </p:nvSpPr>
          <p:spPr>
            <a:xfrm>
              <a:off x="3095066"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 name="Shape 2860"/>
            <p:cNvSpPr/>
            <p:nvPr/>
          </p:nvSpPr>
          <p:spPr>
            <a:xfrm>
              <a:off x="3815462"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Shape 2865"/>
            <p:cNvSpPr/>
            <p:nvPr/>
          </p:nvSpPr>
          <p:spPr>
            <a:xfrm>
              <a:off x="4535858" y="11233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
        <p:nvSpPr>
          <p:cNvPr id="29" name="TextBox 28"/>
          <p:cNvSpPr txBox="1"/>
          <p:nvPr/>
        </p:nvSpPr>
        <p:spPr>
          <a:xfrm>
            <a:off x="4897753"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3187432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703190" y="9561042"/>
            <a:ext cx="2186817" cy="400110"/>
          </a:xfrm>
          <a:prstGeom prst="rect">
            <a:avLst/>
          </a:prstGeom>
          <a:noFill/>
        </p:spPr>
        <p:txBody>
          <a:bodyPr wrap="none" rtlCol="0">
            <a:spAutoFit/>
          </a:bodyPr>
          <a:lstStyle/>
          <a:p>
            <a:r>
              <a:rPr lang="en-US" sz="2000" spc="600" dirty="0" smtClean="0">
                <a:solidFill>
                  <a:schemeClr val="tx2"/>
                </a:solidFill>
                <a:latin typeface="Montserrat Light" charset="0"/>
                <a:ea typeface="Montserrat Light" charset="0"/>
                <a:cs typeface="Montserrat Light" charset="0"/>
              </a:rPr>
              <a:t>JOHN DOE</a:t>
            </a:r>
          </a:p>
        </p:txBody>
      </p:sp>
      <p:sp>
        <p:nvSpPr>
          <p:cNvPr id="16" name="TextBox 15"/>
          <p:cNvSpPr txBox="1"/>
          <p:nvPr/>
        </p:nvSpPr>
        <p:spPr>
          <a:xfrm>
            <a:off x="1703190" y="9969748"/>
            <a:ext cx="6070498"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20" name="Rectangle 19"/>
          <p:cNvSpPr/>
          <p:nvPr/>
        </p:nvSpPr>
        <p:spPr>
          <a:xfrm>
            <a:off x="1703192" y="11258008"/>
            <a:ext cx="3407824" cy="690957"/>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21" name="TextBox 20"/>
          <p:cNvSpPr txBox="1"/>
          <p:nvPr/>
        </p:nvSpPr>
        <p:spPr>
          <a:xfrm>
            <a:off x="2025542" y="11394496"/>
            <a:ext cx="2736463" cy="400110"/>
          </a:xfrm>
          <a:prstGeom prst="rect">
            <a:avLst/>
          </a:prstGeom>
          <a:noFill/>
        </p:spPr>
        <p:txBody>
          <a:bodyPr wrap="square" rtlCol="0">
            <a:spAutoFit/>
          </a:bodyPr>
          <a:lstStyle/>
          <a:p>
            <a:pPr algn="ctr"/>
            <a:r>
              <a:rPr lang="en-US" sz="2000" spc="600" dirty="0" smtClean="0">
                <a:solidFill>
                  <a:schemeClr val="accent1"/>
                </a:solidFill>
                <a:latin typeface="Montserrat Light" charset="0"/>
                <a:ea typeface="Montserrat Light" charset="0"/>
                <a:cs typeface="Montserrat Light" charset="0"/>
              </a:rPr>
              <a:t>LEARN MORE</a:t>
            </a:r>
          </a:p>
        </p:txBody>
      </p:sp>
      <p:sp>
        <p:nvSpPr>
          <p:cNvPr id="22" name="TextBox 21"/>
          <p:cNvSpPr txBox="1"/>
          <p:nvPr/>
        </p:nvSpPr>
        <p:spPr>
          <a:xfrm>
            <a:off x="8704378" y="9571370"/>
            <a:ext cx="2125903" cy="400110"/>
          </a:xfrm>
          <a:prstGeom prst="rect">
            <a:avLst/>
          </a:prstGeom>
          <a:noFill/>
        </p:spPr>
        <p:txBody>
          <a:bodyPr wrap="none" rtlCol="0">
            <a:spAutoFit/>
          </a:bodyPr>
          <a:lstStyle/>
          <a:p>
            <a:r>
              <a:rPr lang="en-US" sz="2000" spc="600" dirty="0" smtClean="0">
                <a:solidFill>
                  <a:schemeClr val="tx2"/>
                </a:solidFill>
                <a:latin typeface="Montserrat Light" charset="0"/>
                <a:ea typeface="Montserrat Light" charset="0"/>
                <a:cs typeface="Montserrat Light" charset="0"/>
              </a:rPr>
              <a:t>JANE DOE</a:t>
            </a:r>
          </a:p>
        </p:txBody>
      </p:sp>
      <p:sp>
        <p:nvSpPr>
          <p:cNvPr id="23" name="TextBox 22"/>
          <p:cNvSpPr txBox="1"/>
          <p:nvPr/>
        </p:nvSpPr>
        <p:spPr>
          <a:xfrm>
            <a:off x="8704378" y="9980076"/>
            <a:ext cx="6070498"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24" name="Rectangle 23"/>
          <p:cNvSpPr/>
          <p:nvPr/>
        </p:nvSpPr>
        <p:spPr>
          <a:xfrm>
            <a:off x="8704380" y="11268336"/>
            <a:ext cx="3407824" cy="690957"/>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25" name="TextBox 24"/>
          <p:cNvSpPr txBox="1"/>
          <p:nvPr/>
        </p:nvSpPr>
        <p:spPr>
          <a:xfrm>
            <a:off x="9026730" y="11404824"/>
            <a:ext cx="2736463" cy="400110"/>
          </a:xfrm>
          <a:prstGeom prst="rect">
            <a:avLst/>
          </a:prstGeom>
          <a:noFill/>
        </p:spPr>
        <p:txBody>
          <a:bodyPr wrap="square" rtlCol="0">
            <a:spAutoFit/>
          </a:bodyPr>
          <a:lstStyle/>
          <a:p>
            <a:pPr algn="ctr"/>
            <a:r>
              <a:rPr lang="en-US" sz="2000" spc="600" dirty="0" smtClean="0">
                <a:solidFill>
                  <a:schemeClr val="accent1"/>
                </a:solidFill>
                <a:latin typeface="Montserrat Light" charset="0"/>
                <a:ea typeface="Montserrat Light" charset="0"/>
                <a:cs typeface="Montserrat Light" charset="0"/>
              </a:rPr>
              <a:t>LEARN MORE</a:t>
            </a:r>
          </a:p>
        </p:txBody>
      </p:sp>
      <p:sp>
        <p:nvSpPr>
          <p:cNvPr id="26" name="TextBox 25"/>
          <p:cNvSpPr txBox="1"/>
          <p:nvPr/>
        </p:nvSpPr>
        <p:spPr>
          <a:xfrm>
            <a:off x="15705566" y="9571370"/>
            <a:ext cx="2946640" cy="400110"/>
          </a:xfrm>
          <a:prstGeom prst="rect">
            <a:avLst/>
          </a:prstGeom>
          <a:noFill/>
        </p:spPr>
        <p:txBody>
          <a:bodyPr wrap="none" rtlCol="0">
            <a:spAutoFit/>
          </a:bodyPr>
          <a:lstStyle/>
          <a:p>
            <a:r>
              <a:rPr lang="en-US" sz="2000" spc="600" dirty="0" smtClean="0">
                <a:solidFill>
                  <a:schemeClr val="tx2"/>
                </a:solidFill>
                <a:latin typeface="Montserrat Light" charset="0"/>
                <a:ea typeface="Montserrat Light" charset="0"/>
                <a:cs typeface="Montserrat Light" charset="0"/>
              </a:rPr>
              <a:t>ANDREA LUNA</a:t>
            </a:r>
          </a:p>
        </p:txBody>
      </p:sp>
      <p:sp>
        <p:nvSpPr>
          <p:cNvPr id="27" name="TextBox 26"/>
          <p:cNvSpPr txBox="1"/>
          <p:nvPr/>
        </p:nvSpPr>
        <p:spPr>
          <a:xfrm>
            <a:off x="15705566" y="9980076"/>
            <a:ext cx="6070498"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29" name="Rectangle 28"/>
          <p:cNvSpPr/>
          <p:nvPr/>
        </p:nvSpPr>
        <p:spPr>
          <a:xfrm>
            <a:off x="15705568" y="11268336"/>
            <a:ext cx="3407824" cy="690957"/>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30" name="TextBox 29"/>
          <p:cNvSpPr txBox="1"/>
          <p:nvPr/>
        </p:nvSpPr>
        <p:spPr>
          <a:xfrm>
            <a:off x="16027918" y="11404824"/>
            <a:ext cx="2736463" cy="400110"/>
          </a:xfrm>
          <a:prstGeom prst="rect">
            <a:avLst/>
          </a:prstGeom>
          <a:noFill/>
        </p:spPr>
        <p:txBody>
          <a:bodyPr wrap="square" rtlCol="0">
            <a:spAutoFit/>
          </a:bodyPr>
          <a:lstStyle/>
          <a:p>
            <a:pPr algn="ctr"/>
            <a:r>
              <a:rPr lang="en-US" sz="2000" spc="600" dirty="0" smtClean="0">
                <a:solidFill>
                  <a:schemeClr val="accent1"/>
                </a:solidFill>
                <a:latin typeface="Montserrat Light" charset="0"/>
                <a:ea typeface="Montserrat Light" charset="0"/>
                <a:cs typeface="Montserrat Light" charset="0"/>
              </a:rPr>
              <a:t>LEARN MORE</a:t>
            </a:r>
          </a:p>
        </p:txBody>
      </p:sp>
      <p:sp>
        <p:nvSpPr>
          <p:cNvPr id="28" name="TextBox 27"/>
          <p:cNvSpPr txBox="1"/>
          <p:nvPr/>
        </p:nvSpPr>
        <p:spPr>
          <a:xfrm>
            <a:off x="7988801" y="1340545"/>
            <a:ext cx="8400056"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MEET OUR TEAM</a:t>
            </a:r>
            <a:endParaRPr lang="en-US" sz="9600" spc="600" dirty="0">
              <a:solidFill>
                <a:schemeClr val="tx2"/>
              </a:solidFill>
              <a:latin typeface="Montserrat" charset="0"/>
              <a:ea typeface="Montserrat" charset="0"/>
              <a:cs typeface="Montserrat" charset="0"/>
            </a:endParaRPr>
          </a:p>
        </p:txBody>
      </p:sp>
      <p:sp>
        <p:nvSpPr>
          <p:cNvPr id="31" name="TextBox 30"/>
          <p:cNvSpPr txBox="1"/>
          <p:nvPr/>
        </p:nvSpPr>
        <p:spPr>
          <a:xfrm>
            <a:off x="9547716" y="880407"/>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32" name="TextBox 31"/>
          <p:cNvSpPr txBox="1"/>
          <p:nvPr/>
        </p:nvSpPr>
        <p:spPr>
          <a:xfrm>
            <a:off x="4897753"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7302837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a:off x="15745880" y="2112210"/>
            <a:ext cx="5001689"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SERVICES</a:t>
            </a:r>
            <a:endParaRPr lang="en-US" sz="9600" spc="600" dirty="0">
              <a:solidFill>
                <a:schemeClr val="tx2"/>
              </a:solidFill>
              <a:latin typeface="Montserrat" charset="0"/>
              <a:ea typeface="Montserrat" charset="0"/>
              <a:cs typeface="Montserrat" charset="0"/>
            </a:endParaRPr>
          </a:p>
        </p:txBody>
      </p:sp>
      <p:sp>
        <p:nvSpPr>
          <p:cNvPr id="32" name="TextBox 31"/>
          <p:cNvSpPr txBox="1"/>
          <p:nvPr/>
        </p:nvSpPr>
        <p:spPr>
          <a:xfrm>
            <a:off x="15605617" y="1652072"/>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34" name="TextBox 33"/>
          <p:cNvSpPr txBox="1"/>
          <p:nvPr/>
        </p:nvSpPr>
        <p:spPr>
          <a:xfrm>
            <a:off x="16509482" y="3854977"/>
            <a:ext cx="3502882" cy="461665"/>
          </a:xfrm>
          <a:prstGeom prst="rect">
            <a:avLst/>
          </a:prstGeom>
          <a:noFill/>
        </p:spPr>
        <p:txBody>
          <a:bodyPr wrap="none" rtlCol="0">
            <a:spAutoFit/>
          </a:bodyPr>
          <a:lstStyle/>
          <a:p>
            <a:pPr algn="ctr"/>
            <a:r>
              <a:rPr lang="en-US" sz="2400" spc="600" dirty="0" smtClean="0">
                <a:solidFill>
                  <a:schemeClr val="tx2"/>
                </a:solidFill>
                <a:latin typeface="Montserrat Light" charset="0"/>
                <a:ea typeface="Montserrat Light" charset="0"/>
                <a:cs typeface="Montserrat Light" charset="0"/>
              </a:rPr>
              <a:t>SERVICE NAME</a:t>
            </a:r>
          </a:p>
        </p:txBody>
      </p:sp>
      <p:sp>
        <p:nvSpPr>
          <p:cNvPr id="35" name="TextBox 34"/>
          <p:cNvSpPr txBox="1"/>
          <p:nvPr/>
        </p:nvSpPr>
        <p:spPr>
          <a:xfrm>
            <a:off x="15223091" y="4316642"/>
            <a:ext cx="6070498" cy="950004"/>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36" name="Rectangle 35"/>
          <p:cNvSpPr/>
          <p:nvPr/>
        </p:nvSpPr>
        <p:spPr>
          <a:xfrm>
            <a:off x="17080690" y="5598669"/>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Montserrat Light" charset="0"/>
            </a:endParaRPr>
          </a:p>
        </p:txBody>
      </p:sp>
      <p:sp>
        <p:nvSpPr>
          <p:cNvPr id="37" name="TextBox 36"/>
          <p:cNvSpPr txBox="1"/>
          <p:nvPr/>
        </p:nvSpPr>
        <p:spPr>
          <a:xfrm>
            <a:off x="17710236" y="5691892"/>
            <a:ext cx="1050289" cy="307777"/>
          </a:xfrm>
          <a:prstGeom prst="rect">
            <a:avLst/>
          </a:prstGeom>
          <a:noFill/>
        </p:spPr>
        <p:txBody>
          <a:bodyPr wrap="none" rtlCol="0">
            <a:spAutoFit/>
          </a:bodyPr>
          <a:lstStyle/>
          <a:p>
            <a:pPr algn="ctr"/>
            <a:r>
              <a:rPr lang="en-US" sz="1400" spc="600" dirty="0" smtClean="0">
                <a:solidFill>
                  <a:schemeClr val="accent1"/>
                </a:solidFill>
                <a:latin typeface="Montserrat Light" charset="0"/>
                <a:ea typeface="Montserrat Light" charset="0"/>
                <a:cs typeface="Montserrat Light" charset="0"/>
              </a:rPr>
              <a:t>MORE</a:t>
            </a:r>
          </a:p>
        </p:txBody>
      </p:sp>
      <p:sp>
        <p:nvSpPr>
          <p:cNvPr id="48" name="TextBox 47"/>
          <p:cNvSpPr txBox="1"/>
          <p:nvPr/>
        </p:nvSpPr>
        <p:spPr>
          <a:xfrm>
            <a:off x="16509482" y="6535448"/>
            <a:ext cx="3502882" cy="461665"/>
          </a:xfrm>
          <a:prstGeom prst="rect">
            <a:avLst/>
          </a:prstGeom>
          <a:noFill/>
        </p:spPr>
        <p:txBody>
          <a:bodyPr wrap="none" rtlCol="0">
            <a:spAutoFit/>
          </a:bodyPr>
          <a:lstStyle/>
          <a:p>
            <a:pPr algn="ctr"/>
            <a:r>
              <a:rPr lang="en-US" sz="2400" spc="600" dirty="0" smtClean="0">
                <a:solidFill>
                  <a:schemeClr val="tx2"/>
                </a:solidFill>
                <a:latin typeface="Montserrat Light" charset="0"/>
                <a:ea typeface="Montserrat Light" charset="0"/>
                <a:cs typeface="Montserrat Light" charset="0"/>
              </a:rPr>
              <a:t>SERVICE NAME</a:t>
            </a:r>
          </a:p>
        </p:txBody>
      </p:sp>
      <p:sp>
        <p:nvSpPr>
          <p:cNvPr id="49" name="TextBox 48"/>
          <p:cNvSpPr txBox="1"/>
          <p:nvPr/>
        </p:nvSpPr>
        <p:spPr>
          <a:xfrm>
            <a:off x="15223091" y="7342586"/>
            <a:ext cx="6070498" cy="950004"/>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51" name="Rectangle 50"/>
          <p:cNvSpPr/>
          <p:nvPr/>
        </p:nvSpPr>
        <p:spPr>
          <a:xfrm>
            <a:off x="17161592" y="8624613"/>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Montserrat Light" charset="0"/>
            </a:endParaRPr>
          </a:p>
        </p:txBody>
      </p:sp>
      <p:sp>
        <p:nvSpPr>
          <p:cNvPr id="52" name="TextBox 51"/>
          <p:cNvSpPr txBox="1"/>
          <p:nvPr/>
        </p:nvSpPr>
        <p:spPr>
          <a:xfrm>
            <a:off x="17791137" y="8717836"/>
            <a:ext cx="1050288" cy="307777"/>
          </a:xfrm>
          <a:prstGeom prst="rect">
            <a:avLst/>
          </a:prstGeom>
          <a:noFill/>
        </p:spPr>
        <p:txBody>
          <a:bodyPr wrap="none" rtlCol="0">
            <a:spAutoFit/>
          </a:bodyPr>
          <a:lstStyle/>
          <a:p>
            <a:pPr algn="ctr"/>
            <a:r>
              <a:rPr lang="en-US" sz="1400" spc="600" dirty="0" smtClean="0">
                <a:solidFill>
                  <a:schemeClr val="accent1"/>
                </a:solidFill>
                <a:latin typeface="Montserrat Light" charset="0"/>
                <a:ea typeface="Montserrat Light" charset="0"/>
                <a:cs typeface="Montserrat Light" charset="0"/>
              </a:rPr>
              <a:t>MORE</a:t>
            </a:r>
          </a:p>
        </p:txBody>
      </p:sp>
      <p:sp>
        <p:nvSpPr>
          <p:cNvPr id="53" name="TextBox 52"/>
          <p:cNvSpPr txBox="1"/>
          <p:nvPr/>
        </p:nvSpPr>
        <p:spPr>
          <a:xfrm>
            <a:off x="16509482" y="9906865"/>
            <a:ext cx="3502882" cy="461665"/>
          </a:xfrm>
          <a:prstGeom prst="rect">
            <a:avLst/>
          </a:prstGeom>
          <a:noFill/>
        </p:spPr>
        <p:txBody>
          <a:bodyPr wrap="none" rtlCol="0">
            <a:spAutoFit/>
          </a:bodyPr>
          <a:lstStyle/>
          <a:p>
            <a:pPr algn="ctr"/>
            <a:r>
              <a:rPr lang="en-US" sz="2400" spc="600" dirty="0" smtClean="0">
                <a:solidFill>
                  <a:schemeClr val="tx2"/>
                </a:solidFill>
                <a:latin typeface="Montserrat Light" charset="0"/>
                <a:ea typeface="Montserrat Light" charset="0"/>
                <a:cs typeface="Montserrat Light" charset="0"/>
              </a:rPr>
              <a:t>SERVICE NAME</a:t>
            </a:r>
          </a:p>
        </p:txBody>
      </p:sp>
      <p:sp>
        <p:nvSpPr>
          <p:cNvPr id="54" name="TextBox 53"/>
          <p:cNvSpPr txBox="1"/>
          <p:nvPr/>
        </p:nvSpPr>
        <p:spPr>
          <a:xfrm>
            <a:off x="15223091" y="10368530"/>
            <a:ext cx="6070498" cy="950004"/>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55" name="Rectangle 54"/>
          <p:cNvSpPr/>
          <p:nvPr/>
        </p:nvSpPr>
        <p:spPr>
          <a:xfrm>
            <a:off x="17161592" y="11650557"/>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Montserrat Light" charset="0"/>
            </a:endParaRPr>
          </a:p>
        </p:txBody>
      </p:sp>
      <p:sp>
        <p:nvSpPr>
          <p:cNvPr id="56" name="TextBox 55"/>
          <p:cNvSpPr txBox="1"/>
          <p:nvPr/>
        </p:nvSpPr>
        <p:spPr>
          <a:xfrm>
            <a:off x="17791137" y="11743780"/>
            <a:ext cx="1050288" cy="307777"/>
          </a:xfrm>
          <a:prstGeom prst="rect">
            <a:avLst/>
          </a:prstGeom>
          <a:noFill/>
        </p:spPr>
        <p:txBody>
          <a:bodyPr wrap="none" rtlCol="0">
            <a:spAutoFit/>
          </a:bodyPr>
          <a:lstStyle/>
          <a:p>
            <a:pPr algn="ctr"/>
            <a:r>
              <a:rPr lang="en-US" sz="1400" spc="600" dirty="0" smtClean="0">
                <a:solidFill>
                  <a:schemeClr val="accent1"/>
                </a:solidFill>
                <a:latin typeface="Montserrat Light" charset="0"/>
                <a:ea typeface="Montserrat Light" charset="0"/>
                <a:cs typeface="Montserrat Light" charset="0"/>
              </a:rPr>
              <a:t>MORE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585003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a:off x="3556120" y="2112210"/>
            <a:ext cx="5001689"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SERVICES</a:t>
            </a:r>
            <a:endParaRPr lang="en-US" sz="9600" spc="600" dirty="0">
              <a:solidFill>
                <a:schemeClr val="tx2"/>
              </a:solidFill>
              <a:latin typeface="Montserrat" charset="0"/>
              <a:ea typeface="Montserrat" charset="0"/>
              <a:cs typeface="Montserrat" charset="0"/>
            </a:endParaRPr>
          </a:p>
        </p:txBody>
      </p:sp>
      <p:sp>
        <p:nvSpPr>
          <p:cNvPr id="32" name="TextBox 31"/>
          <p:cNvSpPr txBox="1"/>
          <p:nvPr/>
        </p:nvSpPr>
        <p:spPr>
          <a:xfrm>
            <a:off x="3415857" y="1652072"/>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34" name="TextBox 33"/>
          <p:cNvSpPr txBox="1"/>
          <p:nvPr/>
        </p:nvSpPr>
        <p:spPr>
          <a:xfrm>
            <a:off x="4319722" y="3854977"/>
            <a:ext cx="3502882" cy="461665"/>
          </a:xfrm>
          <a:prstGeom prst="rect">
            <a:avLst/>
          </a:prstGeom>
          <a:noFill/>
        </p:spPr>
        <p:txBody>
          <a:bodyPr wrap="none" rtlCol="0">
            <a:spAutoFit/>
          </a:bodyPr>
          <a:lstStyle/>
          <a:p>
            <a:pPr algn="ctr"/>
            <a:r>
              <a:rPr lang="en-US" sz="2400" spc="600" dirty="0" smtClean="0">
                <a:solidFill>
                  <a:schemeClr val="tx2"/>
                </a:solidFill>
                <a:latin typeface="Montserrat Light" charset="0"/>
                <a:ea typeface="Montserrat Light" charset="0"/>
                <a:cs typeface="Montserrat Light" charset="0"/>
              </a:rPr>
              <a:t>SERVICE NAME</a:t>
            </a:r>
          </a:p>
        </p:txBody>
      </p:sp>
      <p:sp>
        <p:nvSpPr>
          <p:cNvPr id="35" name="TextBox 34"/>
          <p:cNvSpPr txBox="1"/>
          <p:nvPr/>
        </p:nvSpPr>
        <p:spPr>
          <a:xfrm>
            <a:off x="3033331" y="4316642"/>
            <a:ext cx="6070498" cy="950004"/>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36" name="Rectangle 35"/>
          <p:cNvSpPr/>
          <p:nvPr/>
        </p:nvSpPr>
        <p:spPr>
          <a:xfrm>
            <a:off x="4890930" y="5598669"/>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Montserrat Light" charset="0"/>
            </a:endParaRPr>
          </a:p>
        </p:txBody>
      </p:sp>
      <p:sp>
        <p:nvSpPr>
          <p:cNvPr id="37" name="TextBox 36"/>
          <p:cNvSpPr txBox="1"/>
          <p:nvPr/>
        </p:nvSpPr>
        <p:spPr>
          <a:xfrm>
            <a:off x="5520476" y="5691892"/>
            <a:ext cx="1050289" cy="307777"/>
          </a:xfrm>
          <a:prstGeom prst="rect">
            <a:avLst/>
          </a:prstGeom>
          <a:noFill/>
        </p:spPr>
        <p:txBody>
          <a:bodyPr wrap="none" rtlCol="0">
            <a:spAutoFit/>
          </a:bodyPr>
          <a:lstStyle/>
          <a:p>
            <a:pPr algn="ctr"/>
            <a:r>
              <a:rPr lang="en-US" sz="1400" spc="600" dirty="0" smtClean="0">
                <a:solidFill>
                  <a:schemeClr val="accent1"/>
                </a:solidFill>
                <a:latin typeface="Montserrat Light" charset="0"/>
                <a:ea typeface="Montserrat Light" charset="0"/>
                <a:cs typeface="Montserrat Light" charset="0"/>
              </a:rPr>
              <a:t>MORE</a:t>
            </a:r>
          </a:p>
        </p:txBody>
      </p:sp>
      <p:sp>
        <p:nvSpPr>
          <p:cNvPr id="48" name="TextBox 47"/>
          <p:cNvSpPr txBox="1"/>
          <p:nvPr/>
        </p:nvSpPr>
        <p:spPr>
          <a:xfrm>
            <a:off x="4319722" y="6535448"/>
            <a:ext cx="3502882" cy="461665"/>
          </a:xfrm>
          <a:prstGeom prst="rect">
            <a:avLst/>
          </a:prstGeom>
          <a:noFill/>
        </p:spPr>
        <p:txBody>
          <a:bodyPr wrap="none" rtlCol="0">
            <a:spAutoFit/>
          </a:bodyPr>
          <a:lstStyle/>
          <a:p>
            <a:pPr algn="ctr"/>
            <a:r>
              <a:rPr lang="en-US" sz="2400" spc="600" dirty="0" smtClean="0">
                <a:solidFill>
                  <a:schemeClr val="tx2"/>
                </a:solidFill>
                <a:latin typeface="Montserrat Light" charset="0"/>
                <a:ea typeface="Montserrat Light" charset="0"/>
                <a:cs typeface="Montserrat Light" charset="0"/>
              </a:rPr>
              <a:t>SERVICE NAME</a:t>
            </a:r>
          </a:p>
        </p:txBody>
      </p:sp>
      <p:sp>
        <p:nvSpPr>
          <p:cNvPr id="49" name="TextBox 48"/>
          <p:cNvSpPr txBox="1"/>
          <p:nvPr/>
        </p:nvSpPr>
        <p:spPr>
          <a:xfrm>
            <a:off x="3033331" y="7342586"/>
            <a:ext cx="6070498" cy="950004"/>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51" name="Rectangle 50"/>
          <p:cNvSpPr/>
          <p:nvPr/>
        </p:nvSpPr>
        <p:spPr>
          <a:xfrm>
            <a:off x="4971832" y="8624613"/>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Montserrat Light" charset="0"/>
            </a:endParaRPr>
          </a:p>
        </p:txBody>
      </p:sp>
      <p:sp>
        <p:nvSpPr>
          <p:cNvPr id="52" name="TextBox 51"/>
          <p:cNvSpPr txBox="1"/>
          <p:nvPr/>
        </p:nvSpPr>
        <p:spPr>
          <a:xfrm>
            <a:off x="5601377" y="8717836"/>
            <a:ext cx="1050288" cy="307777"/>
          </a:xfrm>
          <a:prstGeom prst="rect">
            <a:avLst/>
          </a:prstGeom>
          <a:noFill/>
        </p:spPr>
        <p:txBody>
          <a:bodyPr wrap="none" rtlCol="0">
            <a:spAutoFit/>
          </a:bodyPr>
          <a:lstStyle/>
          <a:p>
            <a:pPr algn="ctr"/>
            <a:r>
              <a:rPr lang="en-US" sz="1400" spc="600" dirty="0" smtClean="0">
                <a:solidFill>
                  <a:schemeClr val="accent1"/>
                </a:solidFill>
                <a:latin typeface="Montserrat Light" charset="0"/>
                <a:ea typeface="Montserrat Light" charset="0"/>
                <a:cs typeface="Montserrat Light" charset="0"/>
              </a:rPr>
              <a:t>MORE</a:t>
            </a:r>
          </a:p>
        </p:txBody>
      </p:sp>
      <p:sp>
        <p:nvSpPr>
          <p:cNvPr id="53" name="TextBox 52"/>
          <p:cNvSpPr txBox="1"/>
          <p:nvPr/>
        </p:nvSpPr>
        <p:spPr>
          <a:xfrm>
            <a:off x="4319722" y="9906865"/>
            <a:ext cx="3502882" cy="461665"/>
          </a:xfrm>
          <a:prstGeom prst="rect">
            <a:avLst/>
          </a:prstGeom>
          <a:noFill/>
        </p:spPr>
        <p:txBody>
          <a:bodyPr wrap="none" rtlCol="0">
            <a:spAutoFit/>
          </a:bodyPr>
          <a:lstStyle/>
          <a:p>
            <a:pPr algn="ctr"/>
            <a:r>
              <a:rPr lang="en-US" sz="2400" spc="600" dirty="0" smtClean="0">
                <a:solidFill>
                  <a:schemeClr val="tx2"/>
                </a:solidFill>
                <a:latin typeface="Montserrat Light" charset="0"/>
                <a:ea typeface="Montserrat Light" charset="0"/>
                <a:cs typeface="Montserrat Light" charset="0"/>
              </a:rPr>
              <a:t>SERVICE NAME</a:t>
            </a:r>
          </a:p>
        </p:txBody>
      </p:sp>
      <p:sp>
        <p:nvSpPr>
          <p:cNvPr id="54" name="TextBox 53"/>
          <p:cNvSpPr txBox="1"/>
          <p:nvPr/>
        </p:nvSpPr>
        <p:spPr>
          <a:xfrm>
            <a:off x="3033331" y="10368530"/>
            <a:ext cx="6070498" cy="950004"/>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a:t>
            </a:r>
            <a:r>
              <a:rPr lang="en-US" sz="2000" dirty="0" smtClean="0">
                <a:latin typeface="Montserrat Light" charset="0"/>
                <a:ea typeface="Montserrat Light" charset="0"/>
                <a:cs typeface="Montserrat Light" charset="0"/>
              </a:rPr>
              <a:t>legal</a:t>
            </a:r>
            <a:endParaRPr lang="en-US" sz="2000" dirty="0">
              <a:latin typeface="Montserrat Light" charset="0"/>
              <a:ea typeface="Montserrat Light" charset="0"/>
              <a:cs typeface="Montserrat Light" charset="0"/>
            </a:endParaRPr>
          </a:p>
        </p:txBody>
      </p:sp>
      <p:sp>
        <p:nvSpPr>
          <p:cNvPr id="55" name="Rectangle 54"/>
          <p:cNvSpPr/>
          <p:nvPr/>
        </p:nvSpPr>
        <p:spPr>
          <a:xfrm>
            <a:off x="4971832" y="11650557"/>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Montserrat Light" charset="0"/>
            </a:endParaRPr>
          </a:p>
        </p:txBody>
      </p:sp>
      <p:sp>
        <p:nvSpPr>
          <p:cNvPr id="56" name="TextBox 55"/>
          <p:cNvSpPr txBox="1"/>
          <p:nvPr/>
        </p:nvSpPr>
        <p:spPr>
          <a:xfrm>
            <a:off x="5601377" y="11743780"/>
            <a:ext cx="1050288" cy="307777"/>
          </a:xfrm>
          <a:prstGeom prst="rect">
            <a:avLst/>
          </a:prstGeom>
          <a:noFill/>
        </p:spPr>
        <p:txBody>
          <a:bodyPr wrap="none" rtlCol="0">
            <a:spAutoFit/>
          </a:bodyPr>
          <a:lstStyle/>
          <a:p>
            <a:pPr algn="ctr"/>
            <a:r>
              <a:rPr lang="en-US" sz="1400" spc="600" dirty="0" smtClean="0">
                <a:solidFill>
                  <a:schemeClr val="accent1"/>
                </a:solidFill>
                <a:latin typeface="Montserrat Light" charset="0"/>
                <a:ea typeface="Montserrat Light" charset="0"/>
                <a:cs typeface="Montserrat Light" charset="0"/>
              </a:rPr>
              <a:t>MORE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4914483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Straight Connector 16"/>
          <p:cNvCxnSpPr/>
          <p:nvPr/>
        </p:nvCxnSpPr>
        <p:spPr>
          <a:xfrm>
            <a:off x="-286245" y="6858000"/>
            <a:ext cx="24664947" cy="0"/>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407661" y="2492160"/>
            <a:ext cx="1307713" cy="783392"/>
            <a:chOff x="1775548" y="1990598"/>
            <a:chExt cx="621122" cy="372086"/>
          </a:xfrm>
        </p:grpSpPr>
        <p:sp>
          <p:nvSpPr>
            <p:cNvPr id="7"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8"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6" name="Group 15"/>
          <p:cNvGrpSpPr/>
          <p:nvPr/>
        </p:nvGrpSpPr>
        <p:grpSpPr>
          <a:xfrm>
            <a:off x="19807754" y="2171798"/>
            <a:ext cx="1054804" cy="1350893"/>
            <a:chOff x="8218224" y="8245765"/>
            <a:chExt cx="500998" cy="641631"/>
          </a:xfrm>
        </p:grpSpPr>
        <p:sp>
          <p:nvSpPr>
            <p:cNvPr id="18" name="Line 525"/>
            <p:cNvSpPr>
              <a:spLocks noChangeShapeType="1"/>
            </p:cNvSpPr>
            <p:nvPr/>
          </p:nvSpPr>
          <p:spPr bwMode="auto">
            <a:xfrm>
              <a:off x="8218224" y="8245765"/>
              <a:ext cx="2929" cy="64163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9"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20"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4" name="Group 3"/>
          <p:cNvGrpSpPr/>
          <p:nvPr/>
        </p:nvGrpSpPr>
        <p:grpSpPr>
          <a:xfrm>
            <a:off x="3395904" y="8214776"/>
            <a:ext cx="1307713" cy="888262"/>
            <a:chOff x="6188913" y="23939881"/>
            <a:chExt cx="1307713" cy="888262"/>
          </a:xfrm>
        </p:grpSpPr>
        <p:sp>
          <p:nvSpPr>
            <p:cNvPr id="21"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22"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23" name="Line 629"/>
            <p:cNvSpPr>
              <a:spLocks noChangeShapeType="1"/>
            </p:cNvSpPr>
            <p:nvPr/>
          </p:nvSpPr>
          <p:spPr bwMode="auto">
            <a:xfrm>
              <a:off x="6355459" y="24149611"/>
              <a:ext cx="6171" cy="678532"/>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24"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grpSp>
        <p:nvGrpSpPr>
          <p:cNvPr id="29" name="Group 28"/>
          <p:cNvGrpSpPr/>
          <p:nvPr/>
        </p:nvGrpSpPr>
        <p:grpSpPr>
          <a:xfrm>
            <a:off x="19663897" y="8057477"/>
            <a:ext cx="1283040" cy="1202856"/>
            <a:chOff x="8168415" y="12118985"/>
            <a:chExt cx="609403" cy="571318"/>
          </a:xfrm>
        </p:grpSpPr>
        <p:sp>
          <p:nvSpPr>
            <p:cNvPr id="30" name="Line 640"/>
            <p:cNvSpPr>
              <a:spLocks noChangeShapeType="1"/>
            </p:cNvSpPr>
            <p:nvPr/>
          </p:nvSpPr>
          <p:spPr bwMode="auto">
            <a:xfrm>
              <a:off x="8511205" y="12414900"/>
              <a:ext cx="49806" cy="49806"/>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3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3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33" name="Line 643"/>
            <p:cNvSpPr>
              <a:spLocks noChangeShapeType="1"/>
            </p:cNvSpPr>
            <p:nvPr/>
          </p:nvSpPr>
          <p:spPr bwMode="auto">
            <a:xfrm flipH="1" flipV="1">
              <a:off x="8300259" y="12203952"/>
              <a:ext cx="134771" cy="13477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3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sp>
        <p:nvSpPr>
          <p:cNvPr id="35" name="TextBox 34"/>
          <p:cNvSpPr txBox="1"/>
          <p:nvPr/>
        </p:nvSpPr>
        <p:spPr>
          <a:xfrm>
            <a:off x="1663904" y="4686279"/>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a:latin typeface="Montserrat Light" charset="0"/>
                <a:ea typeface="Montserrat Light" charset="0"/>
                <a:cs typeface="Montserrat Light" charset="0"/>
              </a:rPr>
              <a:t>or </a:t>
            </a:r>
            <a:r>
              <a:rPr lang="en-US" sz="200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36" name="TextBox 35"/>
          <p:cNvSpPr txBox="1"/>
          <p:nvPr/>
        </p:nvSpPr>
        <p:spPr>
          <a:xfrm>
            <a:off x="1560967" y="3954019"/>
            <a:ext cx="5000087" cy="584775"/>
          </a:xfrm>
          <a:prstGeom prst="rect">
            <a:avLst/>
          </a:prstGeom>
          <a:noFill/>
        </p:spPr>
        <p:txBody>
          <a:bodyPr wrap="none" rtlCol="0">
            <a:spAutoFit/>
          </a:bodyPr>
          <a:lstStyle/>
          <a:p>
            <a:pPr algn="ctr"/>
            <a:r>
              <a:rPr lang="en-US" sz="3200" spc="600" dirty="0" smtClean="0">
                <a:latin typeface="Montserrat" charset="0"/>
                <a:ea typeface="Montserrat" charset="0"/>
                <a:cs typeface="Montserrat" charset="0"/>
              </a:rPr>
              <a:t>YOUR TITLE HERE</a:t>
            </a:r>
            <a:endParaRPr lang="en-US" sz="4800" spc="600" dirty="0">
              <a:latin typeface="Montserrat" charset="0"/>
              <a:ea typeface="Montserrat" charset="0"/>
              <a:cs typeface="Montserrat" charset="0"/>
            </a:endParaRPr>
          </a:p>
        </p:txBody>
      </p:sp>
      <p:sp>
        <p:nvSpPr>
          <p:cNvPr id="41" name="TextBox 40"/>
          <p:cNvSpPr txBox="1"/>
          <p:nvPr/>
        </p:nvSpPr>
        <p:spPr>
          <a:xfrm>
            <a:off x="17944005" y="4686279"/>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a:latin typeface="Montserrat Light" charset="0"/>
                <a:ea typeface="Montserrat Light" charset="0"/>
                <a:cs typeface="Montserrat Light" charset="0"/>
              </a:rPr>
              <a:t>or </a:t>
            </a:r>
            <a:r>
              <a:rPr lang="en-US" sz="200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42" name="TextBox 41"/>
          <p:cNvSpPr txBox="1"/>
          <p:nvPr/>
        </p:nvSpPr>
        <p:spPr>
          <a:xfrm>
            <a:off x="17841068" y="3954019"/>
            <a:ext cx="5000087" cy="584775"/>
          </a:xfrm>
          <a:prstGeom prst="rect">
            <a:avLst/>
          </a:prstGeom>
          <a:noFill/>
        </p:spPr>
        <p:txBody>
          <a:bodyPr wrap="none" rtlCol="0">
            <a:spAutoFit/>
          </a:bodyPr>
          <a:lstStyle/>
          <a:p>
            <a:pPr algn="ctr"/>
            <a:r>
              <a:rPr lang="en-US" sz="3200" spc="600" dirty="0" smtClean="0">
                <a:latin typeface="Montserrat" charset="0"/>
                <a:ea typeface="Montserrat" charset="0"/>
                <a:cs typeface="Montserrat" charset="0"/>
              </a:rPr>
              <a:t>YOUR TITLE HERE</a:t>
            </a:r>
            <a:endParaRPr lang="en-US" sz="4800" spc="600" dirty="0">
              <a:latin typeface="Montserrat" charset="0"/>
              <a:ea typeface="Montserrat" charset="0"/>
              <a:cs typeface="Montserrat" charset="0"/>
            </a:endParaRPr>
          </a:p>
        </p:txBody>
      </p:sp>
      <p:sp>
        <p:nvSpPr>
          <p:cNvPr id="43" name="TextBox 42"/>
          <p:cNvSpPr txBox="1"/>
          <p:nvPr/>
        </p:nvSpPr>
        <p:spPr>
          <a:xfrm>
            <a:off x="1663904" y="10432086"/>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a:latin typeface="Montserrat Light" charset="0"/>
                <a:ea typeface="Montserrat Light" charset="0"/>
                <a:cs typeface="Montserrat Light" charset="0"/>
              </a:rPr>
              <a:t>or </a:t>
            </a:r>
            <a:r>
              <a:rPr lang="en-US" sz="200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44" name="TextBox 43"/>
          <p:cNvSpPr txBox="1"/>
          <p:nvPr/>
        </p:nvSpPr>
        <p:spPr>
          <a:xfrm>
            <a:off x="1560967" y="9699826"/>
            <a:ext cx="5000087" cy="584775"/>
          </a:xfrm>
          <a:prstGeom prst="rect">
            <a:avLst/>
          </a:prstGeom>
          <a:noFill/>
        </p:spPr>
        <p:txBody>
          <a:bodyPr wrap="none" rtlCol="0">
            <a:spAutoFit/>
          </a:bodyPr>
          <a:lstStyle/>
          <a:p>
            <a:pPr algn="ctr"/>
            <a:r>
              <a:rPr lang="en-US" sz="3200" spc="600" dirty="0" smtClean="0">
                <a:latin typeface="Montserrat" charset="0"/>
                <a:ea typeface="Montserrat" charset="0"/>
                <a:cs typeface="Montserrat" charset="0"/>
              </a:rPr>
              <a:t>YOUR TITLE HERE</a:t>
            </a:r>
            <a:endParaRPr lang="en-US" sz="4800" spc="600" dirty="0">
              <a:latin typeface="Montserrat" charset="0"/>
              <a:ea typeface="Montserrat" charset="0"/>
              <a:cs typeface="Montserrat" charset="0"/>
            </a:endParaRPr>
          </a:p>
        </p:txBody>
      </p:sp>
      <p:sp>
        <p:nvSpPr>
          <p:cNvPr id="47" name="TextBox 46"/>
          <p:cNvSpPr txBox="1"/>
          <p:nvPr/>
        </p:nvSpPr>
        <p:spPr>
          <a:xfrm>
            <a:off x="17944005" y="10432086"/>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a:latin typeface="Montserrat Light" charset="0"/>
                <a:ea typeface="Montserrat Light" charset="0"/>
                <a:cs typeface="Montserrat Light" charset="0"/>
              </a:rPr>
              <a:t>or </a:t>
            </a:r>
            <a:r>
              <a:rPr lang="en-US" sz="200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48" name="TextBox 47"/>
          <p:cNvSpPr txBox="1"/>
          <p:nvPr/>
        </p:nvSpPr>
        <p:spPr>
          <a:xfrm>
            <a:off x="17841068" y="9699826"/>
            <a:ext cx="5000087" cy="584775"/>
          </a:xfrm>
          <a:prstGeom prst="rect">
            <a:avLst/>
          </a:prstGeom>
          <a:noFill/>
        </p:spPr>
        <p:txBody>
          <a:bodyPr wrap="none" rtlCol="0">
            <a:spAutoFit/>
          </a:bodyPr>
          <a:lstStyle/>
          <a:p>
            <a:pPr algn="ctr"/>
            <a:r>
              <a:rPr lang="en-US" sz="3200" spc="600" dirty="0" smtClean="0">
                <a:latin typeface="Montserrat" charset="0"/>
                <a:ea typeface="Montserrat" charset="0"/>
                <a:cs typeface="Montserrat" charset="0"/>
              </a:rPr>
              <a:t>YOUR TITLE HERE</a:t>
            </a:r>
            <a:endParaRPr lang="en-US" sz="4800" spc="600" dirty="0">
              <a:latin typeface="Montserrat" charset="0"/>
              <a:ea typeface="Montserrat" charset="0"/>
              <a:cs typeface="Montserrat"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4171733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416417" y="7047860"/>
            <a:ext cx="3548631"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10" name="TextBox 9"/>
          <p:cNvSpPr txBox="1"/>
          <p:nvPr/>
        </p:nvSpPr>
        <p:spPr>
          <a:xfrm>
            <a:off x="3662954" y="6513806"/>
            <a:ext cx="3010761"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JOHN DOE</a:t>
            </a:r>
            <a:endParaRPr lang="en-US" sz="4800" spc="600" dirty="0">
              <a:solidFill>
                <a:schemeClr val="tx2"/>
              </a:solidFill>
              <a:latin typeface="Montserrat" charset="0"/>
              <a:ea typeface="Montserrat" charset="0"/>
              <a:cs typeface="Montserrat" charset="0"/>
            </a:endParaRPr>
          </a:p>
        </p:txBody>
      </p:sp>
      <p:sp>
        <p:nvSpPr>
          <p:cNvPr id="19" name="TextBox 18"/>
          <p:cNvSpPr txBox="1"/>
          <p:nvPr/>
        </p:nvSpPr>
        <p:spPr>
          <a:xfrm>
            <a:off x="8317850" y="7047860"/>
            <a:ext cx="3548631"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20" name="TextBox 19"/>
          <p:cNvSpPr txBox="1"/>
          <p:nvPr/>
        </p:nvSpPr>
        <p:spPr>
          <a:xfrm>
            <a:off x="8606062" y="6513806"/>
            <a:ext cx="2927404"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JANE DOE</a:t>
            </a:r>
            <a:endParaRPr lang="en-US" sz="4800" spc="600" dirty="0">
              <a:solidFill>
                <a:schemeClr val="tx2"/>
              </a:solidFill>
              <a:latin typeface="Montserrat" charset="0"/>
              <a:ea typeface="Montserrat" charset="0"/>
              <a:cs typeface="Montserrat" charset="0"/>
            </a:endParaRPr>
          </a:p>
        </p:txBody>
      </p:sp>
      <p:sp>
        <p:nvSpPr>
          <p:cNvPr id="22" name="TextBox 21"/>
          <p:cNvSpPr txBox="1"/>
          <p:nvPr/>
        </p:nvSpPr>
        <p:spPr>
          <a:xfrm>
            <a:off x="13219284" y="7047860"/>
            <a:ext cx="3548631"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a:t>
            </a:r>
            <a:r>
              <a:rPr lang="en-US" sz="2000">
                <a:latin typeface="Montserrat Light" charset="0"/>
                <a:ea typeface="Montserrat Light" charset="0"/>
                <a:cs typeface="Montserrat Light" charset="0"/>
              </a:rPr>
              <a:t>collection </a:t>
            </a:r>
            <a:r>
              <a:rPr lang="en-US" sz="200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23" name="TextBox 22"/>
          <p:cNvSpPr txBox="1"/>
          <p:nvPr/>
        </p:nvSpPr>
        <p:spPr>
          <a:xfrm>
            <a:off x="13465820" y="6513806"/>
            <a:ext cx="3010761"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JOHN DOE</a:t>
            </a:r>
            <a:endParaRPr lang="en-US" sz="4800" spc="600" dirty="0">
              <a:solidFill>
                <a:schemeClr val="tx2"/>
              </a:solidFill>
              <a:latin typeface="Montserrat" charset="0"/>
              <a:ea typeface="Montserrat" charset="0"/>
              <a:cs typeface="Montserrat" charset="0"/>
            </a:endParaRPr>
          </a:p>
        </p:txBody>
      </p:sp>
      <p:sp>
        <p:nvSpPr>
          <p:cNvPr id="25" name="TextBox 24"/>
          <p:cNvSpPr txBox="1"/>
          <p:nvPr/>
        </p:nvSpPr>
        <p:spPr>
          <a:xfrm>
            <a:off x="17550302" y="7047860"/>
            <a:ext cx="3548631"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26" name="TextBox 25"/>
          <p:cNvSpPr txBox="1"/>
          <p:nvPr/>
        </p:nvSpPr>
        <p:spPr>
          <a:xfrm>
            <a:off x="17796836" y="6513806"/>
            <a:ext cx="3010761" cy="584775"/>
          </a:xfrm>
          <a:prstGeom prst="rect">
            <a:avLst/>
          </a:prstGeom>
          <a:noFill/>
        </p:spPr>
        <p:txBody>
          <a:bodyPr wrap="none" rtlCol="0">
            <a:spAutoFit/>
          </a:bodyPr>
          <a:lstStyle/>
          <a:p>
            <a:pPr algn="ctr"/>
            <a:r>
              <a:rPr lang="en-US" sz="3200" spc="600" dirty="0">
                <a:solidFill>
                  <a:schemeClr val="tx2"/>
                </a:solidFill>
                <a:latin typeface="Montserrat" charset="0"/>
                <a:ea typeface="Montserrat" charset="0"/>
                <a:cs typeface="Montserrat" charset="0"/>
              </a:rPr>
              <a:t>JOHN DOE</a:t>
            </a:r>
            <a:endParaRPr lang="en-US" sz="4800" spc="600" dirty="0">
              <a:solidFill>
                <a:schemeClr val="tx2"/>
              </a:solidFill>
              <a:latin typeface="Montserrat" charset="0"/>
              <a:ea typeface="Montserrat" charset="0"/>
              <a:cs typeface="Montserrat" charset="0"/>
            </a:endParaRPr>
          </a:p>
        </p:txBody>
      </p:sp>
      <p:sp>
        <p:nvSpPr>
          <p:cNvPr id="32" name="TextBox 31"/>
          <p:cNvSpPr txBox="1"/>
          <p:nvPr/>
        </p:nvSpPr>
        <p:spPr>
          <a:xfrm>
            <a:off x="3416417" y="11719991"/>
            <a:ext cx="3548631"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33" name="TextBox 32"/>
          <p:cNvSpPr txBox="1"/>
          <p:nvPr/>
        </p:nvSpPr>
        <p:spPr>
          <a:xfrm>
            <a:off x="3662952" y="11147837"/>
            <a:ext cx="3010761" cy="584775"/>
          </a:xfrm>
          <a:prstGeom prst="rect">
            <a:avLst/>
          </a:prstGeom>
          <a:noFill/>
        </p:spPr>
        <p:txBody>
          <a:bodyPr wrap="none" rtlCol="0">
            <a:spAutoFit/>
          </a:bodyPr>
          <a:lstStyle/>
          <a:p>
            <a:pPr algn="ctr"/>
            <a:r>
              <a:rPr lang="en-US" sz="3200" spc="600" dirty="0">
                <a:solidFill>
                  <a:schemeClr val="tx2"/>
                </a:solidFill>
                <a:latin typeface="Montserrat" charset="0"/>
                <a:ea typeface="Montserrat" charset="0"/>
                <a:cs typeface="Montserrat" charset="0"/>
              </a:rPr>
              <a:t>JOHN DOE</a:t>
            </a:r>
            <a:endParaRPr lang="en-US" sz="4800" spc="600" dirty="0">
              <a:solidFill>
                <a:schemeClr val="tx2"/>
              </a:solidFill>
              <a:latin typeface="Montserrat" charset="0"/>
              <a:ea typeface="Montserrat" charset="0"/>
              <a:cs typeface="Montserrat" charset="0"/>
            </a:endParaRPr>
          </a:p>
        </p:txBody>
      </p:sp>
      <p:sp>
        <p:nvSpPr>
          <p:cNvPr id="35" name="TextBox 34"/>
          <p:cNvSpPr txBox="1"/>
          <p:nvPr/>
        </p:nvSpPr>
        <p:spPr>
          <a:xfrm>
            <a:off x="8317850" y="11719991"/>
            <a:ext cx="3548631"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36" name="TextBox 35"/>
          <p:cNvSpPr txBox="1"/>
          <p:nvPr/>
        </p:nvSpPr>
        <p:spPr>
          <a:xfrm>
            <a:off x="8564386" y="11147837"/>
            <a:ext cx="3010761" cy="584775"/>
          </a:xfrm>
          <a:prstGeom prst="rect">
            <a:avLst/>
          </a:prstGeom>
          <a:noFill/>
        </p:spPr>
        <p:txBody>
          <a:bodyPr wrap="none" rtlCol="0">
            <a:spAutoFit/>
          </a:bodyPr>
          <a:lstStyle/>
          <a:p>
            <a:pPr algn="ctr"/>
            <a:r>
              <a:rPr lang="en-US" sz="3200" spc="600" dirty="0">
                <a:solidFill>
                  <a:schemeClr val="tx2"/>
                </a:solidFill>
                <a:latin typeface="Montserrat" charset="0"/>
                <a:ea typeface="Montserrat" charset="0"/>
                <a:cs typeface="Montserrat" charset="0"/>
              </a:rPr>
              <a:t>JOHN DOE</a:t>
            </a:r>
            <a:endParaRPr lang="en-US" sz="4800" spc="600" dirty="0">
              <a:solidFill>
                <a:schemeClr val="tx2"/>
              </a:solidFill>
              <a:latin typeface="Montserrat" charset="0"/>
              <a:ea typeface="Montserrat" charset="0"/>
              <a:cs typeface="Montserrat" charset="0"/>
            </a:endParaRPr>
          </a:p>
        </p:txBody>
      </p:sp>
      <p:sp>
        <p:nvSpPr>
          <p:cNvPr id="38" name="TextBox 37"/>
          <p:cNvSpPr txBox="1"/>
          <p:nvPr/>
        </p:nvSpPr>
        <p:spPr>
          <a:xfrm>
            <a:off x="13219284" y="11719991"/>
            <a:ext cx="3548631"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39" name="TextBox 38"/>
          <p:cNvSpPr txBox="1"/>
          <p:nvPr/>
        </p:nvSpPr>
        <p:spPr>
          <a:xfrm>
            <a:off x="13449789" y="11147837"/>
            <a:ext cx="3042821" cy="584775"/>
          </a:xfrm>
          <a:prstGeom prst="rect">
            <a:avLst/>
          </a:prstGeom>
          <a:noFill/>
        </p:spPr>
        <p:txBody>
          <a:bodyPr wrap="none" rtlCol="0">
            <a:spAutoFit/>
          </a:bodyPr>
          <a:lstStyle/>
          <a:p>
            <a:pPr algn="ctr"/>
            <a:r>
              <a:rPr lang="en-US" sz="3200" spc="600" dirty="0">
                <a:solidFill>
                  <a:schemeClr val="tx2"/>
                </a:solidFill>
                <a:latin typeface="Montserrat" charset="0"/>
                <a:ea typeface="Montserrat" charset="0"/>
                <a:cs typeface="Montserrat" charset="0"/>
              </a:rPr>
              <a:t>JOHN DOE</a:t>
            </a:r>
            <a:endParaRPr lang="en-US" sz="4800" spc="600" dirty="0">
              <a:solidFill>
                <a:schemeClr val="tx2"/>
              </a:solidFill>
              <a:latin typeface="Montserrat" charset="0"/>
              <a:ea typeface="Montserrat" charset="0"/>
              <a:cs typeface="Montserrat" charset="0"/>
            </a:endParaRPr>
          </a:p>
        </p:txBody>
      </p:sp>
      <p:sp>
        <p:nvSpPr>
          <p:cNvPr id="41" name="TextBox 40"/>
          <p:cNvSpPr txBox="1"/>
          <p:nvPr/>
        </p:nvSpPr>
        <p:spPr>
          <a:xfrm>
            <a:off x="17550302" y="11719991"/>
            <a:ext cx="3548631"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42" name="TextBox 41"/>
          <p:cNvSpPr txBox="1"/>
          <p:nvPr/>
        </p:nvSpPr>
        <p:spPr>
          <a:xfrm>
            <a:off x="17796836" y="11147837"/>
            <a:ext cx="3010761" cy="584775"/>
          </a:xfrm>
          <a:prstGeom prst="rect">
            <a:avLst/>
          </a:prstGeom>
          <a:noFill/>
        </p:spPr>
        <p:txBody>
          <a:bodyPr wrap="none" rtlCol="0">
            <a:spAutoFit/>
          </a:bodyPr>
          <a:lstStyle/>
          <a:p>
            <a:pPr algn="ctr"/>
            <a:r>
              <a:rPr lang="en-US" sz="3200" spc="600" dirty="0">
                <a:solidFill>
                  <a:schemeClr val="tx2"/>
                </a:solidFill>
                <a:latin typeface="Montserrat" charset="0"/>
                <a:ea typeface="Montserrat" charset="0"/>
                <a:cs typeface="Montserrat" charset="0"/>
              </a:rPr>
              <a:t>JOHN DOE</a:t>
            </a:r>
            <a:endParaRPr lang="en-US" sz="4800" spc="600" dirty="0">
              <a:solidFill>
                <a:schemeClr val="tx2"/>
              </a:solidFill>
              <a:latin typeface="Montserrat" charset="0"/>
              <a:ea typeface="Montserrat" charset="0"/>
              <a:cs typeface="Montserrat" charset="0"/>
            </a:endParaRPr>
          </a:p>
        </p:txBody>
      </p:sp>
      <p:sp>
        <p:nvSpPr>
          <p:cNvPr id="44" name="TextBox 43"/>
          <p:cNvSpPr txBox="1"/>
          <p:nvPr/>
        </p:nvSpPr>
        <p:spPr>
          <a:xfrm>
            <a:off x="7988801" y="1340545"/>
            <a:ext cx="8400056"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MEET OUR TEAM</a:t>
            </a:r>
            <a:endParaRPr lang="en-US" sz="9600" spc="600" dirty="0">
              <a:solidFill>
                <a:schemeClr val="tx2"/>
              </a:solidFill>
              <a:latin typeface="Montserrat" charset="0"/>
              <a:ea typeface="Montserrat" charset="0"/>
              <a:cs typeface="Montserrat" charset="0"/>
            </a:endParaRPr>
          </a:p>
        </p:txBody>
      </p:sp>
      <p:sp>
        <p:nvSpPr>
          <p:cNvPr id="45" name="TextBox 44"/>
          <p:cNvSpPr txBox="1"/>
          <p:nvPr/>
        </p:nvSpPr>
        <p:spPr>
          <a:xfrm>
            <a:off x="9547716" y="880407"/>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6" name="TextBox 45"/>
          <p:cNvSpPr txBox="1"/>
          <p:nvPr/>
        </p:nvSpPr>
        <p:spPr>
          <a:xfrm>
            <a:off x="4897753"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12" name="Picture Placeholder 11"/>
          <p:cNvSpPr>
            <a:spLocks noGrp="1"/>
          </p:cNvSpPr>
          <p:nvPr>
            <p:ph type="pic" sz="quarter" idx="14"/>
          </p:nvPr>
        </p:nvSpPr>
        <p:spPr/>
      </p:sp>
      <p:sp>
        <p:nvSpPr>
          <p:cNvPr id="13" name="Picture Placeholder 12"/>
          <p:cNvSpPr>
            <a:spLocks noGrp="1"/>
          </p:cNvSpPr>
          <p:nvPr>
            <p:ph type="pic" sz="quarter" idx="18"/>
          </p:nvPr>
        </p:nvSpPr>
        <p:spPr/>
      </p:sp>
      <p:sp>
        <p:nvSpPr>
          <p:cNvPr id="14" name="Picture Placeholder 13"/>
          <p:cNvSpPr>
            <a:spLocks noGrp="1"/>
          </p:cNvSpPr>
          <p:nvPr>
            <p:ph type="pic" sz="quarter" idx="19"/>
          </p:nvPr>
        </p:nvSpPr>
        <p:spPr/>
      </p:sp>
      <p:sp>
        <p:nvSpPr>
          <p:cNvPr id="15" name="Picture Placeholder 14"/>
          <p:cNvSpPr>
            <a:spLocks noGrp="1"/>
          </p:cNvSpPr>
          <p:nvPr>
            <p:ph type="pic" sz="quarter" idx="20"/>
          </p:nvPr>
        </p:nvSpPr>
        <p:spPr/>
      </p:sp>
      <p:sp>
        <p:nvSpPr>
          <p:cNvPr id="16" name="Picture Placeholder 15"/>
          <p:cNvSpPr>
            <a:spLocks noGrp="1"/>
          </p:cNvSpPr>
          <p:nvPr>
            <p:ph type="pic" sz="quarter" idx="21"/>
          </p:nvPr>
        </p:nvSpPr>
        <p:spPr/>
      </p:sp>
      <p:sp>
        <p:nvSpPr>
          <p:cNvPr id="17" name="Picture Placeholder 16"/>
          <p:cNvSpPr>
            <a:spLocks noGrp="1"/>
          </p:cNvSpPr>
          <p:nvPr>
            <p:ph type="pic" sz="quarter" idx="22"/>
          </p:nvPr>
        </p:nvSpPr>
        <p:spPr/>
      </p:sp>
      <p:sp>
        <p:nvSpPr>
          <p:cNvPr id="18" name="Picture Placeholder 17"/>
          <p:cNvSpPr>
            <a:spLocks noGrp="1"/>
          </p:cNvSpPr>
          <p:nvPr>
            <p:ph type="pic" sz="quarter" idx="23"/>
          </p:nvPr>
        </p:nvSpPr>
        <p:spPr/>
      </p:sp>
      <p:sp>
        <p:nvSpPr>
          <p:cNvPr id="21" name="Picture Placeholder 20"/>
          <p:cNvSpPr>
            <a:spLocks noGrp="1"/>
          </p:cNvSpPr>
          <p:nvPr>
            <p:ph type="pic" sz="quarter" idx="24"/>
          </p:nvPr>
        </p:nvSpPr>
        <p:spPr/>
      </p:sp>
    </p:spTree>
    <p:extLst>
      <p:ext uri="{BB962C8B-B14F-4D97-AF65-F5344CB8AC3E}">
        <p14:creationId xmlns:p14="http://schemas.microsoft.com/office/powerpoint/2010/main" val="5643255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9"/>
          </p:nvPr>
        </p:nvSpPr>
        <p:spPr/>
      </p:sp>
      <p:sp>
        <p:nvSpPr>
          <p:cNvPr id="5" name="Picture Placeholder 4"/>
          <p:cNvSpPr>
            <a:spLocks noGrp="1"/>
          </p:cNvSpPr>
          <p:nvPr>
            <p:ph type="pic" sz="quarter" idx="20"/>
          </p:nvPr>
        </p:nvSpPr>
        <p:spPr/>
      </p:sp>
    </p:spTree>
    <p:extLst>
      <p:ext uri="{BB962C8B-B14F-4D97-AF65-F5344CB8AC3E}">
        <p14:creationId xmlns:p14="http://schemas.microsoft.com/office/powerpoint/2010/main" val="313886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0"/>
            <a:ext cx="24377650" cy="13716000"/>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21" name="TextBox 20"/>
          <p:cNvSpPr txBox="1"/>
          <p:nvPr/>
        </p:nvSpPr>
        <p:spPr>
          <a:xfrm>
            <a:off x="8698926" y="2576596"/>
            <a:ext cx="6979796" cy="1107996"/>
          </a:xfrm>
          <a:prstGeom prst="rect">
            <a:avLst/>
          </a:prstGeom>
          <a:noFill/>
        </p:spPr>
        <p:txBody>
          <a:bodyPr wrap="none" rtlCol="0">
            <a:spAutoFit/>
          </a:bodyPr>
          <a:lstStyle/>
          <a:p>
            <a:pPr algn="ctr"/>
            <a:r>
              <a:rPr lang="en-US" sz="6600" spc="600" dirty="0" smtClean="0">
                <a:solidFill>
                  <a:srgbClr val="0E0E0E"/>
                </a:solidFill>
                <a:latin typeface="Montserrat" charset="0"/>
                <a:ea typeface="Montserrat" charset="0"/>
                <a:cs typeface="Montserrat" charset="0"/>
              </a:rPr>
              <a:t>FUNNY FACTS</a:t>
            </a:r>
            <a:endParaRPr lang="en-US" sz="9600" spc="600" dirty="0">
              <a:solidFill>
                <a:srgbClr val="0E0E0E"/>
              </a:solidFill>
              <a:latin typeface="Montserrat" charset="0"/>
              <a:ea typeface="Montserrat" charset="0"/>
              <a:cs typeface="Montserrat" charset="0"/>
            </a:endParaRPr>
          </a:p>
        </p:txBody>
      </p:sp>
      <p:sp>
        <p:nvSpPr>
          <p:cNvPr id="22" name="TextBox 21"/>
          <p:cNvSpPr txBox="1"/>
          <p:nvPr/>
        </p:nvSpPr>
        <p:spPr>
          <a:xfrm>
            <a:off x="9547716" y="2116458"/>
            <a:ext cx="5282215" cy="338554"/>
          </a:xfrm>
          <a:prstGeom prst="rect">
            <a:avLst/>
          </a:prstGeom>
          <a:noFill/>
        </p:spPr>
        <p:txBody>
          <a:bodyPr wrap="none" rtlCol="0">
            <a:spAutoFit/>
          </a:bodyPr>
          <a:lstStyle/>
          <a:p>
            <a:pPr algn="ctr"/>
            <a:r>
              <a:rPr lang="en-US" sz="1600" spc="1200" dirty="0" smtClean="0">
                <a:solidFill>
                  <a:srgbClr val="0E0E0E"/>
                </a:solidFill>
                <a:latin typeface="Montserrat" charset="0"/>
                <a:ea typeface="Montserrat" charset="0"/>
                <a:cs typeface="Montserrat" charset="0"/>
              </a:rPr>
              <a:t>YOU CAN WRITE HERE</a:t>
            </a:r>
            <a:endParaRPr lang="en-US" sz="1600" spc="1200" dirty="0">
              <a:solidFill>
                <a:srgbClr val="0E0E0E"/>
              </a:solidFill>
              <a:latin typeface="Montserrat" charset="0"/>
              <a:ea typeface="Montserrat" charset="0"/>
              <a:cs typeface="Montserrat" charset="0"/>
            </a:endParaRPr>
          </a:p>
        </p:txBody>
      </p:sp>
      <p:sp>
        <p:nvSpPr>
          <p:cNvPr id="23" name="TextBox 22"/>
          <p:cNvSpPr txBox="1"/>
          <p:nvPr/>
        </p:nvSpPr>
        <p:spPr>
          <a:xfrm>
            <a:off x="4897753" y="3806176"/>
            <a:ext cx="14658343" cy="864211"/>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rgbClr val="0E0E0E"/>
                </a:solidFill>
                <a:latin typeface="Montserrat Light" charset="0"/>
                <a:ea typeface="Montserrat Light" charset="0"/>
                <a:cs typeface="Montserrat Light" charset="0"/>
              </a:rPr>
              <a:t>focus.</a:t>
            </a:r>
            <a:endParaRPr lang="en-US" sz="1800" spc="300" dirty="0">
              <a:solidFill>
                <a:srgbClr val="0E0E0E"/>
              </a:solidFill>
              <a:latin typeface="Montserrat Light" charset="0"/>
              <a:ea typeface="Montserrat Light" charset="0"/>
              <a:cs typeface="Montserrat Light" charset="0"/>
            </a:endParaRPr>
          </a:p>
        </p:txBody>
      </p:sp>
      <p:sp>
        <p:nvSpPr>
          <p:cNvPr id="24" name="TextBox 23"/>
          <p:cNvSpPr txBox="1"/>
          <p:nvPr/>
        </p:nvSpPr>
        <p:spPr>
          <a:xfrm>
            <a:off x="2988261" y="10583878"/>
            <a:ext cx="4796139" cy="950004"/>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a:t>
            </a:r>
            <a:r>
              <a:rPr lang="en-US" sz="2000" dirty="0" smtClean="0">
                <a:solidFill>
                  <a:srgbClr val="0E0E0E"/>
                </a:solidFill>
                <a:latin typeface="Montserrat Light" charset="0"/>
                <a:ea typeface="Montserrat Light" charset="0"/>
                <a:cs typeface="Montserrat Light" charset="0"/>
              </a:rPr>
              <a:t>whether</a:t>
            </a:r>
            <a:endParaRPr lang="en-US" sz="2000" dirty="0">
              <a:solidFill>
                <a:srgbClr val="0E0E0E"/>
              </a:solidFill>
              <a:latin typeface="Montserrat Light" charset="0"/>
              <a:ea typeface="Montserrat Light" charset="0"/>
              <a:cs typeface="Montserrat Light" charset="0"/>
            </a:endParaRPr>
          </a:p>
        </p:txBody>
      </p:sp>
      <p:sp>
        <p:nvSpPr>
          <p:cNvPr id="25" name="TextBox 24"/>
          <p:cNvSpPr txBox="1"/>
          <p:nvPr/>
        </p:nvSpPr>
        <p:spPr>
          <a:xfrm>
            <a:off x="3981760" y="8281691"/>
            <a:ext cx="2759090" cy="1661993"/>
          </a:xfrm>
          <a:prstGeom prst="rect">
            <a:avLst/>
          </a:prstGeom>
          <a:noFill/>
        </p:spPr>
        <p:txBody>
          <a:bodyPr wrap="none" rtlCol="0">
            <a:spAutoFit/>
          </a:bodyPr>
          <a:lstStyle/>
          <a:p>
            <a:pPr algn="ctr"/>
            <a:r>
              <a:rPr lang="en-US" sz="10200" spc="600" dirty="0" smtClean="0">
                <a:solidFill>
                  <a:srgbClr val="0E0E0E"/>
                </a:solidFill>
                <a:latin typeface="Montserrat" charset="0"/>
                <a:ea typeface="Montserrat" charset="0"/>
                <a:cs typeface="Montserrat" charset="0"/>
              </a:rPr>
              <a:t>229</a:t>
            </a:r>
            <a:endParaRPr lang="en-US" sz="10200" spc="600" dirty="0">
              <a:solidFill>
                <a:srgbClr val="0E0E0E"/>
              </a:solidFill>
              <a:latin typeface="Montserrat" charset="0"/>
              <a:ea typeface="Montserrat" charset="0"/>
              <a:cs typeface="Montserrat" charset="0"/>
            </a:endParaRPr>
          </a:p>
        </p:txBody>
      </p:sp>
      <p:sp>
        <p:nvSpPr>
          <p:cNvPr id="26" name="Shape 2587"/>
          <p:cNvSpPr/>
          <p:nvPr/>
        </p:nvSpPr>
        <p:spPr>
          <a:xfrm>
            <a:off x="4528897" y="6030454"/>
            <a:ext cx="1640422" cy="1640423"/>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27" name="Shape 2588"/>
          <p:cNvSpPr/>
          <p:nvPr/>
        </p:nvSpPr>
        <p:spPr>
          <a:xfrm>
            <a:off x="11384737" y="6094954"/>
            <a:ext cx="1640422" cy="1491351"/>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28" name="Shape 2619"/>
          <p:cNvSpPr/>
          <p:nvPr/>
        </p:nvSpPr>
        <p:spPr>
          <a:xfrm>
            <a:off x="18231301" y="6031916"/>
            <a:ext cx="1640422" cy="164041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29" name="TextBox 28"/>
          <p:cNvSpPr txBox="1"/>
          <p:nvPr/>
        </p:nvSpPr>
        <p:spPr>
          <a:xfrm>
            <a:off x="3075311" y="9860764"/>
            <a:ext cx="4671472"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MESSAGES SENT</a:t>
            </a:r>
            <a:endParaRPr lang="en-US" sz="4800" spc="600" dirty="0">
              <a:solidFill>
                <a:srgbClr val="0E0E0E"/>
              </a:solidFill>
              <a:latin typeface="Montserrat" charset="0"/>
              <a:ea typeface="Montserrat" charset="0"/>
              <a:cs typeface="Montserrat" charset="0"/>
            </a:endParaRPr>
          </a:p>
        </p:txBody>
      </p:sp>
      <p:sp>
        <p:nvSpPr>
          <p:cNvPr id="30" name="TextBox 29"/>
          <p:cNvSpPr txBox="1"/>
          <p:nvPr/>
        </p:nvSpPr>
        <p:spPr>
          <a:xfrm>
            <a:off x="9868150" y="10583878"/>
            <a:ext cx="4796139" cy="950004"/>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a:t>
            </a:r>
            <a:r>
              <a:rPr lang="en-US" sz="2000" dirty="0" smtClean="0">
                <a:solidFill>
                  <a:srgbClr val="0E0E0E"/>
                </a:solidFill>
                <a:latin typeface="Montserrat Light" charset="0"/>
                <a:ea typeface="Montserrat Light" charset="0"/>
                <a:cs typeface="Montserrat Light" charset="0"/>
              </a:rPr>
              <a:t>whether</a:t>
            </a:r>
            <a:endParaRPr lang="en-US" sz="2000" dirty="0">
              <a:solidFill>
                <a:srgbClr val="0E0E0E"/>
              </a:solidFill>
              <a:latin typeface="Montserrat Light" charset="0"/>
              <a:ea typeface="Montserrat Light" charset="0"/>
              <a:cs typeface="Montserrat Light" charset="0"/>
            </a:endParaRPr>
          </a:p>
        </p:txBody>
      </p:sp>
      <p:sp>
        <p:nvSpPr>
          <p:cNvPr id="31" name="TextBox 30"/>
          <p:cNvSpPr txBox="1"/>
          <p:nvPr/>
        </p:nvSpPr>
        <p:spPr>
          <a:xfrm>
            <a:off x="10613986" y="8281691"/>
            <a:ext cx="3254417" cy="1661993"/>
          </a:xfrm>
          <a:prstGeom prst="rect">
            <a:avLst/>
          </a:prstGeom>
          <a:noFill/>
        </p:spPr>
        <p:txBody>
          <a:bodyPr wrap="none" rtlCol="0">
            <a:spAutoFit/>
          </a:bodyPr>
          <a:lstStyle/>
          <a:p>
            <a:pPr algn="ctr"/>
            <a:r>
              <a:rPr lang="en-US" sz="10200" spc="600" dirty="0" smtClean="0">
                <a:solidFill>
                  <a:srgbClr val="0E0E0E"/>
                </a:solidFill>
                <a:latin typeface="Montserrat" charset="0"/>
                <a:ea typeface="Montserrat" charset="0"/>
                <a:cs typeface="Montserrat" charset="0"/>
              </a:rPr>
              <a:t>1575</a:t>
            </a:r>
            <a:endParaRPr lang="en-US" sz="10200" spc="600" dirty="0">
              <a:solidFill>
                <a:srgbClr val="0E0E0E"/>
              </a:solidFill>
              <a:latin typeface="Montserrat" charset="0"/>
              <a:ea typeface="Montserrat" charset="0"/>
              <a:cs typeface="Montserrat" charset="0"/>
            </a:endParaRPr>
          </a:p>
        </p:txBody>
      </p:sp>
      <p:sp>
        <p:nvSpPr>
          <p:cNvPr id="32" name="TextBox 31"/>
          <p:cNvSpPr txBox="1"/>
          <p:nvPr/>
        </p:nvSpPr>
        <p:spPr>
          <a:xfrm>
            <a:off x="10812805" y="9860764"/>
            <a:ext cx="2956259"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PROJECTS</a:t>
            </a:r>
            <a:endParaRPr lang="en-US" sz="4800" spc="600" dirty="0">
              <a:solidFill>
                <a:srgbClr val="0E0E0E"/>
              </a:solidFill>
              <a:latin typeface="Montserrat" charset="0"/>
              <a:ea typeface="Montserrat" charset="0"/>
              <a:cs typeface="Montserrat" charset="0"/>
            </a:endParaRPr>
          </a:p>
        </p:txBody>
      </p:sp>
      <p:sp>
        <p:nvSpPr>
          <p:cNvPr id="33" name="TextBox 32"/>
          <p:cNvSpPr txBox="1"/>
          <p:nvPr/>
        </p:nvSpPr>
        <p:spPr>
          <a:xfrm>
            <a:off x="16679547" y="10583878"/>
            <a:ext cx="4796139" cy="950004"/>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a:t>
            </a:r>
            <a:r>
              <a:rPr lang="en-US" sz="2000" dirty="0" smtClean="0">
                <a:solidFill>
                  <a:srgbClr val="0E0E0E"/>
                </a:solidFill>
                <a:latin typeface="Montserrat Light" charset="0"/>
                <a:ea typeface="Montserrat Light" charset="0"/>
                <a:cs typeface="Montserrat Light" charset="0"/>
              </a:rPr>
              <a:t>whether</a:t>
            </a:r>
            <a:endParaRPr lang="en-US" sz="2000" dirty="0">
              <a:solidFill>
                <a:srgbClr val="0E0E0E"/>
              </a:solidFill>
              <a:latin typeface="Montserrat Light" charset="0"/>
              <a:ea typeface="Montserrat Light" charset="0"/>
              <a:cs typeface="Montserrat Light" charset="0"/>
            </a:endParaRPr>
          </a:p>
        </p:txBody>
      </p:sp>
      <p:sp>
        <p:nvSpPr>
          <p:cNvPr id="34" name="TextBox 33"/>
          <p:cNvSpPr txBox="1"/>
          <p:nvPr/>
        </p:nvSpPr>
        <p:spPr>
          <a:xfrm>
            <a:off x="18257341" y="8281691"/>
            <a:ext cx="1590500" cy="1661993"/>
          </a:xfrm>
          <a:prstGeom prst="rect">
            <a:avLst/>
          </a:prstGeom>
          <a:noFill/>
        </p:spPr>
        <p:txBody>
          <a:bodyPr wrap="none" rtlCol="0">
            <a:spAutoFit/>
          </a:bodyPr>
          <a:lstStyle/>
          <a:p>
            <a:pPr algn="ctr"/>
            <a:r>
              <a:rPr lang="en-US" sz="10200" spc="600" dirty="0" smtClean="0">
                <a:solidFill>
                  <a:srgbClr val="0E0E0E"/>
                </a:solidFill>
                <a:latin typeface="Montserrat" charset="0"/>
                <a:ea typeface="Montserrat" charset="0"/>
                <a:cs typeface="Montserrat" charset="0"/>
              </a:rPr>
              <a:t>71</a:t>
            </a:r>
            <a:endParaRPr lang="en-US" sz="10200" spc="600" dirty="0">
              <a:solidFill>
                <a:srgbClr val="0E0E0E"/>
              </a:solidFill>
              <a:latin typeface="Montserrat" charset="0"/>
              <a:ea typeface="Montserrat" charset="0"/>
              <a:cs typeface="Montserrat" charset="0"/>
            </a:endParaRPr>
          </a:p>
        </p:txBody>
      </p:sp>
      <p:sp>
        <p:nvSpPr>
          <p:cNvPr id="35" name="TextBox 34"/>
          <p:cNvSpPr txBox="1"/>
          <p:nvPr/>
        </p:nvSpPr>
        <p:spPr>
          <a:xfrm>
            <a:off x="18144375" y="9860764"/>
            <a:ext cx="1915910"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STARS</a:t>
            </a:r>
            <a:endParaRPr lang="en-US" sz="4800" spc="600" dirty="0">
              <a:solidFill>
                <a:srgbClr val="0E0E0E"/>
              </a:solidFill>
              <a:latin typeface="Montserrat" charset="0"/>
              <a:ea typeface="Montserrat" charset="0"/>
              <a:cs typeface="Montserrat" charset="0"/>
            </a:endParaRPr>
          </a:p>
        </p:txBody>
      </p:sp>
    </p:spTree>
    <p:extLst>
      <p:ext uri="{BB962C8B-B14F-4D97-AF65-F5344CB8AC3E}">
        <p14:creationId xmlns:p14="http://schemas.microsoft.com/office/powerpoint/2010/main" val="5995265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7" name="Rectangle 36"/>
          <p:cNvSpPr/>
          <p:nvPr/>
        </p:nvSpPr>
        <p:spPr>
          <a:xfrm>
            <a:off x="0" y="0"/>
            <a:ext cx="24377650" cy="13716000"/>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0E0E0E"/>
              </a:solidFill>
              <a:latin typeface="Montserrat Light" charset="0"/>
            </a:endParaRPr>
          </a:p>
        </p:txBody>
      </p:sp>
      <p:sp>
        <p:nvSpPr>
          <p:cNvPr id="18" name="TextBox 17"/>
          <p:cNvSpPr txBox="1"/>
          <p:nvPr/>
        </p:nvSpPr>
        <p:spPr>
          <a:xfrm>
            <a:off x="6380992" y="2733356"/>
            <a:ext cx="11615679" cy="2123658"/>
          </a:xfrm>
          <a:prstGeom prst="rect">
            <a:avLst/>
          </a:prstGeom>
          <a:noFill/>
        </p:spPr>
        <p:txBody>
          <a:bodyPr wrap="none" rtlCol="0">
            <a:spAutoFit/>
          </a:bodyPr>
          <a:lstStyle/>
          <a:p>
            <a:pPr algn="ctr"/>
            <a:r>
              <a:rPr lang="en-US" sz="6600" spc="600" dirty="0" smtClean="0">
                <a:solidFill>
                  <a:srgbClr val="0E0E0E"/>
                </a:solidFill>
                <a:latin typeface="Montserrat" charset="0"/>
                <a:ea typeface="Montserrat" charset="0"/>
                <a:cs typeface="Montserrat" charset="0"/>
              </a:rPr>
              <a:t>OUR LATEST PROJECTS</a:t>
            </a:r>
          </a:p>
          <a:p>
            <a:pPr algn="ctr"/>
            <a:r>
              <a:rPr lang="en-US" sz="6600" spc="600" dirty="0" smtClean="0">
                <a:solidFill>
                  <a:srgbClr val="0E0E0E"/>
                </a:solidFill>
                <a:latin typeface="Montserrat" charset="0"/>
                <a:ea typeface="Montserrat" charset="0"/>
                <a:cs typeface="Montserrat" charset="0"/>
              </a:rPr>
              <a:t>IN NUMBERS</a:t>
            </a:r>
            <a:endParaRPr lang="en-US" sz="9600" spc="600" dirty="0">
              <a:solidFill>
                <a:srgbClr val="0E0E0E"/>
              </a:solidFill>
              <a:latin typeface="Montserrat" charset="0"/>
              <a:ea typeface="Montserrat" charset="0"/>
              <a:cs typeface="Montserrat" charset="0"/>
            </a:endParaRPr>
          </a:p>
        </p:txBody>
      </p:sp>
      <p:sp>
        <p:nvSpPr>
          <p:cNvPr id="21" name="TextBox 20"/>
          <p:cNvSpPr txBox="1"/>
          <p:nvPr/>
        </p:nvSpPr>
        <p:spPr>
          <a:xfrm>
            <a:off x="9547717" y="2273218"/>
            <a:ext cx="5282215" cy="338554"/>
          </a:xfrm>
          <a:prstGeom prst="rect">
            <a:avLst/>
          </a:prstGeom>
          <a:noFill/>
        </p:spPr>
        <p:txBody>
          <a:bodyPr wrap="none" rtlCol="0">
            <a:spAutoFit/>
          </a:bodyPr>
          <a:lstStyle/>
          <a:p>
            <a:pPr algn="ctr"/>
            <a:r>
              <a:rPr lang="en-US" sz="1600" spc="1200" dirty="0" smtClean="0">
                <a:solidFill>
                  <a:srgbClr val="0E0E0E"/>
                </a:solidFill>
                <a:latin typeface="Montserrat" charset="0"/>
                <a:ea typeface="Montserrat" charset="0"/>
                <a:cs typeface="Montserrat" charset="0"/>
              </a:rPr>
              <a:t>YOU CAN WRITE HERE</a:t>
            </a:r>
            <a:endParaRPr lang="en-US" sz="1600" spc="1200" dirty="0">
              <a:solidFill>
                <a:srgbClr val="0E0E0E"/>
              </a:solidFill>
              <a:latin typeface="Montserrat" charset="0"/>
              <a:ea typeface="Montserrat" charset="0"/>
              <a:cs typeface="Montserrat" charset="0"/>
            </a:endParaRPr>
          </a:p>
        </p:txBody>
      </p:sp>
      <p:sp>
        <p:nvSpPr>
          <p:cNvPr id="22" name="TextBox 21"/>
          <p:cNvSpPr txBox="1"/>
          <p:nvPr/>
        </p:nvSpPr>
        <p:spPr>
          <a:xfrm>
            <a:off x="4897754" y="4978598"/>
            <a:ext cx="14658343" cy="864211"/>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rgbClr val="0E0E0E"/>
                </a:solidFill>
                <a:latin typeface="Montserrat Light" charset="0"/>
                <a:ea typeface="Montserrat Light" charset="0"/>
                <a:cs typeface="Montserrat Light" charset="0"/>
              </a:rPr>
              <a:t>focus.</a:t>
            </a:r>
            <a:endParaRPr lang="en-US" sz="1800" spc="300" dirty="0">
              <a:solidFill>
                <a:srgbClr val="0E0E0E"/>
              </a:solidFill>
              <a:latin typeface="Montserrat Light" charset="0"/>
              <a:ea typeface="Montserrat Light" charset="0"/>
              <a:cs typeface="Montserrat Light" charset="0"/>
            </a:endParaRPr>
          </a:p>
        </p:txBody>
      </p:sp>
      <p:sp>
        <p:nvSpPr>
          <p:cNvPr id="23" name="Rectangle 22"/>
          <p:cNvSpPr/>
          <p:nvPr/>
        </p:nvSpPr>
        <p:spPr>
          <a:xfrm>
            <a:off x="2248607" y="6753550"/>
            <a:ext cx="4689231" cy="4689231"/>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Light" charset="0"/>
            </a:endParaRPr>
          </a:p>
        </p:txBody>
      </p:sp>
      <p:sp>
        <p:nvSpPr>
          <p:cNvPr id="24" name="Rectangle 23"/>
          <p:cNvSpPr/>
          <p:nvPr/>
        </p:nvSpPr>
        <p:spPr>
          <a:xfrm>
            <a:off x="7312342" y="6753550"/>
            <a:ext cx="4689231" cy="4689231"/>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Light" charset="0"/>
            </a:endParaRPr>
          </a:p>
        </p:txBody>
      </p:sp>
      <p:sp>
        <p:nvSpPr>
          <p:cNvPr id="25" name="Rectangle 24"/>
          <p:cNvSpPr/>
          <p:nvPr/>
        </p:nvSpPr>
        <p:spPr>
          <a:xfrm>
            <a:off x="12376077" y="6753550"/>
            <a:ext cx="4689231" cy="4689231"/>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Light" charset="0"/>
            </a:endParaRPr>
          </a:p>
        </p:txBody>
      </p:sp>
      <p:sp>
        <p:nvSpPr>
          <p:cNvPr id="26" name="Rectangle 25"/>
          <p:cNvSpPr/>
          <p:nvPr/>
        </p:nvSpPr>
        <p:spPr>
          <a:xfrm>
            <a:off x="17439812" y="6753550"/>
            <a:ext cx="4689231" cy="4689231"/>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Light" charset="0"/>
            </a:endParaRPr>
          </a:p>
        </p:txBody>
      </p:sp>
      <p:sp>
        <p:nvSpPr>
          <p:cNvPr id="27" name="TextBox 26"/>
          <p:cNvSpPr txBox="1"/>
          <p:nvPr/>
        </p:nvSpPr>
        <p:spPr>
          <a:xfrm>
            <a:off x="3790205" y="7679476"/>
            <a:ext cx="1555234" cy="1323439"/>
          </a:xfrm>
          <a:prstGeom prst="rect">
            <a:avLst/>
          </a:prstGeom>
          <a:noFill/>
        </p:spPr>
        <p:txBody>
          <a:bodyPr wrap="none" rtlCol="0">
            <a:spAutoFit/>
          </a:bodyPr>
          <a:lstStyle/>
          <a:p>
            <a:pPr algn="ctr"/>
            <a:r>
              <a:rPr lang="en-US" sz="8000" spc="600" dirty="0" smtClean="0">
                <a:solidFill>
                  <a:srgbClr val="0E0E0E"/>
                </a:solidFill>
                <a:latin typeface="Montserrat" charset="0"/>
                <a:ea typeface="Montserrat" charset="0"/>
                <a:cs typeface="Montserrat" charset="0"/>
              </a:rPr>
              <a:t>97</a:t>
            </a:r>
            <a:endParaRPr lang="en-US" sz="13800" spc="600" dirty="0">
              <a:solidFill>
                <a:srgbClr val="0E0E0E"/>
              </a:solidFill>
              <a:latin typeface="Montserrat" charset="0"/>
              <a:ea typeface="Montserrat" charset="0"/>
              <a:cs typeface="Montserrat" charset="0"/>
            </a:endParaRPr>
          </a:p>
        </p:txBody>
      </p:sp>
      <p:sp>
        <p:nvSpPr>
          <p:cNvPr id="28" name="TextBox 27"/>
          <p:cNvSpPr txBox="1"/>
          <p:nvPr/>
        </p:nvSpPr>
        <p:spPr>
          <a:xfrm>
            <a:off x="2436589" y="9526135"/>
            <a:ext cx="4273552" cy="950004"/>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a:t>
            </a:r>
            <a:r>
              <a:rPr lang="en-US" sz="2000" dirty="0" smtClean="0">
                <a:solidFill>
                  <a:srgbClr val="0E0E0E"/>
                </a:solidFill>
                <a:latin typeface="Montserrat Light" charset="0"/>
                <a:ea typeface="Montserrat Light" charset="0"/>
                <a:cs typeface="Montserrat Light" charset="0"/>
              </a:rPr>
              <a:t>,</a:t>
            </a:r>
            <a:endParaRPr lang="en-US" sz="2000" dirty="0">
              <a:solidFill>
                <a:srgbClr val="0E0E0E"/>
              </a:solidFill>
              <a:latin typeface="Montserrat Light" charset="0"/>
              <a:ea typeface="Montserrat Light" charset="0"/>
              <a:cs typeface="Montserrat Light" charset="0"/>
            </a:endParaRPr>
          </a:p>
        </p:txBody>
      </p:sp>
      <p:sp>
        <p:nvSpPr>
          <p:cNvPr id="29" name="TextBox 28"/>
          <p:cNvSpPr txBox="1"/>
          <p:nvPr/>
        </p:nvSpPr>
        <p:spPr>
          <a:xfrm>
            <a:off x="3724483" y="9002915"/>
            <a:ext cx="1686680" cy="523220"/>
          </a:xfrm>
          <a:prstGeom prst="rect">
            <a:avLst/>
          </a:prstGeom>
          <a:noFill/>
        </p:spPr>
        <p:txBody>
          <a:bodyPr wrap="none" rtlCol="0">
            <a:spAutoFit/>
          </a:bodyPr>
          <a:lstStyle/>
          <a:p>
            <a:pPr algn="ctr"/>
            <a:r>
              <a:rPr lang="en-US" sz="2800" dirty="0" smtClean="0">
                <a:solidFill>
                  <a:srgbClr val="0E0E0E"/>
                </a:solidFill>
                <a:latin typeface="Montserrat" charset="0"/>
                <a:ea typeface="Montserrat" charset="0"/>
                <a:cs typeface="Montserrat" charset="0"/>
              </a:rPr>
              <a:t>CLIENTS</a:t>
            </a:r>
            <a:endParaRPr lang="en-US" sz="4400" dirty="0">
              <a:solidFill>
                <a:srgbClr val="0E0E0E"/>
              </a:solidFill>
              <a:latin typeface="Montserrat" charset="0"/>
              <a:ea typeface="Montserrat" charset="0"/>
              <a:cs typeface="Montserrat" charset="0"/>
            </a:endParaRPr>
          </a:p>
        </p:txBody>
      </p:sp>
      <p:sp>
        <p:nvSpPr>
          <p:cNvPr id="30" name="TextBox 29"/>
          <p:cNvSpPr txBox="1"/>
          <p:nvPr/>
        </p:nvSpPr>
        <p:spPr>
          <a:xfrm>
            <a:off x="8560795" y="7679476"/>
            <a:ext cx="2135521" cy="1323439"/>
          </a:xfrm>
          <a:prstGeom prst="rect">
            <a:avLst/>
          </a:prstGeom>
          <a:noFill/>
        </p:spPr>
        <p:txBody>
          <a:bodyPr wrap="none" rtlCol="0">
            <a:spAutoFit/>
          </a:bodyPr>
          <a:lstStyle/>
          <a:p>
            <a:pPr algn="ctr"/>
            <a:r>
              <a:rPr lang="en-US" sz="8000" spc="600" dirty="0" smtClean="0">
                <a:solidFill>
                  <a:srgbClr val="0E0E0E"/>
                </a:solidFill>
                <a:latin typeface="Montserrat" charset="0"/>
                <a:ea typeface="Montserrat" charset="0"/>
                <a:cs typeface="Montserrat" charset="0"/>
              </a:rPr>
              <a:t>104</a:t>
            </a:r>
            <a:endParaRPr lang="en-US" sz="13800" spc="600" dirty="0">
              <a:solidFill>
                <a:srgbClr val="0E0E0E"/>
              </a:solidFill>
              <a:latin typeface="Montserrat" charset="0"/>
              <a:ea typeface="Montserrat" charset="0"/>
              <a:cs typeface="Montserrat" charset="0"/>
            </a:endParaRPr>
          </a:p>
        </p:txBody>
      </p:sp>
      <p:sp>
        <p:nvSpPr>
          <p:cNvPr id="31" name="TextBox 30"/>
          <p:cNvSpPr txBox="1"/>
          <p:nvPr/>
        </p:nvSpPr>
        <p:spPr>
          <a:xfrm>
            <a:off x="7497323" y="9526135"/>
            <a:ext cx="4273552" cy="950004"/>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a:t>
            </a:r>
            <a:r>
              <a:rPr lang="en-US" sz="2000" dirty="0" smtClean="0">
                <a:solidFill>
                  <a:srgbClr val="0E0E0E"/>
                </a:solidFill>
                <a:latin typeface="Montserrat Light" charset="0"/>
                <a:ea typeface="Montserrat Light" charset="0"/>
                <a:cs typeface="Montserrat Light" charset="0"/>
              </a:rPr>
              <a:t>,</a:t>
            </a:r>
            <a:endParaRPr lang="en-US" sz="2000" dirty="0">
              <a:solidFill>
                <a:srgbClr val="0E0E0E"/>
              </a:solidFill>
              <a:latin typeface="Montserrat Light" charset="0"/>
              <a:ea typeface="Montserrat Light" charset="0"/>
              <a:cs typeface="Montserrat Light" charset="0"/>
            </a:endParaRPr>
          </a:p>
        </p:txBody>
      </p:sp>
      <p:sp>
        <p:nvSpPr>
          <p:cNvPr id="32" name="TextBox 31"/>
          <p:cNvSpPr txBox="1"/>
          <p:nvPr/>
        </p:nvSpPr>
        <p:spPr>
          <a:xfrm>
            <a:off x="8592055" y="9002915"/>
            <a:ext cx="2073003" cy="523220"/>
          </a:xfrm>
          <a:prstGeom prst="rect">
            <a:avLst/>
          </a:prstGeom>
          <a:noFill/>
        </p:spPr>
        <p:txBody>
          <a:bodyPr wrap="none" rtlCol="0">
            <a:spAutoFit/>
          </a:bodyPr>
          <a:lstStyle/>
          <a:p>
            <a:pPr algn="ctr"/>
            <a:r>
              <a:rPr lang="en-US" sz="2800" dirty="0" smtClean="0">
                <a:solidFill>
                  <a:srgbClr val="0E0E0E"/>
                </a:solidFill>
                <a:latin typeface="Montserrat" charset="0"/>
                <a:ea typeface="Montserrat" charset="0"/>
                <a:cs typeface="Montserrat" charset="0"/>
              </a:rPr>
              <a:t>PROJECTS</a:t>
            </a:r>
            <a:endParaRPr lang="en-US" sz="4400" dirty="0">
              <a:solidFill>
                <a:srgbClr val="0E0E0E"/>
              </a:solidFill>
              <a:latin typeface="Montserrat" charset="0"/>
              <a:ea typeface="Montserrat" charset="0"/>
              <a:cs typeface="Montserrat" charset="0"/>
            </a:endParaRPr>
          </a:p>
        </p:txBody>
      </p:sp>
      <p:sp>
        <p:nvSpPr>
          <p:cNvPr id="33" name="TextBox 32"/>
          <p:cNvSpPr txBox="1"/>
          <p:nvPr/>
        </p:nvSpPr>
        <p:spPr>
          <a:xfrm>
            <a:off x="13911446" y="7679476"/>
            <a:ext cx="1572866" cy="1323439"/>
          </a:xfrm>
          <a:prstGeom prst="rect">
            <a:avLst/>
          </a:prstGeom>
          <a:noFill/>
        </p:spPr>
        <p:txBody>
          <a:bodyPr wrap="none" rtlCol="0">
            <a:spAutoFit/>
          </a:bodyPr>
          <a:lstStyle/>
          <a:p>
            <a:pPr algn="ctr"/>
            <a:r>
              <a:rPr lang="en-US" sz="8000" spc="600" dirty="0" smtClean="0">
                <a:solidFill>
                  <a:srgbClr val="0E0E0E"/>
                </a:solidFill>
                <a:latin typeface="Montserrat" charset="0"/>
                <a:ea typeface="Montserrat" charset="0"/>
                <a:cs typeface="Montserrat" charset="0"/>
              </a:rPr>
              <a:t>58</a:t>
            </a:r>
            <a:endParaRPr lang="en-US" sz="13800" spc="600" dirty="0">
              <a:solidFill>
                <a:srgbClr val="0E0E0E"/>
              </a:solidFill>
              <a:latin typeface="Montserrat" charset="0"/>
              <a:ea typeface="Montserrat" charset="0"/>
              <a:cs typeface="Montserrat" charset="0"/>
            </a:endParaRPr>
          </a:p>
        </p:txBody>
      </p:sp>
      <p:sp>
        <p:nvSpPr>
          <p:cNvPr id="34" name="TextBox 33"/>
          <p:cNvSpPr txBox="1"/>
          <p:nvPr/>
        </p:nvSpPr>
        <p:spPr>
          <a:xfrm>
            <a:off x="12566646" y="9526135"/>
            <a:ext cx="4273552" cy="950004"/>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a:t>
            </a:r>
            <a:r>
              <a:rPr lang="en-US" sz="2000" dirty="0" smtClean="0">
                <a:solidFill>
                  <a:srgbClr val="0E0E0E"/>
                </a:solidFill>
                <a:latin typeface="Montserrat Light" charset="0"/>
                <a:ea typeface="Montserrat Light" charset="0"/>
                <a:cs typeface="Montserrat Light" charset="0"/>
              </a:rPr>
              <a:t>,</a:t>
            </a:r>
            <a:endParaRPr lang="en-US" sz="2000" dirty="0">
              <a:solidFill>
                <a:srgbClr val="0E0E0E"/>
              </a:solidFill>
              <a:latin typeface="Montserrat Light" charset="0"/>
              <a:ea typeface="Montserrat Light" charset="0"/>
              <a:cs typeface="Montserrat Light" charset="0"/>
            </a:endParaRPr>
          </a:p>
        </p:txBody>
      </p:sp>
      <p:sp>
        <p:nvSpPr>
          <p:cNvPr id="35" name="TextBox 34"/>
          <p:cNvSpPr txBox="1"/>
          <p:nvPr/>
        </p:nvSpPr>
        <p:spPr>
          <a:xfrm>
            <a:off x="14119835" y="9002915"/>
            <a:ext cx="1156087" cy="523220"/>
          </a:xfrm>
          <a:prstGeom prst="rect">
            <a:avLst/>
          </a:prstGeom>
          <a:noFill/>
        </p:spPr>
        <p:txBody>
          <a:bodyPr wrap="none" rtlCol="0">
            <a:spAutoFit/>
          </a:bodyPr>
          <a:lstStyle/>
          <a:p>
            <a:pPr algn="ctr"/>
            <a:r>
              <a:rPr lang="en-US" sz="2800" dirty="0" smtClean="0">
                <a:solidFill>
                  <a:srgbClr val="0E0E0E"/>
                </a:solidFill>
                <a:latin typeface="Montserrat" charset="0"/>
                <a:ea typeface="Montserrat" charset="0"/>
                <a:cs typeface="Montserrat" charset="0"/>
              </a:rPr>
              <a:t>APPS</a:t>
            </a:r>
            <a:endParaRPr lang="en-US" sz="4400" dirty="0">
              <a:solidFill>
                <a:srgbClr val="0E0E0E"/>
              </a:solidFill>
              <a:latin typeface="Montserrat" charset="0"/>
              <a:ea typeface="Montserrat" charset="0"/>
              <a:cs typeface="Montserrat" charset="0"/>
            </a:endParaRPr>
          </a:p>
        </p:txBody>
      </p:sp>
      <p:sp>
        <p:nvSpPr>
          <p:cNvPr id="36" name="TextBox 35"/>
          <p:cNvSpPr txBox="1"/>
          <p:nvPr/>
        </p:nvSpPr>
        <p:spPr>
          <a:xfrm>
            <a:off x="19089199" y="7679476"/>
            <a:ext cx="1338828" cy="1323439"/>
          </a:xfrm>
          <a:prstGeom prst="rect">
            <a:avLst/>
          </a:prstGeom>
          <a:noFill/>
        </p:spPr>
        <p:txBody>
          <a:bodyPr wrap="none" rtlCol="0">
            <a:spAutoFit/>
          </a:bodyPr>
          <a:lstStyle/>
          <a:p>
            <a:pPr algn="ctr"/>
            <a:r>
              <a:rPr lang="en-US" sz="8000" spc="600" dirty="0" smtClean="0">
                <a:solidFill>
                  <a:srgbClr val="0E0E0E"/>
                </a:solidFill>
                <a:latin typeface="Montserrat" charset="0"/>
                <a:ea typeface="Montserrat" charset="0"/>
                <a:cs typeface="Montserrat" charset="0"/>
              </a:rPr>
              <a:t>12</a:t>
            </a:r>
            <a:endParaRPr lang="en-US" sz="13800" spc="600" dirty="0">
              <a:solidFill>
                <a:srgbClr val="0E0E0E"/>
              </a:solidFill>
              <a:latin typeface="Montserrat" charset="0"/>
              <a:ea typeface="Montserrat" charset="0"/>
              <a:cs typeface="Montserrat" charset="0"/>
            </a:endParaRPr>
          </a:p>
        </p:txBody>
      </p:sp>
      <p:sp>
        <p:nvSpPr>
          <p:cNvPr id="43" name="TextBox 42"/>
          <p:cNvSpPr txBox="1"/>
          <p:nvPr/>
        </p:nvSpPr>
        <p:spPr>
          <a:xfrm>
            <a:off x="17627380" y="9526135"/>
            <a:ext cx="4273552" cy="950004"/>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a:t>
            </a:r>
            <a:r>
              <a:rPr lang="en-US" sz="2000" dirty="0" smtClean="0">
                <a:solidFill>
                  <a:srgbClr val="0E0E0E"/>
                </a:solidFill>
                <a:latin typeface="Montserrat Light" charset="0"/>
                <a:ea typeface="Montserrat Light" charset="0"/>
                <a:cs typeface="Montserrat Light" charset="0"/>
              </a:rPr>
              <a:t>,</a:t>
            </a:r>
            <a:endParaRPr lang="en-US" sz="2000" dirty="0">
              <a:solidFill>
                <a:srgbClr val="0E0E0E"/>
              </a:solidFill>
              <a:latin typeface="Montserrat Light" charset="0"/>
              <a:ea typeface="Montserrat Light" charset="0"/>
              <a:cs typeface="Montserrat Light" charset="0"/>
            </a:endParaRPr>
          </a:p>
        </p:txBody>
      </p:sp>
      <p:sp>
        <p:nvSpPr>
          <p:cNvPr id="44" name="TextBox 43"/>
          <p:cNvSpPr txBox="1"/>
          <p:nvPr/>
        </p:nvSpPr>
        <p:spPr>
          <a:xfrm>
            <a:off x="18736539" y="9002915"/>
            <a:ext cx="2044149" cy="523220"/>
          </a:xfrm>
          <a:prstGeom prst="rect">
            <a:avLst/>
          </a:prstGeom>
          <a:noFill/>
        </p:spPr>
        <p:txBody>
          <a:bodyPr wrap="none" rtlCol="0">
            <a:spAutoFit/>
          </a:bodyPr>
          <a:lstStyle/>
          <a:p>
            <a:pPr algn="ctr"/>
            <a:r>
              <a:rPr lang="en-US" sz="2800" dirty="0" smtClean="0">
                <a:solidFill>
                  <a:srgbClr val="0E0E0E"/>
                </a:solidFill>
                <a:latin typeface="Montserrat" charset="0"/>
                <a:ea typeface="Montserrat" charset="0"/>
                <a:cs typeface="Montserrat" charset="0"/>
              </a:rPr>
              <a:t>WEBSITES</a:t>
            </a:r>
            <a:endParaRPr lang="en-US" sz="4400" dirty="0">
              <a:solidFill>
                <a:srgbClr val="0E0E0E"/>
              </a:solidFill>
              <a:latin typeface="Montserrat" charset="0"/>
              <a:ea typeface="Montserrat" charset="0"/>
              <a:cs typeface="Montserrat" charset="0"/>
            </a:endParaRPr>
          </a:p>
        </p:txBody>
      </p:sp>
    </p:spTree>
    <p:extLst>
      <p:ext uri="{BB962C8B-B14F-4D97-AF65-F5344CB8AC3E}">
        <p14:creationId xmlns:p14="http://schemas.microsoft.com/office/powerpoint/2010/main" val="8529864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8" name="TextBox 17"/>
          <p:cNvSpPr txBox="1"/>
          <p:nvPr/>
        </p:nvSpPr>
        <p:spPr>
          <a:xfrm>
            <a:off x="8452866" y="2111898"/>
            <a:ext cx="7471917" cy="1107996"/>
          </a:xfrm>
          <a:prstGeom prst="rect">
            <a:avLst/>
          </a:prstGeom>
          <a:noFill/>
        </p:spPr>
        <p:txBody>
          <a:bodyPr wrap="none" rtlCol="0">
            <a:spAutoFit/>
          </a:bodyPr>
          <a:lstStyle/>
          <a:p>
            <a:pPr algn="ctr"/>
            <a:r>
              <a:rPr lang="en-US" sz="6600" spc="600" dirty="0" smtClean="0">
                <a:solidFill>
                  <a:schemeClr val="bg1"/>
                </a:solidFill>
                <a:latin typeface="Montserrat" charset="0"/>
                <a:ea typeface="Montserrat" charset="0"/>
                <a:cs typeface="Montserrat" charset="0"/>
              </a:rPr>
              <a:t>OUR SERVICES</a:t>
            </a:r>
            <a:endParaRPr lang="en-US" sz="9600" spc="600" dirty="0">
              <a:solidFill>
                <a:schemeClr val="bg1"/>
              </a:solidFill>
              <a:latin typeface="Montserrat" charset="0"/>
              <a:ea typeface="Montserrat" charset="0"/>
              <a:cs typeface="Montserrat" charset="0"/>
            </a:endParaRPr>
          </a:p>
        </p:txBody>
      </p:sp>
      <p:sp>
        <p:nvSpPr>
          <p:cNvPr id="21" name="TextBox 20"/>
          <p:cNvSpPr txBox="1"/>
          <p:nvPr/>
        </p:nvSpPr>
        <p:spPr>
          <a:xfrm>
            <a:off x="9547716" y="1651760"/>
            <a:ext cx="5282215" cy="338554"/>
          </a:xfrm>
          <a:prstGeom prst="rect">
            <a:avLst/>
          </a:prstGeom>
          <a:noFill/>
        </p:spPr>
        <p:txBody>
          <a:bodyPr wrap="none" rtlCol="0">
            <a:spAutoFit/>
          </a:bodyPr>
          <a:lstStyle/>
          <a:p>
            <a:pPr algn="ctr"/>
            <a:r>
              <a:rPr lang="en-US" sz="1600" spc="1200" dirty="0" smtClean="0">
                <a:solidFill>
                  <a:schemeClr val="bg1"/>
                </a:solidFill>
                <a:latin typeface="Montserrat" charset="0"/>
                <a:ea typeface="Montserrat" charset="0"/>
                <a:cs typeface="Montserrat" charset="0"/>
              </a:rPr>
              <a:t>YOU CAN WRITE HERE</a:t>
            </a:r>
            <a:endParaRPr lang="en-US" sz="1600" spc="1200" dirty="0">
              <a:solidFill>
                <a:schemeClr val="bg1"/>
              </a:solidFill>
              <a:latin typeface="Montserrat" charset="0"/>
              <a:ea typeface="Montserrat" charset="0"/>
              <a:cs typeface="Montserrat" charset="0"/>
            </a:endParaRPr>
          </a:p>
        </p:txBody>
      </p:sp>
      <p:sp>
        <p:nvSpPr>
          <p:cNvPr id="22" name="TextBox 21"/>
          <p:cNvSpPr txBox="1"/>
          <p:nvPr/>
        </p:nvSpPr>
        <p:spPr>
          <a:xfrm>
            <a:off x="4897753" y="3341478"/>
            <a:ext cx="14658343" cy="864211"/>
          </a:xfrm>
          <a:prstGeom prst="rect">
            <a:avLst/>
          </a:prstGeom>
          <a:noFill/>
        </p:spPr>
        <p:txBody>
          <a:bodyPr wrap="square" rtlCol="0">
            <a:spAutoFit/>
          </a:bodyPr>
          <a:lstStyle/>
          <a:p>
            <a:pPr algn="ctr">
              <a:lnSpc>
                <a:spcPct val="150000"/>
              </a:lnSpc>
            </a:pPr>
            <a:r>
              <a:rPr lang="en-US" sz="1800" spc="300"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chemeClr val="bg1"/>
                </a:solidFill>
                <a:latin typeface="Montserrat Light" charset="0"/>
                <a:ea typeface="Montserrat Light" charset="0"/>
                <a:cs typeface="Montserrat Light" charset="0"/>
              </a:rPr>
              <a:t>focus.</a:t>
            </a:r>
            <a:endParaRPr lang="en-US" sz="1800" spc="300" dirty="0">
              <a:solidFill>
                <a:schemeClr val="bg1"/>
              </a:solidFill>
              <a:latin typeface="Montserrat Light" charset="0"/>
              <a:ea typeface="Montserrat Light" charset="0"/>
              <a:cs typeface="Montserrat Light" charset="0"/>
            </a:endParaRPr>
          </a:p>
        </p:txBody>
      </p:sp>
      <p:sp>
        <p:nvSpPr>
          <p:cNvPr id="23" name="Oval 22"/>
          <p:cNvSpPr/>
          <p:nvPr/>
        </p:nvSpPr>
        <p:spPr>
          <a:xfrm>
            <a:off x="3695455" y="5434569"/>
            <a:ext cx="3481754" cy="348175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Montserrat" charset="0"/>
            </a:endParaRPr>
          </a:p>
        </p:txBody>
      </p:sp>
      <p:sp>
        <p:nvSpPr>
          <p:cNvPr id="24" name="Oval 23"/>
          <p:cNvSpPr/>
          <p:nvPr/>
        </p:nvSpPr>
        <p:spPr>
          <a:xfrm>
            <a:off x="10518285" y="5434569"/>
            <a:ext cx="3481754" cy="348175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Montserrat" charset="0"/>
            </a:endParaRPr>
          </a:p>
        </p:txBody>
      </p:sp>
      <p:sp>
        <p:nvSpPr>
          <p:cNvPr id="25" name="Oval 24"/>
          <p:cNvSpPr/>
          <p:nvPr/>
        </p:nvSpPr>
        <p:spPr>
          <a:xfrm>
            <a:off x="17341115" y="5434569"/>
            <a:ext cx="3481754" cy="348175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Montserrat" charset="0"/>
            </a:endParaRPr>
          </a:p>
        </p:txBody>
      </p:sp>
      <p:sp>
        <p:nvSpPr>
          <p:cNvPr id="26" name="TextBox 25"/>
          <p:cNvSpPr txBox="1"/>
          <p:nvPr/>
        </p:nvSpPr>
        <p:spPr>
          <a:xfrm>
            <a:off x="2957781" y="10233569"/>
            <a:ext cx="4796139" cy="1938992"/>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a:t>
            </a:r>
            <a:r>
              <a:rPr lang="en-US" sz="2000" dirty="0" smtClean="0">
                <a:solidFill>
                  <a:schemeClr val="bg1"/>
                </a:solidFill>
                <a:latin typeface="Montserrat Light" charset="0"/>
                <a:ea typeface="Montserrat Light" charset="0"/>
                <a:cs typeface="Montserrat Light" charset="0"/>
              </a:rPr>
              <a:t>members</a:t>
            </a:r>
            <a:endParaRPr lang="en-US" sz="2000" dirty="0">
              <a:solidFill>
                <a:schemeClr val="bg1"/>
              </a:solidFill>
              <a:latin typeface="Montserrat Light" charset="0"/>
              <a:ea typeface="Montserrat Light" charset="0"/>
              <a:cs typeface="Montserrat Light" charset="0"/>
            </a:endParaRPr>
          </a:p>
        </p:txBody>
      </p:sp>
      <p:sp>
        <p:nvSpPr>
          <p:cNvPr id="27" name="TextBox 26"/>
          <p:cNvSpPr txBox="1"/>
          <p:nvPr/>
        </p:nvSpPr>
        <p:spPr>
          <a:xfrm>
            <a:off x="2830781" y="9501309"/>
            <a:ext cx="5000087"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YOUR TITLE HERE</a:t>
            </a:r>
            <a:endParaRPr lang="en-US" sz="4800" spc="600" dirty="0">
              <a:solidFill>
                <a:schemeClr val="bg1"/>
              </a:solidFill>
              <a:latin typeface="Montserrat" charset="0"/>
              <a:ea typeface="Montserrat" charset="0"/>
              <a:cs typeface="Montserrat" charset="0"/>
            </a:endParaRPr>
          </a:p>
        </p:txBody>
      </p:sp>
      <p:sp>
        <p:nvSpPr>
          <p:cNvPr id="28" name="TextBox 27"/>
          <p:cNvSpPr txBox="1"/>
          <p:nvPr/>
        </p:nvSpPr>
        <p:spPr>
          <a:xfrm>
            <a:off x="9853881" y="10233569"/>
            <a:ext cx="4796139" cy="1938992"/>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a:t>
            </a:r>
            <a:r>
              <a:rPr lang="en-US" sz="2000" dirty="0" smtClean="0">
                <a:solidFill>
                  <a:schemeClr val="bg1"/>
                </a:solidFill>
                <a:latin typeface="Montserrat Light" charset="0"/>
                <a:ea typeface="Montserrat Light" charset="0"/>
                <a:cs typeface="Montserrat Light" charset="0"/>
              </a:rPr>
              <a:t>members</a:t>
            </a:r>
            <a:endParaRPr lang="en-US" sz="2000" dirty="0">
              <a:solidFill>
                <a:schemeClr val="bg1"/>
              </a:solidFill>
              <a:latin typeface="Montserrat Light" charset="0"/>
              <a:ea typeface="Montserrat Light" charset="0"/>
              <a:cs typeface="Montserrat Light" charset="0"/>
            </a:endParaRPr>
          </a:p>
        </p:txBody>
      </p:sp>
      <p:sp>
        <p:nvSpPr>
          <p:cNvPr id="29" name="TextBox 28"/>
          <p:cNvSpPr txBox="1"/>
          <p:nvPr/>
        </p:nvSpPr>
        <p:spPr>
          <a:xfrm>
            <a:off x="9726881" y="9501309"/>
            <a:ext cx="5000087"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YOUR TITLE HERE</a:t>
            </a:r>
            <a:endParaRPr lang="en-US" sz="4800" spc="600" dirty="0">
              <a:solidFill>
                <a:schemeClr val="bg1"/>
              </a:solidFill>
              <a:latin typeface="Montserrat" charset="0"/>
              <a:ea typeface="Montserrat" charset="0"/>
              <a:cs typeface="Montserrat" charset="0"/>
            </a:endParaRPr>
          </a:p>
        </p:txBody>
      </p:sp>
      <p:sp>
        <p:nvSpPr>
          <p:cNvPr id="30" name="TextBox 29"/>
          <p:cNvSpPr txBox="1"/>
          <p:nvPr/>
        </p:nvSpPr>
        <p:spPr>
          <a:xfrm>
            <a:off x="16667970" y="10233569"/>
            <a:ext cx="4796139" cy="1938992"/>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a:t>
            </a:r>
            <a:r>
              <a:rPr lang="en-US" sz="2000" dirty="0" smtClean="0">
                <a:solidFill>
                  <a:schemeClr val="bg1"/>
                </a:solidFill>
                <a:latin typeface="Montserrat Light" charset="0"/>
                <a:ea typeface="Montserrat Light" charset="0"/>
                <a:cs typeface="Montserrat Light" charset="0"/>
              </a:rPr>
              <a:t>members</a:t>
            </a:r>
            <a:endParaRPr lang="en-US" sz="2000" dirty="0">
              <a:solidFill>
                <a:schemeClr val="bg1"/>
              </a:solidFill>
              <a:latin typeface="Montserrat Light" charset="0"/>
              <a:ea typeface="Montserrat Light" charset="0"/>
              <a:cs typeface="Montserrat Light" charset="0"/>
            </a:endParaRPr>
          </a:p>
        </p:txBody>
      </p:sp>
      <p:sp>
        <p:nvSpPr>
          <p:cNvPr id="31" name="TextBox 30"/>
          <p:cNvSpPr txBox="1"/>
          <p:nvPr/>
        </p:nvSpPr>
        <p:spPr>
          <a:xfrm>
            <a:off x="16540970" y="9501309"/>
            <a:ext cx="5000087"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YOUR TITLE HERE</a:t>
            </a:r>
            <a:endParaRPr lang="en-US" sz="4800" spc="600" dirty="0">
              <a:solidFill>
                <a:schemeClr val="bg1"/>
              </a:solidFill>
              <a:latin typeface="Montserrat" charset="0"/>
              <a:ea typeface="Montserrat" charset="0"/>
              <a:cs typeface="Montserrat" charset="0"/>
            </a:endParaRPr>
          </a:p>
        </p:txBody>
      </p:sp>
      <p:sp>
        <p:nvSpPr>
          <p:cNvPr id="32" name="Shape 2732"/>
          <p:cNvSpPr/>
          <p:nvPr/>
        </p:nvSpPr>
        <p:spPr>
          <a:xfrm>
            <a:off x="4626023" y="6891915"/>
            <a:ext cx="1372979" cy="624084"/>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3" name="Shape 2775"/>
          <p:cNvSpPr/>
          <p:nvPr/>
        </p:nvSpPr>
        <p:spPr>
          <a:xfrm>
            <a:off x="18395501" y="6735835"/>
            <a:ext cx="1372979" cy="998531"/>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4" name="Shape 2779"/>
          <p:cNvSpPr/>
          <p:nvPr/>
        </p:nvSpPr>
        <p:spPr>
          <a:xfrm>
            <a:off x="11793763" y="6488959"/>
            <a:ext cx="998531" cy="1372979"/>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Tree>
    <p:extLst>
      <p:ext uri="{BB962C8B-B14F-4D97-AF65-F5344CB8AC3E}">
        <p14:creationId xmlns:p14="http://schemas.microsoft.com/office/powerpoint/2010/main" val="15199042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6" name="Rectangle 25"/>
          <p:cNvSpPr/>
          <p:nvPr/>
        </p:nvSpPr>
        <p:spPr>
          <a:xfrm>
            <a:off x="0" y="0"/>
            <a:ext cx="24377650" cy="13716000"/>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0E0E0E"/>
              </a:solidFill>
              <a:latin typeface="Montserrat Light" charset="0"/>
            </a:endParaRPr>
          </a:p>
        </p:txBody>
      </p:sp>
      <p:sp>
        <p:nvSpPr>
          <p:cNvPr id="19" name="TextBox 18"/>
          <p:cNvSpPr txBox="1"/>
          <p:nvPr/>
        </p:nvSpPr>
        <p:spPr>
          <a:xfrm>
            <a:off x="6827009" y="1967522"/>
            <a:ext cx="10723631" cy="1107996"/>
          </a:xfrm>
          <a:prstGeom prst="rect">
            <a:avLst/>
          </a:prstGeom>
          <a:noFill/>
        </p:spPr>
        <p:txBody>
          <a:bodyPr wrap="none" rtlCol="0">
            <a:spAutoFit/>
          </a:bodyPr>
          <a:lstStyle/>
          <a:p>
            <a:pPr algn="ctr"/>
            <a:r>
              <a:rPr lang="en-US" sz="6600" spc="600" dirty="0" smtClean="0">
                <a:solidFill>
                  <a:srgbClr val="0E0E0E"/>
                </a:solidFill>
                <a:latin typeface="Montserrat" charset="0"/>
                <a:ea typeface="Montserrat" charset="0"/>
                <a:cs typeface="Montserrat" charset="0"/>
              </a:rPr>
              <a:t>SUBSCRIBING PLANS</a:t>
            </a:r>
            <a:endParaRPr lang="en-US" sz="9600" spc="600" dirty="0">
              <a:solidFill>
                <a:srgbClr val="0E0E0E"/>
              </a:solidFill>
              <a:latin typeface="Montserrat" charset="0"/>
              <a:ea typeface="Montserrat" charset="0"/>
              <a:cs typeface="Montserrat" charset="0"/>
            </a:endParaRPr>
          </a:p>
        </p:txBody>
      </p:sp>
      <p:sp>
        <p:nvSpPr>
          <p:cNvPr id="20" name="TextBox 19"/>
          <p:cNvSpPr txBox="1"/>
          <p:nvPr/>
        </p:nvSpPr>
        <p:spPr>
          <a:xfrm>
            <a:off x="9547716" y="1507384"/>
            <a:ext cx="5282215" cy="338554"/>
          </a:xfrm>
          <a:prstGeom prst="rect">
            <a:avLst/>
          </a:prstGeom>
          <a:noFill/>
        </p:spPr>
        <p:txBody>
          <a:bodyPr wrap="none" rtlCol="0">
            <a:spAutoFit/>
          </a:bodyPr>
          <a:lstStyle/>
          <a:p>
            <a:pPr algn="ctr"/>
            <a:r>
              <a:rPr lang="en-US" sz="1600" spc="1200" dirty="0" smtClean="0">
                <a:solidFill>
                  <a:srgbClr val="0E0E0E"/>
                </a:solidFill>
                <a:latin typeface="Montserrat" charset="0"/>
                <a:ea typeface="Montserrat" charset="0"/>
                <a:cs typeface="Montserrat" charset="0"/>
              </a:rPr>
              <a:t>YOU CAN WRITE HERE</a:t>
            </a:r>
            <a:endParaRPr lang="en-US" sz="1600" spc="1200" dirty="0">
              <a:solidFill>
                <a:srgbClr val="0E0E0E"/>
              </a:solidFill>
              <a:latin typeface="Montserrat" charset="0"/>
              <a:ea typeface="Montserrat" charset="0"/>
              <a:cs typeface="Montserrat" charset="0"/>
            </a:endParaRPr>
          </a:p>
        </p:txBody>
      </p:sp>
      <p:sp>
        <p:nvSpPr>
          <p:cNvPr id="35" name="Rectangle 34"/>
          <p:cNvSpPr/>
          <p:nvPr/>
        </p:nvSpPr>
        <p:spPr>
          <a:xfrm>
            <a:off x="1858293" y="4684870"/>
            <a:ext cx="6361938" cy="7594092"/>
          </a:xfrm>
          <a:prstGeom prst="rect">
            <a:avLst/>
          </a:prstGeom>
          <a:noFill/>
          <a:ln w="38100">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charset="0"/>
            </a:endParaRPr>
          </a:p>
        </p:txBody>
      </p:sp>
      <p:sp>
        <p:nvSpPr>
          <p:cNvPr id="36" name="Rectangle 35"/>
          <p:cNvSpPr/>
          <p:nvPr/>
        </p:nvSpPr>
        <p:spPr>
          <a:xfrm>
            <a:off x="9051449" y="4684870"/>
            <a:ext cx="6361938" cy="7594092"/>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Montserrat" charset="0"/>
            </a:endParaRPr>
          </a:p>
        </p:txBody>
      </p:sp>
      <p:sp>
        <p:nvSpPr>
          <p:cNvPr id="37" name="Rectangle 36"/>
          <p:cNvSpPr/>
          <p:nvPr/>
        </p:nvSpPr>
        <p:spPr>
          <a:xfrm>
            <a:off x="16244604" y="4684870"/>
            <a:ext cx="6361938" cy="7594092"/>
          </a:xfrm>
          <a:prstGeom prst="rect">
            <a:avLst/>
          </a:prstGeom>
          <a:noFill/>
          <a:ln w="38100">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charset="0"/>
            </a:endParaRPr>
          </a:p>
        </p:txBody>
      </p:sp>
      <p:sp>
        <p:nvSpPr>
          <p:cNvPr id="38" name="TextBox 37"/>
          <p:cNvSpPr txBox="1"/>
          <p:nvPr/>
        </p:nvSpPr>
        <p:spPr>
          <a:xfrm>
            <a:off x="4897753" y="3197102"/>
            <a:ext cx="14658343" cy="864211"/>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rgbClr val="0E0E0E"/>
                </a:solidFill>
                <a:latin typeface="Montserrat Light" charset="0"/>
                <a:ea typeface="Montserrat Light" charset="0"/>
                <a:cs typeface="Montserrat Light" charset="0"/>
              </a:rPr>
              <a:t>focus.</a:t>
            </a:r>
            <a:endParaRPr lang="en-US" sz="1800" spc="300" dirty="0">
              <a:solidFill>
                <a:srgbClr val="0E0E0E"/>
              </a:solidFill>
              <a:latin typeface="Montserrat Light" charset="0"/>
              <a:ea typeface="Montserrat Light" charset="0"/>
              <a:cs typeface="Montserrat Light" charset="0"/>
            </a:endParaRPr>
          </a:p>
        </p:txBody>
      </p:sp>
      <p:sp>
        <p:nvSpPr>
          <p:cNvPr id="39" name="TextBox 38"/>
          <p:cNvSpPr txBox="1"/>
          <p:nvPr/>
        </p:nvSpPr>
        <p:spPr>
          <a:xfrm>
            <a:off x="2741807" y="5713616"/>
            <a:ext cx="4547867" cy="769441"/>
          </a:xfrm>
          <a:prstGeom prst="rect">
            <a:avLst/>
          </a:prstGeom>
          <a:noFill/>
        </p:spPr>
        <p:txBody>
          <a:bodyPr wrap="square" rtlCol="0">
            <a:spAutoFit/>
          </a:bodyPr>
          <a:lstStyle/>
          <a:p>
            <a:pPr algn="ctr"/>
            <a:r>
              <a:rPr lang="en-US" sz="4400" spc="600" dirty="0" smtClean="0">
                <a:solidFill>
                  <a:srgbClr val="0E0E0E"/>
                </a:solidFill>
                <a:latin typeface="Montserrat Light" charset="0"/>
                <a:ea typeface="Montserrat Light" charset="0"/>
                <a:cs typeface="Montserrat Light" charset="0"/>
              </a:rPr>
              <a:t>PERSONAL</a:t>
            </a:r>
            <a:endParaRPr lang="en-US" sz="6600" spc="600" dirty="0">
              <a:solidFill>
                <a:srgbClr val="0E0E0E"/>
              </a:solidFill>
              <a:latin typeface="Montserrat Light" charset="0"/>
              <a:ea typeface="Montserrat Light" charset="0"/>
              <a:cs typeface="Montserrat Light" charset="0"/>
            </a:endParaRPr>
          </a:p>
        </p:txBody>
      </p:sp>
      <p:sp>
        <p:nvSpPr>
          <p:cNvPr id="40" name="TextBox 39"/>
          <p:cNvSpPr txBox="1"/>
          <p:nvPr/>
        </p:nvSpPr>
        <p:spPr>
          <a:xfrm>
            <a:off x="16880552" y="5713616"/>
            <a:ext cx="5153540" cy="769441"/>
          </a:xfrm>
          <a:prstGeom prst="rect">
            <a:avLst/>
          </a:prstGeom>
          <a:noFill/>
        </p:spPr>
        <p:txBody>
          <a:bodyPr wrap="square" rtlCol="0">
            <a:spAutoFit/>
          </a:bodyPr>
          <a:lstStyle/>
          <a:p>
            <a:pPr algn="ctr"/>
            <a:r>
              <a:rPr lang="en-US" sz="4400" spc="600" dirty="0" smtClean="0">
                <a:solidFill>
                  <a:srgbClr val="0E0E0E"/>
                </a:solidFill>
                <a:latin typeface="Montserrat Light" charset="0"/>
                <a:ea typeface="Montserrat Light" charset="0"/>
                <a:cs typeface="Montserrat Light" charset="0"/>
              </a:rPr>
              <a:t>ENTERPRISE</a:t>
            </a:r>
            <a:endParaRPr lang="en-US" sz="6600" spc="600" dirty="0">
              <a:solidFill>
                <a:srgbClr val="0E0E0E"/>
              </a:solidFill>
              <a:latin typeface="Montserrat Light" charset="0"/>
              <a:ea typeface="Montserrat Light" charset="0"/>
              <a:cs typeface="Montserrat Light" charset="0"/>
            </a:endParaRPr>
          </a:p>
        </p:txBody>
      </p:sp>
      <p:sp>
        <p:nvSpPr>
          <p:cNvPr id="41" name="TextBox 40"/>
          <p:cNvSpPr txBox="1"/>
          <p:nvPr/>
        </p:nvSpPr>
        <p:spPr>
          <a:xfrm>
            <a:off x="2741807" y="6828508"/>
            <a:ext cx="4547867" cy="923330"/>
          </a:xfrm>
          <a:prstGeom prst="rect">
            <a:avLst/>
          </a:prstGeom>
          <a:noFill/>
        </p:spPr>
        <p:txBody>
          <a:bodyPr wrap="square" rtlCol="0">
            <a:spAutoFit/>
          </a:bodyPr>
          <a:lstStyle/>
          <a:p>
            <a:pPr algn="ctr"/>
            <a:r>
              <a:rPr lang="en-US" sz="5400" spc="600" dirty="0" smtClean="0">
                <a:solidFill>
                  <a:srgbClr val="0E0E0E"/>
                </a:solidFill>
                <a:latin typeface="Montserrat" charset="0"/>
                <a:ea typeface="Montserrat" charset="0"/>
                <a:cs typeface="Montserrat" charset="0"/>
              </a:rPr>
              <a:t>FREE</a:t>
            </a:r>
            <a:endParaRPr lang="en-US" sz="8000" spc="600" dirty="0">
              <a:solidFill>
                <a:srgbClr val="0E0E0E"/>
              </a:solidFill>
              <a:latin typeface="Montserrat" charset="0"/>
              <a:ea typeface="Montserrat" charset="0"/>
              <a:cs typeface="Montserrat" charset="0"/>
            </a:endParaRPr>
          </a:p>
        </p:txBody>
      </p:sp>
      <p:sp>
        <p:nvSpPr>
          <p:cNvPr id="42" name="TextBox 41"/>
          <p:cNvSpPr txBox="1"/>
          <p:nvPr/>
        </p:nvSpPr>
        <p:spPr>
          <a:xfrm>
            <a:off x="2585733" y="8186946"/>
            <a:ext cx="4860015" cy="1754326"/>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1800" spc="300" dirty="0" smtClean="0">
                <a:solidFill>
                  <a:srgbClr val="0E0E0E"/>
                </a:solidFill>
                <a:latin typeface="Montserrat Light" charset="0"/>
                <a:ea typeface="Montserrat Light" charset="0"/>
                <a:cs typeface="Montserrat Light" charset="0"/>
              </a:rPr>
              <a:t>or</a:t>
            </a:r>
            <a:endParaRPr lang="en-US" sz="1800" spc="300" dirty="0">
              <a:solidFill>
                <a:srgbClr val="0E0E0E"/>
              </a:solidFill>
              <a:latin typeface="Montserrat Light" charset="0"/>
              <a:ea typeface="Montserrat Light" charset="0"/>
              <a:cs typeface="Montserrat Light" charset="0"/>
            </a:endParaRPr>
          </a:p>
        </p:txBody>
      </p:sp>
      <p:sp>
        <p:nvSpPr>
          <p:cNvPr id="43" name="TextBox 42"/>
          <p:cNvSpPr txBox="1"/>
          <p:nvPr/>
        </p:nvSpPr>
        <p:spPr>
          <a:xfrm>
            <a:off x="17223168" y="6828508"/>
            <a:ext cx="4547867" cy="923330"/>
          </a:xfrm>
          <a:prstGeom prst="rect">
            <a:avLst/>
          </a:prstGeom>
          <a:noFill/>
        </p:spPr>
        <p:txBody>
          <a:bodyPr wrap="square" rtlCol="0">
            <a:spAutoFit/>
          </a:bodyPr>
          <a:lstStyle/>
          <a:p>
            <a:pPr algn="ctr"/>
            <a:r>
              <a:rPr lang="en-US" sz="5400" spc="600" dirty="0" smtClean="0">
                <a:solidFill>
                  <a:srgbClr val="0E0E0E"/>
                </a:solidFill>
                <a:latin typeface="Montserrat" charset="0"/>
                <a:ea typeface="Montserrat" charset="0"/>
                <a:cs typeface="Montserrat" charset="0"/>
              </a:rPr>
              <a:t>$199/MO</a:t>
            </a:r>
            <a:endParaRPr lang="en-US" sz="8000" spc="600" dirty="0">
              <a:solidFill>
                <a:srgbClr val="0E0E0E"/>
              </a:solidFill>
              <a:latin typeface="Montserrat" charset="0"/>
              <a:ea typeface="Montserrat" charset="0"/>
              <a:cs typeface="Montserrat" charset="0"/>
            </a:endParaRPr>
          </a:p>
        </p:txBody>
      </p:sp>
      <p:sp>
        <p:nvSpPr>
          <p:cNvPr id="44" name="TextBox 43"/>
          <p:cNvSpPr txBox="1"/>
          <p:nvPr/>
        </p:nvSpPr>
        <p:spPr>
          <a:xfrm>
            <a:off x="17067094" y="8186946"/>
            <a:ext cx="4860015" cy="1754326"/>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a:t>
            </a:r>
            <a:r>
              <a:rPr lang="en-US" sz="1800" spc="300">
                <a:solidFill>
                  <a:srgbClr val="0E0E0E"/>
                </a:solidFill>
                <a:latin typeface="Montserrat Light" charset="0"/>
                <a:ea typeface="Montserrat Light" charset="0"/>
                <a:cs typeface="Montserrat Light" charset="0"/>
              </a:rPr>
              <a:t>, </a:t>
            </a:r>
            <a:r>
              <a:rPr lang="en-US" sz="1800" spc="300" smtClean="0">
                <a:solidFill>
                  <a:srgbClr val="0E0E0E"/>
                </a:solidFill>
                <a:latin typeface="Montserrat Light" charset="0"/>
                <a:ea typeface="Montserrat Light" charset="0"/>
                <a:cs typeface="Montserrat Light" charset="0"/>
              </a:rPr>
              <a:t>or</a:t>
            </a:r>
            <a:endParaRPr lang="en-US" sz="1800" spc="300" dirty="0">
              <a:solidFill>
                <a:srgbClr val="0E0E0E"/>
              </a:solidFill>
              <a:latin typeface="Montserrat Light" charset="0"/>
              <a:ea typeface="Montserrat Light" charset="0"/>
              <a:cs typeface="Montserrat Light" charset="0"/>
            </a:endParaRPr>
          </a:p>
        </p:txBody>
      </p:sp>
      <p:sp>
        <p:nvSpPr>
          <p:cNvPr id="45" name="Rectangle 44"/>
          <p:cNvSpPr/>
          <p:nvPr/>
        </p:nvSpPr>
        <p:spPr>
          <a:xfrm>
            <a:off x="3064131" y="10502732"/>
            <a:ext cx="3950263" cy="685255"/>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charset="0"/>
            </a:endParaRPr>
          </a:p>
        </p:txBody>
      </p:sp>
      <p:sp>
        <p:nvSpPr>
          <p:cNvPr id="46" name="Rectangle 45"/>
          <p:cNvSpPr/>
          <p:nvPr/>
        </p:nvSpPr>
        <p:spPr>
          <a:xfrm>
            <a:off x="17521143" y="10502732"/>
            <a:ext cx="3950263" cy="685255"/>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charset="0"/>
            </a:endParaRPr>
          </a:p>
        </p:txBody>
      </p:sp>
      <p:sp>
        <p:nvSpPr>
          <p:cNvPr id="47" name="TextBox 46"/>
          <p:cNvSpPr txBox="1"/>
          <p:nvPr/>
        </p:nvSpPr>
        <p:spPr>
          <a:xfrm>
            <a:off x="3462613" y="10596787"/>
            <a:ext cx="3106255" cy="461665"/>
          </a:xfrm>
          <a:prstGeom prst="rect">
            <a:avLst/>
          </a:prstGeom>
          <a:noFill/>
        </p:spPr>
        <p:txBody>
          <a:bodyPr wrap="square" rtlCol="0">
            <a:spAutoFit/>
          </a:bodyPr>
          <a:lstStyle/>
          <a:p>
            <a:pPr algn="ctr"/>
            <a:r>
              <a:rPr lang="en-US" sz="2400" spc="600" dirty="0" smtClean="0">
                <a:solidFill>
                  <a:srgbClr val="0E0E0E"/>
                </a:solidFill>
                <a:latin typeface="Montserrat Light" charset="0"/>
                <a:ea typeface="Montserrat Light" charset="0"/>
                <a:cs typeface="Montserrat Light" charset="0"/>
              </a:rPr>
              <a:t>LEARN MORE</a:t>
            </a:r>
            <a:endParaRPr lang="en-US" sz="4000" spc="600" dirty="0">
              <a:solidFill>
                <a:srgbClr val="0E0E0E"/>
              </a:solidFill>
              <a:latin typeface="Montserrat Light" charset="0"/>
              <a:ea typeface="Montserrat Light" charset="0"/>
              <a:cs typeface="Montserrat Light" charset="0"/>
            </a:endParaRPr>
          </a:p>
        </p:txBody>
      </p:sp>
      <p:sp>
        <p:nvSpPr>
          <p:cNvPr id="48" name="TextBox 47"/>
          <p:cNvSpPr txBox="1"/>
          <p:nvPr/>
        </p:nvSpPr>
        <p:spPr>
          <a:xfrm>
            <a:off x="17786616" y="10596787"/>
            <a:ext cx="3416880" cy="461665"/>
          </a:xfrm>
          <a:prstGeom prst="rect">
            <a:avLst/>
          </a:prstGeom>
          <a:noFill/>
        </p:spPr>
        <p:txBody>
          <a:bodyPr wrap="square" rtlCol="0">
            <a:spAutoFit/>
          </a:bodyPr>
          <a:lstStyle/>
          <a:p>
            <a:pPr algn="ctr"/>
            <a:r>
              <a:rPr lang="en-US" sz="2400" spc="600" dirty="0" smtClean="0">
                <a:solidFill>
                  <a:srgbClr val="0E0E0E"/>
                </a:solidFill>
                <a:latin typeface="Montserrat Light" charset="0"/>
                <a:ea typeface="Montserrat Light" charset="0"/>
                <a:cs typeface="Montserrat Light" charset="0"/>
              </a:rPr>
              <a:t>LEARN MORE</a:t>
            </a:r>
            <a:endParaRPr lang="en-US" sz="4000" spc="600" dirty="0">
              <a:solidFill>
                <a:srgbClr val="0E0E0E"/>
              </a:solidFill>
              <a:latin typeface="Montserrat Light" charset="0"/>
              <a:ea typeface="Montserrat Light" charset="0"/>
              <a:cs typeface="Montserrat Light" charset="0"/>
            </a:endParaRPr>
          </a:p>
        </p:txBody>
      </p:sp>
      <p:grpSp>
        <p:nvGrpSpPr>
          <p:cNvPr id="49" name="Group 48"/>
          <p:cNvGrpSpPr/>
          <p:nvPr/>
        </p:nvGrpSpPr>
        <p:grpSpPr>
          <a:xfrm>
            <a:off x="9729320" y="5713616"/>
            <a:ext cx="4860015" cy="5474371"/>
            <a:chOff x="9699823" y="5136100"/>
            <a:chExt cx="4860015" cy="5474371"/>
          </a:xfrm>
        </p:grpSpPr>
        <p:sp>
          <p:nvSpPr>
            <p:cNvPr id="50" name="TextBox 49"/>
            <p:cNvSpPr txBox="1"/>
            <p:nvPr/>
          </p:nvSpPr>
          <p:spPr>
            <a:xfrm>
              <a:off x="9855897" y="5136100"/>
              <a:ext cx="4547867" cy="769441"/>
            </a:xfrm>
            <a:prstGeom prst="rect">
              <a:avLst/>
            </a:prstGeom>
            <a:noFill/>
          </p:spPr>
          <p:txBody>
            <a:bodyPr wrap="square" rtlCol="0">
              <a:spAutoFit/>
            </a:bodyPr>
            <a:lstStyle/>
            <a:p>
              <a:pPr algn="ctr"/>
              <a:r>
                <a:rPr lang="en-US" sz="4400" spc="600" dirty="0" smtClean="0">
                  <a:solidFill>
                    <a:schemeClr val="bg1"/>
                  </a:solidFill>
                  <a:latin typeface="Montserrat Light" charset="0"/>
                  <a:ea typeface="Montserrat Light" charset="0"/>
                  <a:cs typeface="Montserrat Light" charset="0"/>
                </a:rPr>
                <a:t>BUSINESS</a:t>
              </a:r>
              <a:endParaRPr lang="en-US" sz="6600" spc="600" dirty="0">
                <a:solidFill>
                  <a:schemeClr val="bg1"/>
                </a:solidFill>
                <a:latin typeface="Montserrat Light" charset="0"/>
                <a:ea typeface="Montserrat Light" charset="0"/>
                <a:cs typeface="Montserrat Light" charset="0"/>
              </a:endParaRPr>
            </a:p>
          </p:txBody>
        </p:sp>
        <p:sp>
          <p:nvSpPr>
            <p:cNvPr id="51" name="TextBox 50"/>
            <p:cNvSpPr txBox="1"/>
            <p:nvPr/>
          </p:nvSpPr>
          <p:spPr>
            <a:xfrm>
              <a:off x="9855897" y="6250992"/>
              <a:ext cx="4547867" cy="923330"/>
            </a:xfrm>
            <a:prstGeom prst="rect">
              <a:avLst/>
            </a:prstGeom>
            <a:noFill/>
          </p:spPr>
          <p:txBody>
            <a:bodyPr wrap="square" rtlCol="0">
              <a:spAutoFit/>
            </a:bodyPr>
            <a:lstStyle/>
            <a:p>
              <a:pPr algn="ctr"/>
              <a:r>
                <a:rPr lang="en-US" sz="5400" spc="600" dirty="0" smtClean="0">
                  <a:solidFill>
                    <a:schemeClr val="bg1"/>
                  </a:solidFill>
                  <a:latin typeface="Montserrat" charset="0"/>
                  <a:ea typeface="Montserrat" charset="0"/>
                  <a:cs typeface="Montserrat" charset="0"/>
                </a:rPr>
                <a:t>$79/MO</a:t>
              </a:r>
              <a:endParaRPr lang="en-US" sz="8000" spc="600" dirty="0">
                <a:solidFill>
                  <a:schemeClr val="bg1"/>
                </a:solidFill>
                <a:latin typeface="Montserrat" charset="0"/>
                <a:ea typeface="Montserrat" charset="0"/>
                <a:cs typeface="Montserrat" charset="0"/>
              </a:endParaRPr>
            </a:p>
          </p:txBody>
        </p:sp>
        <p:sp>
          <p:nvSpPr>
            <p:cNvPr id="52" name="TextBox 51"/>
            <p:cNvSpPr txBox="1"/>
            <p:nvPr/>
          </p:nvSpPr>
          <p:spPr>
            <a:xfrm>
              <a:off x="9699823" y="7609430"/>
              <a:ext cx="4860015" cy="1754326"/>
            </a:xfrm>
            <a:prstGeom prst="rect">
              <a:avLst/>
            </a:prstGeom>
            <a:noFill/>
          </p:spPr>
          <p:txBody>
            <a:bodyPr wrap="square" rtlCol="0">
              <a:spAutoFit/>
            </a:bodyPr>
            <a:lstStyle/>
            <a:p>
              <a:pPr algn="ctr">
                <a:lnSpc>
                  <a:spcPct val="150000"/>
                </a:lnSpc>
              </a:pPr>
              <a:r>
                <a:rPr lang="en-US" sz="1800" spc="3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800" spc="300" dirty="0" smtClean="0">
                  <a:solidFill>
                    <a:schemeClr val="bg1"/>
                  </a:solidFill>
                  <a:latin typeface="Montserrat Light" charset="0"/>
                  <a:ea typeface="Montserrat Light" charset="0"/>
                  <a:cs typeface="Montserrat Light" charset="0"/>
                </a:rPr>
                <a:t>or</a:t>
              </a:r>
              <a:endParaRPr lang="en-US" sz="1800" spc="300" dirty="0">
                <a:solidFill>
                  <a:schemeClr val="bg1"/>
                </a:solidFill>
                <a:latin typeface="Montserrat Light" charset="0"/>
                <a:ea typeface="Montserrat Light" charset="0"/>
                <a:cs typeface="Montserrat Light" charset="0"/>
              </a:endParaRPr>
            </a:p>
          </p:txBody>
        </p:sp>
        <p:sp>
          <p:nvSpPr>
            <p:cNvPr id="53" name="Rectangle 52"/>
            <p:cNvSpPr/>
            <p:nvPr/>
          </p:nvSpPr>
          <p:spPr>
            <a:xfrm>
              <a:off x="10150866" y="9925216"/>
              <a:ext cx="3950263" cy="68525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Montserrat" charset="0"/>
              </a:endParaRPr>
            </a:p>
          </p:txBody>
        </p:sp>
        <p:sp>
          <p:nvSpPr>
            <p:cNvPr id="54" name="TextBox 53"/>
            <p:cNvSpPr txBox="1"/>
            <p:nvPr/>
          </p:nvSpPr>
          <p:spPr>
            <a:xfrm>
              <a:off x="10416339" y="10019271"/>
              <a:ext cx="3416880" cy="461665"/>
            </a:xfrm>
            <a:prstGeom prst="rect">
              <a:avLst/>
            </a:prstGeom>
            <a:noFill/>
          </p:spPr>
          <p:txBody>
            <a:bodyPr wrap="square" rtlCol="0">
              <a:spAutoFit/>
            </a:bodyPr>
            <a:lstStyle/>
            <a:p>
              <a:pPr algn="ctr"/>
              <a:r>
                <a:rPr lang="en-US" sz="2400" spc="600" dirty="0" smtClean="0">
                  <a:solidFill>
                    <a:srgbClr val="000000"/>
                  </a:solidFill>
                  <a:latin typeface="Montserrat Light" charset="0"/>
                  <a:ea typeface="Montserrat Light" charset="0"/>
                  <a:cs typeface="Montserrat Light" charset="0"/>
                </a:rPr>
                <a:t>LEARN MORE</a:t>
              </a:r>
              <a:endParaRPr lang="en-US" sz="4000" spc="600" dirty="0">
                <a:solidFill>
                  <a:srgbClr val="000000"/>
                </a:solidFill>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7616601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0"/>
            <a:ext cx="24377650" cy="13716000"/>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35" name="TextBox 34"/>
          <p:cNvSpPr txBox="1"/>
          <p:nvPr/>
        </p:nvSpPr>
        <p:spPr>
          <a:xfrm>
            <a:off x="7059631" y="1874341"/>
            <a:ext cx="10249922" cy="2123658"/>
          </a:xfrm>
          <a:prstGeom prst="rect">
            <a:avLst/>
          </a:prstGeom>
          <a:noFill/>
        </p:spPr>
        <p:txBody>
          <a:bodyPr wrap="none" rtlCol="0">
            <a:spAutoFit/>
          </a:bodyPr>
          <a:lstStyle/>
          <a:p>
            <a:pPr algn="ctr"/>
            <a:r>
              <a:rPr lang="en-US" sz="6600" spc="600" dirty="0" smtClean="0">
                <a:solidFill>
                  <a:srgbClr val="0E0E0E"/>
                </a:solidFill>
                <a:latin typeface="Montserrat" charset="0"/>
                <a:ea typeface="Montserrat" charset="0"/>
                <a:cs typeface="Montserrat" charset="0"/>
              </a:rPr>
              <a:t>WHAT ARE OUR</a:t>
            </a:r>
          </a:p>
          <a:p>
            <a:pPr algn="ctr"/>
            <a:r>
              <a:rPr lang="en-US" sz="6600" spc="600" dirty="0" smtClean="0">
                <a:solidFill>
                  <a:srgbClr val="0E0E0E"/>
                </a:solidFill>
                <a:latin typeface="Montserrat" charset="0"/>
                <a:ea typeface="Montserrat" charset="0"/>
                <a:cs typeface="Montserrat" charset="0"/>
              </a:rPr>
              <a:t> COMMON SERVICES</a:t>
            </a:r>
            <a:endParaRPr lang="en-US" sz="9600" spc="600" dirty="0">
              <a:solidFill>
                <a:srgbClr val="0E0E0E"/>
              </a:solidFill>
              <a:latin typeface="Montserrat" charset="0"/>
              <a:ea typeface="Montserrat" charset="0"/>
              <a:cs typeface="Montserrat" charset="0"/>
            </a:endParaRPr>
          </a:p>
        </p:txBody>
      </p:sp>
      <p:sp>
        <p:nvSpPr>
          <p:cNvPr id="36" name="TextBox 35"/>
          <p:cNvSpPr txBox="1"/>
          <p:nvPr/>
        </p:nvSpPr>
        <p:spPr>
          <a:xfrm>
            <a:off x="9459598" y="1446782"/>
            <a:ext cx="5419236" cy="338554"/>
          </a:xfrm>
          <a:prstGeom prst="rect">
            <a:avLst/>
          </a:prstGeom>
          <a:noFill/>
        </p:spPr>
        <p:txBody>
          <a:bodyPr wrap="none" rtlCol="0">
            <a:spAutoFit/>
          </a:bodyPr>
          <a:lstStyle/>
          <a:p>
            <a:pPr algn="ctr"/>
            <a:r>
              <a:rPr lang="en-US" sz="1600" spc="1200" dirty="0" smtClean="0">
                <a:solidFill>
                  <a:srgbClr val="0E0E0E"/>
                </a:solidFill>
                <a:latin typeface="Montserrat" charset="0"/>
                <a:ea typeface="Montserrat" charset="0"/>
                <a:cs typeface="Montserrat" charset="0"/>
              </a:rPr>
              <a:t>YOU CAN WRITE HERE</a:t>
            </a:r>
            <a:endParaRPr lang="en-US" sz="1600" spc="1200" dirty="0">
              <a:solidFill>
                <a:srgbClr val="0E0E0E"/>
              </a:solidFill>
              <a:latin typeface="Montserrat" charset="0"/>
              <a:ea typeface="Montserrat" charset="0"/>
              <a:cs typeface="Montserrat" charset="0"/>
            </a:endParaRPr>
          </a:p>
        </p:txBody>
      </p:sp>
      <p:sp>
        <p:nvSpPr>
          <p:cNvPr id="37" name="TextBox 36"/>
          <p:cNvSpPr txBox="1"/>
          <p:nvPr/>
        </p:nvSpPr>
        <p:spPr>
          <a:xfrm>
            <a:off x="4830613" y="4421396"/>
            <a:ext cx="14761418" cy="1279709"/>
          </a:xfrm>
          <a:prstGeom prst="rect">
            <a:avLst/>
          </a:prstGeom>
          <a:noFill/>
        </p:spPr>
        <p:txBody>
          <a:bodyPr wrap="square" rtlCol="0">
            <a:spAutoFit/>
          </a:bodyPr>
          <a:lstStyle/>
          <a:p>
            <a:pPr algn="ctr">
              <a:lnSpc>
                <a:spcPct val="150000"/>
              </a:lnSpc>
            </a:pPr>
            <a:r>
              <a:rPr lang="en-US" sz="18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t>
            </a:r>
            <a:r>
              <a:rPr lang="en-US" sz="1800" dirty="0" smtClean="0">
                <a:solidFill>
                  <a:srgbClr val="0E0E0E"/>
                </a:solidFill>
                <a:latin typeface="Montserrat Light" charset="0"/>
                <a:ea typeface="Montserrat Light" charset="0"/>
                <a:cs typeface="Montserrat Light" charset="0"/>
              </a:rPr>
              <a:t>as</a:t>
            </a:r>
            <a:endParaRPr lang="en-US" sz="1800" dirty="0">
              <a:solidFill>
                <a:srgbClr val="0E0E0E"/>
              </a:solidFill>
              <a:latin typeface="Montserrat Light" charset="0"/>
              <a:ea typeface="Montserrat Light" charset="0"/>
              <a:cs typeface="Montserrat Light" charset="0"/>
            </a:endParaRPr>
          </a:p>
        </p:txBody>
      </p:sp>
      <p:grpSp>
        <p:nvGrpSpPr>
          <p:cNvPr id="38" name="Group 37"/>
          <p:cNvGrpSpPr/>
          <p:nvPr/>
        </p:nvGrpSpPr>
        <p:grpSpPr>
          <a:xfrm>
            <a:off x="3407661" y="8704923"/>
            <a:ext cx="1307713" cy="783392"/>
            <a:chOff x="1775548" y="1990598"/>
            <a:chExt cx="621122" cy="372086"/>
          </a:xfrm>
        </p:grpSpPr>
        <p:sp>
          <p:nvSpPr>
            <p:cNvPr id="39"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rgbClr val="0E0E0E"/>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E0E0E"/>
                </a:solidFill>
                <a:latin typeface="Montserrat Light" charset="0"/>
              </a:endParaRPr>
            </a:p>
          </p:txBody>
        </p:sp>
        <p:sp>
          <p:nvSpPr>
            <p:cNvPr id="40"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rgbClr val="0E0E0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E0E0E"/>
                </a:solidFill>
                <a:latin typeface="Montserrat Light" charset="0"/>
              </a:endParaRPr>
            </a:p>
          </p:txBody>
        </p:sp>
      </p:grpSp>
      <p:grpSp>
        <p:nvGrpSpPr>
          <p:cNvPr id="41" name="Group 40"/>
          <p:cNvGrpSpPr/>
          <p:nvPr/>
        </p:nvGrpSpPr>
        <p:grpSpPr>
          <a:xfrm>
            <a:off x="11542746" y="8529474"/>
            <a:ext cx="1307713" cy="1141167"/>
            <a:chOff x="6885153" y="7021098"/>
            <a:chExt cx="621122" cy="542018"/>
          </a:xfrm>
        </p:grpSpPr>
        <p:sp>
          <p:nvSpPr>
            <p:cNvPr id="42" name="Line 469"/>
            <p:cNvSpPr>
              <a:spLocks noChangeShapeType="1"/>
            </p:cNvSpPr>
            <p:nvPr/>
          </p:nvSpPr>
          <p:spPr bwMode="auto">
            <a:xfrm>
              <a:off x="6973050" y="7129503"/>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E0E0E"/>
                </a:solidFill>
                <a:latin typeface="Montserrat Light" charset="0"/>
              </a:endParaRPr>
            </a:p>
          </p:txBody>
        </p:sp>
        <p:sp>
          <p:nvSpPr>
            <p:cNvPr id="43" name="Line 470"/>
            <p:cNvSpPr>
              <a:spLocks noChangeShapeType="1"/>
            </p:cNvSpPr>
            <p:nvPr/>
          </p:nvSpPr>
          <p:spPr bwMode="auto">
            <a:xfrm>
              <a:off x="6973050" y="7229116"/>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E0E0E"/>
                </a:solidFill>
                <a:latin typeface="Montserrat Light" charset="0"/>
              </a:endParaRPr>
            </a:p>
          </p:txBody>
        </p:sp>
        <p:sp>
          <p:nvSpPr>
            <p:cNvPr id="44" name="Line 471"/>
            <p:cNvSpPr>
              <a:spLocks noChangeShapeType="1"/>
            </p:cNvSpPr>
            <p:nvPr/>
          </p:nvSpPr>
          <p:spPr bwMode="auto">
            <a:xfrm>
              <a:off x="6973050" y="7328731"/>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E0E0E"/>
                </a:solidFill>
                <a:latin typeface="Montserrat Light" charset="0"/>
              </a:endParaRPr>
            </a:p>
          </p:txBody>
        </p:sp>
        <p:sp>
          <p:nvSpPr>
            <p:cNvPr id="45"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rgbClr val="0E0E0E"/>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E0E0E"/>
                </a:solidFill>
                <a:latin typeface="Montserrat Light" charset="0"/>
              </a:endParaRPr>
            </a:p>
          </p:txBody>
        </p:sp>
      </p:grpSp>
      <p:grpSp>
        <p:nvGrpSpPr>
          <p:cNvPr id="46" name="Group 45"/>
          <p:cNvGrpSpPr/>
          <p:nvPr/>
        </p:nvGrpSpPr>
        <p:grpSpPr>
          <a:xfrm>
            <a:off x="19807754" y="8384561"/>
            <a:ext cx="1054804" cy="1350893"/>
            <a:chOff x="8218224" y="8245765"/>
            <a:chExt cx="500998" cy="641631"/>
          </a:xfrm>
        </p:grpSpPr>
        <p:sp>
          <p:nvSpPr>
            <p:cNvPr id="47" name="Line 525"/>
            <p:cNvSpPr>
              <a:spLocks noChangeShapeType="1"/>
            </p:cNvSpPr>
            <p:nvPr/>
          </p:nvSpPr>
          <p:spPr bwMode="auto">
            <a:xfrm>
              <a:off x="8218224" y="8245765"/>
              <a:ext cx="2929" cy="641631"/>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E0E0E"/>
                </a:solidFill>
                <a:latin typeface="Montserrat Light" charset="0"/>
              </a:endParaRPr>
            </a:p>
          </p:txBody>
        </p:sp>
        <p:sp>
          <p:nvSpPr>
            <p:cNvPr id="48"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rgbClr val="0E0E0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E0E0E"/>
                </a:solidFill>
                <a:latin typeface="Montserrat Light" charset="0"/>
              </a:endParaRPr>
            </a:p>
          </p:txBody>
        </p:sp>
        <p:sp>
          <p:nvSpPr>
            <p:cNvPr id="49"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rgbClr val="0E0E0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E0E0E"/>
                </a:solidFill>
                <a:latin typeface="Montserrat Light" charset="0"/>
              </a:endParaRPr>
            </a:p>
          </p:txBody>
        </p:sp>
      </p:grpSp>
      <p:sp>
        <p:nvSpPr>
          <p:cNvPr id="50" name="TextBox 49"/>
          <p:cNvSpPr txBox="1"/>
          <p:nvPr/>
        </p:nvSpPr>
        <p:spPr>
          <a:xfrm>
            <a:off x="1663904" y="10899042"/>
            <a:ext cx="4796139" cy="1411669"/>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2000">
                <a:solidFill>
                  <a:srgbClr val="0E0E0E"/>
                </a:solidFill>
                <a:latin typeface="Montserrat Light" charset="0"/>
                <a:ea typeface="Montserrat Light" charset="0"/>
                <a:cs typeface="Montserrat Light" charset="0"/>
              </a:rPr>
              <a:t>or </a:t>
            </a:r>
            <a:r>
              <a:rPr lang="en-US" sz="2000" smtClean="0">
                <a:solidFill>
                  <a:srgbClr val="0E0E0E"/>
                </a:solidFill>
                <a:latin typeface="Montserrat Light" charset="0"/>
                <a:ea typeface="Montserrat Light" charset="0"/>
                <a:cs typeface="Montserrat Light" charset="0"/>
              </a:rPr>
              <a:t>a</a:t>
            </a:r>
            <a:endParaRPr lang="en-US" sz="2000" dirty="0">
              <a:solidFill>
                <a:srgbClr val="0E0E0E"/>
              </a:solidFill>
              <a:latin typeface="Montserrat Light" charset="0"/>
              <a:ea typeface="Montserrat Light" charset="0"/>
              <a:cs typeface="Montserrat Light" charset="0"/>
            </a:endParaRPr>
          </a:p>
        </p:txBody>
      </p:sp>
      <p:sp>
        <p:nvSpPr>
          <p:cNvPr id="51" name="TextBox 50"/>
          <p:cNvSpPr txBox="1"/>
          <p:nvPr/>
        </p:nvSpPr>
        <p:spPr>
          <a:xfrm>
            <a:off x="1560967" y="10166782"/>
            <a:ext cx="5000087"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YOUR TITLE HERE</a:t>
            </a:r>
            <a:endParaRPr lang="en-US" sz="4800" spc="600" dirty="0">
              <a:solidFill>
                <a:srgbClr val="0E0E0E"/>
              </a:solidFill>
              <a:latin typeface="Montserrat" charset="0"/>
              <a:ea typeface="Montserrat" charset="0"/>
              <a:cs typeface="Montserrat" charset="0"/>
            </a:endParaRPr>
          </a:p>
        </p:txBody>
      </p:sp>
      <p:sp>
        <p:nvSpPr>
          <p:cNvPr id="52" name="TextBox 51"/>
          <p:cNvSpPr txBox="1"/>
          <p:nvPr/>
        </p:nvSpPr>
        <p:spPr>
          <a:xfrm>
            <a:off x="9839844" y="10899042"/>
            <a:ext cx="4796139" cy="1411669"/>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2000">
                <a:solidFill>
                  <a:srgbClr val="0E0E0E"/>
                </a:solidFill>
                <a:latin typeface="Montserrat Light" charset="0"/>
                <a:ea typeface="Montserrat Light" charset="0"/>
                <a:cs typeface="Montserrat Light" charset="0"/>
              </a:rPr>
              <a:t>or </a:t>
            </a:r>
            <a:r>
              <a:rPr lang="en-US" sz="2000" smtClean="0">
                <a:solidFill>
                  <a:srgbClr val="0E0E0E"/>
                </a:solidFill>
                <a:latin typeface="Montserrat Light" charset="0"/>
                <a:ea typeface="Montserrat Light" charset="0"/>
                <a:cs typeface="Montserrat Light" charset="0"/>
              </a:rPr>
              <a:t>a</a:t>
            </a:r>
            <a:endParaRPr lang="en-US" sz="2000" dirty="0">
              <a:solidFill>
                <a:srgbClr val="0E0E0E"/>
              </a:solidFill>
              <a:latin typeface="Montserrat Light" charset="0"/>
              <a:ea typeface="Montserrat Light" charset="0"/>
              <a:cs typeface="Montserrat Light" charset="0"/>
            </a:endParaRPr>
          </a:p>
        </p:txBody>
      </p:sp>
      <p:sp>
        <p:nvSpPr>
          <p:cNvPr id="53" name="TextBox 52"/>
          <p:cNvSpPr txBox="1"/>
          <p:nvPr/>
        </p:nvSpPr>
        <p:spPr>
          <a:xfrm>
            <a:off x="9736907" y="10166782"/>
            <a:ext cx="5000087"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YOUR TITLE HERE</a:t>
            </a:r>
            <a:endParaRPr lang="en-US" sz="4800" spc="600" dirty="0">
              <a:solidFill>
                <a:srgbClr val="0E0E0E"/>
              </a:solidFill>
              <a:latin typeface="Montserrat" charset="0"/>
              <a:ea typeface="Montserrat" charset="0"/>
              <a:cs typeface="Montserrat" charset="0"/>
            </a:endParaRPr>
          </a:p>
        </p:txBody>
      </p:sp>
      <p:sp>
        <p:nvSpPr>
          <p:cNvPr id="54" name="TextBox 53"/>
          <p:cNvSpPr txBox="1"/>
          <p:nvPr/>
        </p:nvSpPr>
        <p:spPr>
          <a:xfrm>
            <a:off x="17944005" y="10899042"/>
            <a:ext cx="4796139" cy="1411669"/>
          </a:xfrm>
          <a:prstGeom prst="rect">
            <a:avLst/>
          </a:prstGeom>
          <a:noFill/>
        </p:spPr>
        <p:txBody>
          <a:bodyPr wrap="square" rtlCol="0">
            <a:spAutoFit/>
          </a:bodyPr>
          <a:lstStyle/>
          <a:p>
            <a:pPr algn="ctr">
              <a:lnSpc>
                <a:spcPct val="150000"/>
              </a:lnSpc>
            </a:pPr>
            <a:r>
              <a:rPr lang="en-US" sz="2000"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2000">
                <a:solidFill>
                  <a:srgbClr val="0E0E0E"/>
                </a:solidFill>
                <a:latin typeface="Montserrat Light" charset="0"/>
                <a:ea typeface="Montserrat Light" charset="0"/>
                <a:cs typeface="Montserrat Light" charset="0"/>
              </a:rPr>
              <a:t>or </a:t>
            </a:r>
            <a:r>
              <a:rPr lang="en-US" sz="2000" smtClean="0">
                <a:solidFill>
                  <a:srgbClr val="0E0E0E"/>
                </a:solidFill>
                <a:latin typeface="Montserrat Light" charset="0"/>
                <a:ea typeface="Montserrat Light" charset="0"/>
                <a:cs typeface="Montserrat Light" charset="0"/>
              </a:rPr>
              <a:t>a</a:t>
            </a:r>
            <a:endParaRPr lang="en-US" sz="2000" dirty="0">
              <a:solidFill>
                <a:srgbClr val="0E0E0E"/>
              </a:solidFill>
              <a:latin typeface="Montserrat Light" charset="0"/>
              <a:ea typeface="Montserrat Light" charset="0"/>
              <a:cs typeface="Montserrat Light" charset="0"/>
            </a:endParaRPr>
          </a:p>
        </p:txBody>
      </p:sp>
      <p:sp>
        <p:nvSpPr>
          <p:cNvPr id="55" name="TextBox 54"/>
          <p:cNvSpPr txBox="1"/>
          <p:nvPr/>
        </p:nvSpPr>
        <p:spPr>
          <a:xfrm>
            <a:off x="17841068" y="10166782"/>
            <a:ext cx="5000087"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YOUR TITLE HERE</a:t>
            </a:r>
            <a:endParaRPr lang="en-US" sz="4800" spc="600" dirty="0">
              <a:solidFill>
                <a:srgbClr val="0E0E0E"/>
              </a:solidFill>
              <a:latin typeface="Montserrat" charset="0"/>
              <a:ea typeface="Montserrat" charset="0"/>
              <a:cs typeface="Montserrat" charset="0"/>
            </a:endParaRPr>
          </a:p>
        </p:txBody>
      </p:sp>
      <p:cxnSp>
        <p:nvCxnSpPr>
          <p:cNvPr id="8" name="Straight Connector 7"/>
          <p:cNvCxnSpPr/>
          <p:nvPr/>
        </p:nvCxnSpPr>
        <p:spPr>
          <a:xfrm>
            <a:off x="8475448" y="6858000"/>
            <a:ext cx="7091743" cy="0"/>
          </a:xfrm>
          <a:prstGeom prst="line">
            <a:avLst/>
          </a:prstGeom>
          <a:ln>
            <a:solidFill>
              <a:srgbClr val="0E0E0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08127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7" name="Rectangle 26"/>
          <p:cNvSpPr/>
          <p:nvPr/>
        </p:nvSpPr>
        <p:spPr>
          <a:xfrm>
            <a:off x="0" y="0"/>
            <a:ext cx="24377650" cy="1371600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0E0E0E"/>
              </a:solidFill>
              <a:latin typeface="Montserrat Light" charset="0"/>
            </a:endParaRPr>
          </a:p>
        </p:txBody>
      </p:sp>
      <p:sp>
        <p:nvSpPr>
          <p:cNvPr id="80" name="Hexagon 79"/>
          <p:cNvSpPr/>
          <p:nvPr/>
        </p:nvSpPr>
        <p:spPr>
          <a:xfrm rot="16200000">
            <a:off x="2541903" y="5044297"/>
            <a:ext cx="3657600" cy="3273314"/>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Light" charset="0"/>
            </a:endParaRPr>
          </a:p>
        </p:txBody>
      </p:sp>
      <p:sp>
        <p:nvSpPr>
          <p:cNvPr id="81" name="Hexagon 80"/>
          <p:cNvSpPr/>
          <p:nvPr/>
        </p:nvSpPr>
        <p:spPr>
          <a:xfrm rot="16200000">
            <a:off x="6465503" y="5044297"/>
            <a:ext cx="3657600" cy="3273314"/>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Light" charset="0"/>
            </a:endParaRPr>
          </a:p>
        </p:txBody>
      </p:sp>
      <p:sp>
        <p:nvSpPr>
          <p:cNvPr id="82" name="Hexagon 81"/>
          <p:cNvSpPr/>
          <p:nvPr/>
        </p:nvSpPr>
        <p:spPr>
          <a:xfrm rot="16200000">
            <a:off x="10389103" y="5044297"/>
            <a:ext cx="3657600" cy="3273314"/>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Light" charset="0"/>
            </a:endParaRPr>
          </a:p>
        </p:txBody>
      </p:sp>
      <p:sp>
        <p:nvSpPr>
          <p:cNvPr id="83" name="Hexagon 82"/>
          <p:cNvSpPr/>
          <p:nvPr/>
        </p:nvSpPr>
        <p:spPr>
          <a:xfrm rot="16200000">
            <a:off x="14312703" y="5044297"/>
            <a:ext cx="3657600" cy="3273314"/>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Light" charset="0"/>
            </a:endParaRPr>
          </a:p>
        </p:txBody>
      </p:sp>
      <p:sp>
        <p:nvSpPr>
          <p:cNvPr id="84" name="Hexagon 83"/>
          <p:cNvSpPr/>
          <p:nvPr/>
        </p:nvSpPr>
        <p:spPr>
          <a:xfrm rot="16200000">
            <a:off x="18236303" y="5044297"/>
            <a:ext cx="3657600" cy="3273314"/>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E0E0E"/>
              </a:solidFill>
              <a:latin typeface="Montserrat Light" charset="0"/>
            </a:endParaRPr>
          </a:p>
        </p:txBody>
      </p:sp>
      <p:sp>
        <p:nvSpPr>
          <p:cNvPr id="85" name="TextBox 84"/>
          <p:cNvSpPr txBox="1"/>
          <p:nvPr/>
        </p:nvSpPr>
        <p:spPr>
          <a:xfrm>
            <a:off x="7444671" y="1965742"/>
            <a:ext cx="9517349" cy="1107996"/>
          </a:xfrm>
          <a:prstGeom prst="rect">
            <a:avLst/>
          </a:prstGeom>
          <a:noFill/>
        </p:spPr>
        <p:txBody>
          <a:bodyPr wrap="none" rtlCol="0">
            <a:spAutoFit/>
          </a:bodyPr>
          <a:lstStyle/>
          <a:p>
            <a:pPr algn="ctr"/>
            <a:r>
              <a:rPr lang="en-US" sz="6600" spc="600" dirty="0" smtClean="0">
                <a:solidFill>
                  <a:srgbClr val="0E0E0E"/>
                </a:solidFill>
                <a:latin typeface="Montserrat" charset="0"/>
                <a:ea typeface="Montserrat" charset="0"/>
                <a:cs typeface="Montserrat" charset="0"/>
              </a:rPr>
              <a:t>DIAGRAM SECTION</a:t>
            </a:r>
            <a:endParaRPr lang="en-US" sz="9600" spc="600" dirty="0">
              <a:solidFill>
                <a:srgbClr val="0E0E0E"/>
              </a:solidFill>
              <a:latin typeface="Montserrat" charset="0"/>
              <a:ea typeface="Montserrat" charset="0"/>
              <a:cs typeface="Montserrat" charset="0"/>
            </a:endParaRPr>
          </a:p>
        </p:txBody>
      </p:sp>
      <p:sp>
        <p:nvSpPr>
          <p:cNvPr id="86" name="TextBox 85"/>
          <p:cNvSpPr txBox="1"/>
          <p:nvPr/>
        </p:nvSpPr>
        <p:spPr>
          <a:xfrm>
            <a:off x="9516185" y="1505604"/>
            <a:ext cx="5282215" cy="338554"/>
          </a:xfrm>
          <a:prstGeom prst="rect">
            <a:avLst/>
          </a:prstGeom>
          <a:noFill/>
        </p:spPr>
        <p:txBody>
          <a:bodyPr wrap="none" rtlCol="0">
            <a:spAutoFit/>
          </a:bodyPr>
          <a:lstStyle/>
          <a:p>
            <a:pPr algn="ctr"/>
            <a:r>
              <a:rPr lang="en-US" sz="1600" spc="1200" dirty="0" smtClean="0">
                <a:solidFill>
                  <a:srgbClr val="0E0E0E"/>
                </a:solidFill>
                <a:latin typeface="Montserrat" charset="0"/>
                <a:ea typeface="Montserrat" charset="0"/>
                <a:cs typeface="Montserrat" charset="0"/>
              </a:rPr>
              <a:t>YOU CAN WRITE HERE</a:t>
            </a:r>
            <a:endParaRPr lang="en-US" sz="1600" spc="1200" dirty="0">
              <a:solidFill>
                <a:srgbClr val="0E0E0E"/>
              </a:solidFill>
              <a:latin typeface="Montserrat" charset="0"/>
              <a:ea typeface="Montserrat" charset="0"/>
              <a:cs typeface="Montserrat" charset="0"/>
            </a:endParaRPr>
          </a:p>
        </p:txBody>
      </p:sp>
      <p:sp>
        <p:nvSpPr>
          <p:cNvPr id="87" name="TextBox 86"/>
          <p:cNvSpPr txBox="1"/>
          <p:nvPr/>
        </p:nvSpPr>
        <p:spPr>
          <a:xfrm>
            <a:off x="4866222" y="3195322"/>
            <a:ext cx="14658343" cy="864211"/>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rgbClr val="0E0E0E"/>
                </a:solidFill>
                <a:latin typeface="Montserrat Light" charset="0"/>
                <a:ea typeface="Montserrat Light" charset="0"/>
                <a:cs typeface="Montserrat Light" charset="0"/>
              </a:rPr>
              <a:t>focus.</a:t>
            </a:r>
            <a:endParaRPr lang="en-US" sz="1800" spc="300" dirty="0">
              <a:solidFill>
                <a:srgbClr val="0E0E0E"/>
              </a:solidFill>
              <a:latin typeface="Montserrat Light" charset="0"/>
              <a:ea typeface="Montserrat Light" charset="0"/>
              <a:cs typeface="Montserrat Light" charset="0"/>
            </a:endParaRPr>
          </a:p>
        </p:txBody>
      </p:sp>
      <p:sp>
        <p:nvSpPr>
          <p:cNvPr id="88" name="TextBox 87"/>
          <p:cNvSpPr txBox="1"/>
          <p:nvPr/>
        </p:nvSpPr>
        <p:spPr>
          <a:xfrm>
            <a:off x="3347744" y="9101251"/>
            <a:ext cx="2037737" cy="461665"/>
          </a:xfrm>
          <a:prstGeom prst="rect">
            <a:avLst/>
          </a:prstGeom>
          <a:noFill/>
        </p:spPr>
        <p:txBody>
          <a:bodyPr wrap="none" rtlCol="0">
            <a:spAutoFit/>
          </a:bodyPr>
          <a:lstStyle/>
          <a:p>
            <a:pPr algn="ctr"/>
            <a:r>
              <a:rPr lang="en-US" sz="2400" spc="300" dirty="0" smtClean="0">
                <a:solidFill>
                  <a:srgbClr val="0E0E0E"/>
                </a:solidFill>
                <a:latin typeface="Montserrat" charset="0"/>
                <a:ea typeface="Montserrat" charset="0"/>
                <a:cs typeface="Montserrat" charset="0"/>
              </a:rPr>
              <a:t>STEP ONE</a:t>
            </a:r>
            <a:endParaRPr lang="en-US" sz="2400" spc="300" dirty="0">
              <a:solidFill>
                <a:srgbClr val="0E0E0E"/>
              </a:solidFill>
              <a:latin typeface="Montserrat" charset="0"/>
              <a:ea typeface="Montserrat" charset="0"/>
              <a:cs typeface="Montserrat" charset="0"/>
            </a:endParaRPr>
          </a:p>
        </p:txBody>
      </p:sp>
      <p:sp>
        <p:nvSpPr>
          <p:cNvPr id="89" name="TextBox 88"/>
          <p:cNvSpPr txBox="1"/>
          <p:nvPr/>
        </p:nvSpPr>
        <p:spPr>
          <a:xfrm>
            <a:off x="2542753" y="9845759"/>
            <a:ext cx="3656750" cy="2464777"/>
          </a:xfrm>
          <a:prstGeom prst="rect">
            <a:avLst/>
          </a:prstGeom>
          <a:noFill/>
        </p:spPr>
        <p:txBody>
          <a:bodyPr wrap="square" rtlCol="0">
            <a:spAutoFit/>
          </a:bodyPr>
          <a:lstStyle/>
          <a:p>
            <a:pPr algn="ctr">
              <a:lnSpc>
                <a:spcPts val="3680"/>
              </a:lnSpc>
            </a:pPr>
            <a:r>
              <a:rPr lang="en-US" sz="220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0" name="TextBox 89"/>
          <p:cNvSpPr txBox="1"/>
          <p:nvPr/>
        </p:nvSpPr>
        <p:spPr>
          <a:xfrm>
            <a:off x="7274300" y="9101251"/>
            <a:ext cx="2097049" cy="461665"/>
          </a:xfrm>
          <a:prstGeom prst="rect">
            <a:avLst/>
          </a:prstGeom>
          <a:noFill/>
        </p:spPr>
        <p:txBody>
          <a:bodyPr wrap="none" rtlCol="0">
            <a:spAutoFit/>
          </a:bodyPr>
          <a:lstStyle/>
          <a:p>
            <a:pPr algn="ctr"/>
            <a:r>
              <a:rPr lang="en-US" sz="2400" spc="300" dirty="0" smtClean="0">
                <a:solidFill>
                  <a:srgbClr val="0E0E0E"/>
                </a:solidFill>
                <a:latin typeface="Montserrat" charset="0"/>
                <a:ea typeface="Montserrat" charset="0"/>
                <a:cs typeface="Montserrat" charset="0"/>
              </a:rPr>
              <a:t>STEP TWO</a:t>
            </a:r>
            <a:endParaRPr lang="en-US" sz="2400" spc="300" dirty="0">
              <a:solidFill>
                <a:srgbClr val="0E0E0E"/>
              </a:solidFill>
              <a:latin typeface="Montserrat" charset="0"/>
              <a:ea typeface="Montserrat" charset="0"/>
              <a:cs typeface="Montserrat" charset="0"/>
            </a:endParaRPr>
          </a:p>
        </p:txBody>
      </p:sp>
      <p:sp>
        <p:nvSpPr>
          <p:cNvPr id="91" name="TextBox 90"/>
          <p:cNvSpPr txBox="1"/>
          <p:nvPr/>
        </p:nvSpPr>
        <p:spPr>
          <a:xfrm>
            <a:off x="6498964" y="9845759"/>
            <a:ext cx="3656750" cy="2464777"/>
          </a:xfrm>
          <a:prstGeom prst="rect">
            <a:avLst/>
          </a:prstGeom>
          <a:noFill/>
        </p:spPr>
        <p:txBody>
          <a:bodyPr wrap="square" rtlCol="0">
            <a:spAutoFit/>
          </a:bodyPr>
          <a:lstStyle/>
          <a:p>
            <a:pPr algn="ctr">
              <a:lnSpc>
                <a:spcPts val="3680"/>
              </a:lnSpc>
            </a:pPr>
            <a:r>
              <a:rPr lang="en-US" sz="220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2" name="TextBox 91"/>
          <p:cNvSpPr txBox="1"/>
          <p:nvPr/>
        </p:nvSpPr>
        <p:spPr>
          <a:xfrm>
            <a:off x="11050174" y="9101251"/>
            <a:ext cx="2457724" cy="461665"/>
          </a:xfrm>
          <a:prstGeom prst="rect">
            <a:avLst/>
          </a:prstGeom>
          <a:noFill/>
        </p:spPr>
        <p:txBody>
          <a:bodyPr wrap="none" rtlCol="0">
            <a:spAutoFit/>
          </a:bodyPr>
          <a:lstStyle/>
          <a:p>
            <a:pPr algn="ctr"/>
            <a:r>
              <a:rPr lang="en-US" sz="2400" spc="300" dirty="0" smtClean="0">
                <a:solidFill>
                  <a:srgbClr val="0E0E0E"/>
                </a:solidFill>
                <a:latin typeface="Montserrat" charset="0"/>
                <a:ea typeface="Montserrat" charset="0"/>
                <a:cs typeface="Montserrat" charset="0"/>
              </a:rPr>
              <a:t>STEP THREE</a:t>
            </a:r>
            <a:endParaRPr lang="en-US" sz="2400" spc="300" dirty="0">
              <a:solidFill>
                <a:srgbClr val="0E0E0E"/>
              </a:solidFill>
              <a:latin typeface="Montserrat" charset="0"/>
              <a:ea typeface="Montserrat" charset="0"/>
              <a:cs typeface="Montserrat" charset="0"/>
            </a:endParaRPr>
          </a:p>
        </p:txBody>
      </p:sp>
      <p:sp>
        <p:nvSpPr>
          <p:cNvPr id="93" name="TextBox 92"/>
          <p:cNvSpPr txBox="1"/>
          <p:nvPr/>
        </p:nvSpPr>
        <p:spPr>
          <a:xfrm>
            <a:off x="10455175" y="9845759"/>
            <a:ext cx="3656750" cy="2464777"/>
          </a:xfrm>
          <a:prstGeom prst="rect">
            <a:avLst/>
          </a:prstGeom>
          <a:noFill/>
        </p:spPr>
        <p:txBody>
          <a:bodyPr wrap="square" rtlCol="0">
            <a:spAutoFit/>
          </a:bodyPr>
          <a:lstStyle/>
          <a:p>
            <a:pPr algn="ctr">
              <a:lnSpc>
                <a:spcPts val="3680"/>
              </a:lnSpc>
            </a:pPr>
            <a:r>
              <a:rPr lang="en-US" sz="220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4" name="TextBox 93"/>
          <p:cNvSpPr txBox="1"/>
          <p:nvPr/>
        </p:nvSpPr>
        <p:spPr>
          <a:xfrm>
            <a:off x="15104166" y="9101251"/>
            <a:ext cx="2262159" cy="461665"/>
          </a:xfrm>
          <a:prstGeom prst="rect">
            <a:avLst/>
          </a:prstGeom>
          <a:noFill/>
        </p:spPr>
        <p:txBody>
          <a:bodyPr wrap="none" rtlCol="0">
            <a:spAutoFit/>
          </a:bodyPr>
          <a:lstStyle/>
          <a:p>
            <a:pPr algn="ctr"/>
            <a:r>
              <a:rPr lang="en-US" sz="2400" spc="300" dirty="0" smtClean="0">
                <a:solidFill>
                  <a:srgbClr val="0E0E0E"/>
                </a:solidFill>
                <a:latin typeface="Montserrat" charset="0"/>
                <a:ea typeface="Montserrat" charset="0"/>
                <a:cs typeface="Montserrat" charset="0"/>
              </a:rPr>
              <a:t>STEP FOUR</a:t>
            </a:r>
            <a:endParaRPr lang="en-US" sz="2400" spc="300" dirty="0">
              <a:solidFill>
                <a:srgbClr val="0E0E0E"/>
              </a:solidFill>
              <a:latin typeface="Montserrat" charset="0"/>
              <a:ea typeface="Montserrat" charset="0"/>
              <a:cs typeface="Montserrat" charset="0"/>
            </a:endParaRPr>
          </a:p>
        </p:txBody>
      </p:sp>
      <p:sp>
        <p:nvSpPr>
          <p:cNvPr id="95" name="TextBox 94"/>
          <p:cNvSpPr txBox="1"/>
          <p:nvPr/>
        </p:nvSpPr>
        <p:spPr>
          <a:xfrm>
            <a:off x="14411386" y="9845759"/>
            <a:ext cx="3656750" cy="2464777"/>
          </a:xfrm>
          <a:prstGeom prst="rect">
            <a:avLst/>
          </a:prstGeom>
          <a:noFill/>
        </p:spPr>
        <p:txBody>
          <a:bodyPr wrap="square" rtlCol="0">
            <a:spAutoFit/>
          </a:bodyPr>
          <a:lstStyle/>
          <a:p>
            <a:pPr algn="ctr">
              <a:lnSpc>
                <a:spcPts val="3680"/>
              </a:lnSpc>
            </a:pPr>
            <a:r>
              <a:rPr lang="en-US" sz="220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6" name="TextBox 95"/>
          <p:cNvSpPr txBox="1"/>
          <p:nvPr/>
        </p:nvSpPr>
        <p:spPr>
          <a:xfrm>
            <a:off x="19155756" y="9101251"/>
            <a:ext cx="2071401" cy="461665"/>
          </a:xfrm>
          <a:prstGeom prst="rect">
            <a:avLst/>
          </a:prstGeom>
          <a:noFill/>
        </p:spPr>
        <p:txBody>
          <a:bodyPr wrap="none" rtlCol="0">
            <a:spAutoFit/>
          </a:bodyPr>
          <a:lstStyle/>
          <a:p>
            <a:pPr algn="ctr"/>
            <a:r>
              <a:rPr lang="en-US" sz="2400" spc="300" dirty="0" smtClean="0">
                <a:solidFill>
                  <a:srgbClr val="0E0E0E"/>
                </a:solidFill>
                <a:latin typeface="Montserrat" charset="0"/>
                <a:ea typeface="Montserrat" charset="0"/>
                <a:cs typeface="Montserrat" charset="0"/>
              </a:rPr>
              <a:t>STEP FIVE</a:t>
            </a:r>
            <a:endParaRPr lang="en-US" sz="2400" spc="300" dirty="0">
              <a:solidFill>
                <a:srgbClr val="0E0E0E"/>
              </a:solidFill>
              <a:latin typeface="Montserrat" charset="0"/>
              <a:ea typeface="Montserrat" charset="0"/>
              <a:cs typeface="Montserrat" charset="0"/>
            </a:endParaRPr>
          </a:p>
        </p:txBody>
      </p:sp>
      <p:sp>
        <p:nvSpPr>
          <p:cNvPr id="97" name="TextBox 96"/>
          <p:cNvSpPr txBox="1"/>
          <p:nvPr/>
        </p:nvSpPr>
        <p:spPr>
          <a:xfrm>
            <a:off x="18367597" y="9845759"/>
            <a:ext cx="3656750" cy="2464777"/>
          </a:xfrm>
          <a:prstGeom prst="rect">
            <a:avLst/>
          </a:prstGeom>
          <a:noFill/>
        </p:spPr>
        <p:txBody>
          <a:bodyPr wrap="square" rtlCol="0">
            <a:spAutoFit/>
          </a:bodyPr>
          <a:lstStyle/>
          <a:p>
            <a:pPr algn="ctr">
              <a:lnSpc>
                <a:spcPts val="3680"/>
              </a:lnSpc>
            </a:pPr>
            <a:r>
              <a:rPr lang="en-US" sz="220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8" name="Shape 2660"/>
          <p:cNvSpPr/>
          <p:nvPr/>
        </p:nvSpPr>
        <p:spPr>
          <a:xfrm>
            <a:off x="3945917" y="6202389"/>
            <a:ext cx="924299" cy="92430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0E0E0E"/>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99" name="Shape 2665"/>
          <p:cNvSpPr/>
          <p:nvPr/>
        </p:nvSpPr>
        <p:spPr>
          <a:xfrm>
            <a:off x="7837887" y="6373065"/>
            <a:ext cx="924299" cy="504165"/>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0E0E0E"/>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100" name="Shape 2676"/>
          <p:cNvSpPr/>
          <p:nvPr/>
        </p:nvSpPr>
        <p:spPr>
          <a:xfrm>
            <a:off x="11839114" y="6165017"/>
            <a:ext cx="672219" cy="924300"/>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0E0E0E"/>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101" name="Shape 2699"/>
          <p:cNvSpPr/>
          <p:nvPr/>
        </p:nvSpPr>
        <p:spPr>
          <a:xfrm>
            <a:off x="15645850" y="6254936"/>
            <a:ext cx="924299" cy="756246"/>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0E0E0E"/>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102" name="Shape 2753"/>
          <p:cNvSpPr/>
          <p:nvPr/>
        </p:nvSpPr>
        <p:spPr>
          <a:xfrm>
            <a:off x="19686980" y="6176276"/>
            <a:ext cx="756246" cy="92430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0E0E0E"/>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Tree>
    <p:extLst>
      <p:ext uri="{BB962C8B-B14F-4D97-AF65-F5344CB8AC3E}">
        <p14:creationId xmlns:p14="http://schemas.microsoft.com/office/powerpoint/2010/main" val="4446566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0"/>
            <a:ext cx="24423369" cy="13716000"/>
          </a:xfrm>
          <a:prstGeom prst="rect">
            <a:avLst/>
          </a:prstGeom>
          <a:gradFill>
            <a:gsLst>
              <a:gs pos="0">
                <a:schemeClr val="accent1">
                  <a:lumMod val="0"/>
                  <a:alpha val="0"/>
                </a:schemeClr>
              </a:gs>
              <a:gs pos="73000">
                <a:srgbClr val="000000">
                  <a:lumMod val="0"/>
                  <a:alpha val="7000"/>
                </a:srgb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lIns="91425" tIns="45712" rIns="91425" bIns="45712" spcCol="0" rtlCol="0" anchor="ctr"/>
          <a:lstStyle/>
          <a:p>
            <a:pPr algn="ctr"/>
            <a:endParaRPr lang="en-US" dirty="0">
              <a:latin typeface="Montserrat Light" charset="0"/>
              <a:cs typeface="Montserrat Light" charset="0"/>
            </a:endParaRPr>
          </a:p>
        </p:txBody>
      </p:sp>
      <p:sp>
        <p:nvSpPr>
          <p:cNvPr id="6" name="TextBox 5"/>
          <p:cNvSpPr txBox="1"/>
          <p:nvPr/>
        </p:nvSpPr>
        <p:spPr>
          <a:xfrm>
            <a:off x="3191126" y="5039350"/>
            <a:ext cx="17900453" cy="3785652"/>
          </a:xfrm>
          <a:prstGeom prst="rect">
            <a:avLst/>
          </a:prstGeom>
          <a:noFill/>
        </p:spPr>
        <p:txBody>
          <a:bodyPr wrap="square" rtlCol="0">
            <a:spAutoFit/>
          </a:bodyPr>
          <a:lstStyle/>
          <a:p>
            <a:pPr algn="ctr">
              <a:lnSpc>
                <a:spcPct val="150000"/>
              </a:lnSpc>
            </a:pPr>
            <a:r>
              <a:rPr lang="en-US" sz="4000" spc="600" dirty="0" smtClean="0">
                <a:solidFill>
                  <a:schemeClr val="tx2"/>
                </a:solidFill>
                <a:latin typeface="Montserrat Light" charset="0"/>
                <a:ea typeface="Montserrat Light" charset="0"/>
                <a:cs typeface="Montserrat Light" charset="0"/>
              </a:rPr>
              <a:t> "SUCCESS SEEMS TO BE CONNECTED WITH ACTION. SUCCESSFUL PEOPLE KEEP MOVING. THEY MAKE MISTAKES, BUT THEY DON'T QUIT.”</a:t>
            </a:r>
          </a:p>
          <a:p>
            <a:pPr algn="ctr">
              <a:lnSpc>
                <a:spcPct val="150000"/>
              </a:lnSpc>
            </a:pPr>
            <a:r>
              <a:rPr lang="en-US" sz="4000" b="1" spc="600" dirty="0" smtClean="0">
                <a:solidFill>
                  <a:schemeClr val="tx2"/>
                </a:solidFill>
                <a:latin typeface="Montserrat" charset="0"/>
                <a:ea typeface="Montserrat" charset="0"/>
                <a:cs typeface="Montserrat" charset="0"/>
              </a:rPr>
              <a:t>—CONRAD HILTON</a:t>
            </a:r>
            <a:endParaRPr lang="en-US" sz="4400" b="1" spc="600"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6217352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6380992" y="2733356"/>
            <a:ext cx="11615679" cy="2123658"/>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OUR LATEST PROJECTS</a:t>
            </a:r>
          </a:p>
          <a:p>
            <a:pPr algn="ctr"/>
            <a:r>
              <a:rPr lang="en-US" sz="6600" spc="600" dirty="0" smtClean="0">
                <a:solidFill>
                  <a:schemeClr val="tx2"/>
                </a:solidFill>
                <a:latin typeface="Montserrat" charset="0"/>
                <a:ea typeface="Montserrat" charset="0"/>
                <a:cs typeface="Montserrat" charset="0"/>
              </a:rPr>
              <a:t>IN NUMBERS</a:t>
            </a:r>
            <a:endParaRPr lang="en-US" sz="9600" spc="600" dirty="0">
              <a:solidFill>
                <a:schemeClr val="tx2"/>
              </a:solidFill>
              <a:latin typeface="Montserrat" charset="0"/>
              <a:ea typeface="Montserrat" charset="0"/>
              <a:cs typeface="Montserrat" charset="0"/>
            </a:endParaRPr>
          </a:p>
        </p:txBody>
      </p:sp>
      <p:sp>
        <p:nvSpPr>
          <p:cNvPr id="15" name="TextBox 14"/>
          <p:cNvSpPr txBox="1"/>
          <p:nvPr/>
        </p:nvSpPr>
        <p:spPr>
          <a:xfrm>
            <a:off x="9547717" y="2273218"/>
            <a:ext cx="5282215"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7" name="TextBox 16"/>
          <p:cNvSpPr txBox="1"/>
          <p:nvPr/>
        </p:nvSpPr>
        <p:spPr>
          <a:xfrm>
            <a:off x="4897754" y="4978598"/>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2" name="Rectangle 1"/>
          <p:cNvSpPr/>
          <p:nvPr/>
        </p:nvSpPr>
        <p:spPr>
          <a:xfrm>
            <a:off x="2248607" y="6753550"/>
            <a:ext cx="4689231" cy="46892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24" name="Rectangle 23"/>
          <p:cNvSpPr/>
          <p:nvPr/>
        </p:nvSpPr>
        <p:spPr>
          <a:xfrm>
            <a:off x="7312342" y="6753550"/>
            <a:ext cx="4689231" cy="46892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25" name="Rectangle 24"/>
          <p:cNvSpPr/>
          <p:nvPr/>
        </p:nvSpPr>
        <p:spPr>
          <a:xfrm>
            <a:off x="12376077" y="6753550"/>
            <a:ext cx="4689231" cy="46892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26" name="Rectangle 25"/>
          <p:cNvSpPr/>
          <p:nvPr/>
        </p:nvSpPr>
        <p:spPr>
          <a:xfrm>
            <a:off x="17439812" y="6753550"/>
            <a:ext cx="4689231" cy="46892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10" name="TextBox 9"/>
          <p:cNvSpPr txBox="1"/>
          <p:nvPr/>
        </p:nvSpPr>
        <p:spPr>
          <a:xfrm>
            <a:off x="3790205" y="7679476"/>
            <a:ext cx="1555234" cy="1323439"/>
          </a:xfrm>
          <a:prstGeom prst="rect">
            <a:avLst/>
          </a:prstGeom>
          <a:noFill/>
        </p:spPr>
        <p:txBody>
          <a:bodyPr wrap="none" rtlCol="0">
            <a:spAutoFit/>
          </a:bodyPr>
          <a:lstStyle/>
          <a:p>
            <a:pPr algn="ctr"/>
            <a:r>
              <a:rPr lang="en-US" sz="8000" spc="600" dirty="0" smtClean="0">
                <a:solidFill>
                  <a:schemeClr val="tx2"/>
                </a:solidFill>
                <a:latin typeface="Montserrat" charset="0"/>
                <a:ea typeface="Montserrat" charset="0"/>
                <a:cs typeface="Montserrat" charset="0"/>
              </a:rPr>
              <a:t>97</a:t>
            </a:r>
            <a:endParaRPr lang="en-US" sz="13800" spc="600" dirty="0">
              <a:solidFill>
                <a:schemeClr val="tx2"/>
              </a:solidFill>
              <a:latin typeface="Montserrat" charset="0"/>
              <a:ea typeface="Montserrat" charset="0"/>
              <a:cs typeface="Montserrat" charset="0"/>
            </a:endParaRPr>
          </a:p>
        </p:txBody>
      </p:sp>
      <p:sp>
        <p:nvSpPr>
          <p:cNvPr id="11" name="TextBox 10"/>
          <p:cNvSpPr txBox="1"/>
          <p:nvPr/>
        </p:nvSpPr>
        <p:spPr>
          <a:xfrm>
            <a:off x="2436589" y="9526135"/>
            <a:ext cx="4273552"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12" name="TextBox 11"/>
          <p:cNvSpPr txBox="1"/>
          <p:nvPr/>
        </p:nvSpPr>
        <p:spPr>
          <a:xfrm>
            <a:off x="3724483" y="9002915"/>
            <a:ext cx="1686680" cy="523220"/>
          </a:xfrm>
          <a:prstGeom prst="rect">
            <a:avLst/>
          </a:prstGeom>
          <a:noFill/>
        </p:spPr>
        <p:txBody>
          <a:bodyPr wrap="none" rtlCol="0">
            <a:spAutoFit/>
          </a:bodyPr>
          <a:lstStyle/>
          <a:p>
            <a:pPr algn="ctr"/>
            <a:r>
              <a:rPr lang="en-US" sz="2800" dirty="0" smtClean="0">
                <a:solidFill>
                  <a:schemeClr val="tx2"/>
                </a:solidFill>
                <a:latin typeface="Montserrat" charset="0"/>
                <a:ea typeface="Montserrat" charset="0"/>
                <a:cs typeface="Montserrat" charset="0"/>
              </a:rPr>
              <a:t>CLIENTS</a:t>
            </a:r>
            <a:endParaRPr lang="en-US" sz="4400" dirty="0">
              <a:solidFill>
                <a:schemeClr val="tx2"/>
              </a:solidFill>
              <a:latin typeface="Montserrat" charset="0"/>
              <a:ea typeface="Montserrat" charset="0"/>
              <a:cs typeface="Montserrat" charset="0"/>
            </a:endParaRPr>
          </a:p>
        </p:txBody>
      </p:sp>
      <p:sp>
        <p:nvSpPr>
          <p:cNvPr id="22" name="TextBox 21"/>
          <p:cNvSpPr txBox="1"/>
          <p:nvPr/>
        </p:nvSpPr>
        <p:spPr>
          <a:xfrm>
            <a:off x="8560795" y="7679476"/>
            <a:ext cx="2135521" cy="1323439"/>
          </a:xfrm>
          <a:prstGeom prst="rect">
            <a:avLst/>
          </a:prstGeom>
          <a:noFill/>
        </p:spPr>
        <p:txBody>
          <a:bodyPr wrap="none" rtlCol="0">
            <a:spAutoFit/>
          </a:bodyPr>
          <a:lstStyle/>
          <a:p>
            <a:pPr algn="ctr"/>
            <a:r>
              <a:rPr lang="en-US" sz="8000" spc="600" dirty="0" smtClean="0">
                <a:solidFill>
                  <a:schemeClr val="tx2"/>
                </a:solidFill>
                <a:latin typeface="Montserrat" charset="0"/>
                <a:ea typeface="Montserrat" charset="0"/>
                <a:cs typeface="Montserrat" charset="0"/>
              </a:rPr>
              <a:t>104</a:t>
            </a:r>
            <a:endParaRPr lang="en-US" sz="13800" spc="600" dirty="0">
              <a:solidFill>
                <a:schemeClr val="tx2"/>
              </a:solidFill>
              <a:latin typeface="Montserrat" charset="0"/>
              <a:ea typeface="Montserrat" charset="0"/>
              <a:cs typeface="Montserrat" charset="0"/>
            </a:endParaRPr>
          </a:p>
        </p:txBody>
      </p:sp>
      <p:sp>
        <p:nvSpPr>
          <p:cNvPr id="23" name="TextBox 22"/>
          <p:cNvSpPr txBox="1"/>
          <p:nvPr/>
        </p:nvSpPr>
        <p:spPr>
          <a:xfrm>
            <a:off x="7497323" y="9526135"/>
            <a:ext cx="4273552"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27" name="TextBox 26"/>
          <p:cNvSpPr txBox="1"/>
          <p:nvPr/>
        </p:nvSpPr>
        <p:spPr>
          <a:xfrm>
            <a:off x="8592055" y="9002915"/>
            <a:ext cx="2073003" cy="523220"/>
          </a:xfrm>
          <a:prstGeom prst="rect">
            <a:avLst/>
          </a:prstGeom>
          <a:noFill/>
        </p:spPr>
        <p:txBody>
          <a:bodyPr wrap="none" rtlCol="0">
            <a:spAutoFit/>
          </a:bodyPr>
          <a:lstStyle/>
          <a:p>
            <a:pPr algn="ctr"/>
            <a:r>
              <a:rPr lang="en-US" sz="2800" dirty="0" smtClean="0">
                <a:solidFill>
                  <a:schemeClr val="tx2"/>
                </a:solidFill>
                <a:latin typeface="Montserrat" charset="0"/>
                <a:ea typeface="Montserrat" charset="0"/>
                <a:cs typeface="Montserrat" charset="0"/>
              </a:rPr>
              <a:t>PROJECTS</a:t>
            </a:r>
            <a:endParaRPr lang="en-US" sz="4400" dirty="0">
              <a:solidFill>
                <a:schemeClr val="tx2"/>
              </a:solidFill>
              <a:latin typeface="Montserrat" charset="0"/>
              <a:ea typeface="Montserrat" charset="0"/>
              <a:cs typeface="Montserrat" charset="0"/>
            </a:endParaRPr>
          </a:p>
        </p:txBody>
      </p:sp>
      <p:sp>
        <p:nvSpPr>
          <p:cNvPr id="29" name="TextBox 28"/>
          <p:cNvSpPr txBox="1"/>
          <p:nvPr/>
        </p:nvSpPr>
        <p:spPr>
          <a:xfrm>
            <a:off x="13911446" y="7679476"/>
            <a:ext cx="1572866" cy="1323439"/>
          </a:xfrm>
          <a:prstGeom prst="rect">
            <a:avLst/>
          </a:prstGeom>
          <a:noFill/>
        </p:spPr>
        <p:txBody>
          <a:bodyPr wrap="none" rtlCol="0">
            <a:spAutoFit/>
          </a:bodyPr>
          <a:lstStyle/>
          <a:p>
            <a:pPr algn="ctr"/>
            <a:r>
              <a:rPr lang="en-US" sz="8000" spc="600" dirty="0" smtClean="0">
                <a:solidFill>
                  <a:schemeClr val="tx2"/>
                </a:solidFill>
                <a:latin typeface="Montserrat" charset="0"/>
                <a:ea typeface="Montserrat" charset="0"/>
                <a:cs typeface="Montserrat" charset="0"/>
              </a:rPr>
              <a:t>58</a:t>
            </a:r>
            <a:endParaRPr lang="en-US" sz="13800" spc="600" dirty="0">
              <a:solidFill>
                <a:schemeClr val="tx2"/>
              </a:solidFill>
              <a:latin typeface="Montserrat" charset="0"/>
              <a:ea typeface="Montserrat" charset="0"/>
              <a:cs typeface="Montserrat" charset="0"/>
            </a:endParaRPr>
          </a:p>
        </p:txBody>
      </p:sp>
      <p:sp>
        <p:nvSpPr>
          <p:cNvPr id="30" name="TextBox 29"/>
          <p:cNvSpPr txBox="1"/>
          <p:nvPr/>
        </p:nvSpPr>
        <p:spPr>
          <a:xfrm>
            <a:off x="12566646" y="9526135"/>
            <a:ext cx="4273552"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31" name="TextBox 30"/>
          <p:cNvSpPr txBox="1"/>
          <p:nvPr/>
        </p:nvSpPr>
        <p:spPr>
          <a:xfrm>
            <a:off x="14119835" y="9002915"/>
            <a:ext cx="1156087" cy="523220"/>
          </a:xfrm>
          <a:prstGeom prst="rect">
            <a:avLst/>
          </a:prstGeom>
          <a:noFill/>
        </p:spPr>
        <p:txBody>
          <a:bodyPr wrap="none" rtlCol="0">
            <a:spAutoFit/>
          </a:bodyPr>
          <a:lstStyle/>
          <a:p>
            <a:pPr algn="ctr"/>
            <a:r>
              <a:rPr lang="en-US" sz="2800" dirty="0" smtClean="0">
                <a:solidFill>
                  <a:schemeClr val="tx2"/>
                </a:solidFill>
                <a:latin typeface="Montserrat" charset="0"/>
                <a:ea typeface="Montserrat" charset="0"/>
                <a:cs typeface="Montserrat" charset="0"/>
              </a:rPr>
              <a:t>APPS</a:t>
            </a:r>
            <a:endParaRPr lang="en-US" sz="4400" dirty="0">
              <a:solidFill>
                <a:schemeClr val="tx2"/>
              </a:solidFill>
              <a:latin typeface="Montserrat" charset="0"/>
              <a:ea typeface="Montserrat" charset="0"/>
              <a:cs typeface="Montserrat" charset="0"/>
            </a:endParaRPr>
          </a:p>
        </p:txBody>
      </p:sp>
      <p:sp>
        <p:nvSpPr>
          <p:cNvPr id="33" name="TextBox 32"/>
          <p:cNvSpPr txBox="1"/>
          <p:nvPr/>
        </p:nvSpPr>
        <p:spPr>
          <a:xfrm>
            <a:off x="19089199" y="7679476"/>
            <a:ext cx="1338828" cy="1323439"/>
          </a:xfrm>
          <a:prstGeom prst="rect">
            <a:avLst/>
          </a:prstGeom>
          <a:noFill/>
        </p:spPr>
        <p:txBody>
          <a:bodyPr wrap="none" rtlCol="0">
            <a:spAutoFit/>
          </a:bodyPr>
          <a:lstStyle/>
          <a:p>
            <a:pPr algn="ctr"/>
            <a:r>
              <a:rPr lang="en-US" sz="8000" spc="600" dirty="0" smtClean="0">
                <a:solidFill>
                  <a:schemeClr val="tx2"/>
                </a:solidFill>
                <a:latin typeface="Montserrat" charset="0"/>
                <a:ea typeface="Montserrat" charset="0"/>
                <a:cs typeface="Montserrat" charset="0"/>
              </a:rPr>
              <a:t>12</a:t>
            </a:r>
            <a:endParaRPr lang="en-US" sz="13800" spc="600" dirty="0">
              <a:solidFill>
                <a:schemeClr val="tx2"/>
              </a:solidFill>
              <a:latin typeface="Montserrat" charset="0"/>
              <a:ea typeface="Montserrat" charset="0"/>
              <a:cs typeface="Montserrat" charset="0"/>
            </a:endParaRPr>
          </a:p>
        </p:txBody>
      </p:sp>
      <p:sp>
        <p:nvSpPr>
          <p:cNvPr id="34" name="TextBox 33"/>
          <p:cNvSpPr txBox="1"/>
          <p:nvPr/>
        </p:nvSpPr>
        <p:spPr>
          <a:xfrm>
            <a:off x="17627380" y="9526135"/>
            <a:ext cx="4273552"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35" name="TextBox 34"/>
          <p:cNvSpPr txBox="1"/>
          <p:nvPr/>
        </p:nvSpPr>
        <p:spPr>
          <a:xfrm>
            <a:off x="18736539" y="9002915"/>
            <a:ext cx="2044149" cy="523220"/>
          </a:xfrm>
          <a:prstGeom prst="rect">
            <a:avLst/>
          </a:prstGeom>
          <a:noFill/>
        </p:spPr>
        <p:txBody>
          <a:bodyPr wrap="none" rtlCol="0">
            <a:spAutoFit/>
          </a:bodyPr>
          <a:lstStyle/>
          <a:p>
            <a:pPr algn="ctr"/>
            <a:r>
              <a:rPr lang="en-US" sz="2800" dirty="0" smtClean="0">
                <a:solidFill>
                  <a:schemeClr val="tx2"/>
                </a:solidFill>
                <a:latin typeface="Montserrat" charset="0"/>
                <a:ea typeface="Montserrat" charset="0"/>
                <a:cs typeface="Montserrat" charset="0"/>
              </a:rPr>
              <a:t>WEBSITES</a:t>
            </a:r>
            <a:endParaRPr lang="en-US" sz="4400"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8600545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8940800" y="0"/>
            <a:ext cx="8026400" cy="13716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25" name="TextBox 24"/>
          <p:cNvSpPr txBox="1"/>
          <p:nvPr/>
        </p:nvSpPr>
        <p:spPr>
          <a:xfrm>
            <a:off x="9771827" y="4479215"/>
            <a:ext cx="6364346" cy="7478970"/>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000" dirty="0" smtClean="0">
                <a:latin typeface="Montserrat Light" charset="0"/>
                <a:ea typeface="Montserrat Light" charset="0"/>
                <a:cs typeface="Montserrat Light" charset="0"/>
              </a:rPr>
              <a:t>. Because </a:t>
            </a:r>
            <a:r>
              <a:rPr lang="en-US" sz="2000" dirty="0">
                <a:latin typeface="Montserrat Light" charset="0"/>
                <a:ea typeface="Montserrat Light" charset="0"/>
                <a:cs typeface="Montserrat Light" charset="0"/>
              </a:rPr>
              <a:t>companies are legal persons, they also may associate and register themselves as companies – often known as a corporate group. </a:t>
            </a:r>
            <a:endParaRPr lang="en-US" sz="2000" dirty="0" smtClean="0">
              <a:latin typeface="Montserrat Light" charset="0"/>
              <a:ea typeface="Montserrat Light" charset="0"/>
              <a:cs typeface="Montserrat Light" charset="0"/>
            </a:endParaRPr>
          </a:p>
        </p:txBody>
      </p:sp>
      <p:sp>
        <p:nvSpPr>
          <p:cNvPr id="30" name="TextBox 29"/>
          <p:cNvSpPr txBox="1"/>
          <p:nvPr/>
        </p:nvSpPr>
        <p:spPr>
          <a:xfrm>
            <a:off x="10486152" y="2233973"/>
            <a:ext cx="5032147"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ANOTHER</a:t>
            </a:r>
          </a:p>
          <a:p>
            <a:pPr algn="ctr"/>
            <a:r>
              <a:rPr lang="en-US" sz="6600" spc="600" dirty="0" smtClean="0">
                <a:solidFill>
                  <a:schemeClr val="tx2"/>
                </a:solidFill>
                <a:latin typeface="Montserrat" charset="0"/>
                <a:ea typeface="Montserrat" charset="0"/>
                <a:cs typeface="Montserrat" charset="0"/>
              </a:rPr>
              <a:t>TITLE</a:t>
            </a:r>
            <a:endParaRPr lang="en-US" sz="9600" spc="600" dirty="0">
              <a:solidFill>
                <a:schemeClr val="tx2"/>
              </a:solidFill>
              <a:latin typeface="Montserrat" charset="0"/>
              <a:ea typeface="Montserrat" charset="0"/>
              <a:cs typeface="Montserrat" charset="0"/>
            </a:endParaRPr>
          </a:p>
        </p:txBody>
      </p:sp>
      <p:sp>
        <p:nvSpPr>
          <p:cNvPr id="31" name="TextBox 30"/>
          <p:cNvSpPr txBox="1"/>
          <p:nvPr/>
        </p:nvSpPr>
        <p:spPr>
          <a:xfrm>
            <a:off x="10509396" y="1773835"/>
            <a:ext cx="4985659"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AN WRITE HERE</a:t>
            </a:r>
            <a:endParaRPr lang="en-US" sz="1600" spc="1200" dirty="0">
              <a:solidFill>
                <a:schemeClr val="tx2"/>
              </a:solidFill>
              <a:latin typeface="Montserrat" charset="0"/>
              <a:ea typeface="Montserrat" charset="0"/>
              <a:cs typeface="Montserrat" charset="0"/>
            </a:endParaRPr>
          </a:p>
        </p:txBody>
      </p:sp>
      <p:sp>
        <p:nvSpPr>
          <p:cNvPr id="32" name="TextBox 31"/>
          <p:cNvSpPr txBox="1"/>
          <p:nvPr/>
        </p:nvSpPr>
        <p:spPr>
          <a:xfrm>
            <a:off x="17798226" y="5033213"/>
            <a:ext cx="4868100" cy="4154984"/>
          </a:xfrm>
          <a:prstGeom prst="rect">
            <a:avLst/>
          </a:prstGeom>
          <a:noFill/>
        </p:spPr>
        <p:txBody>
          <a:bodyPr wrap="square" rtlCol="0">
            <a:spAutoFit/>
          </a:bodyPr>
          <a:lstStyle/>
          <a:p>
            <a:r>
              <a:rPr lang="en-US" sz="6600" spc="600" dirty="0" smtClean="0">
                <a:solidFill>
                  <a:schemeClr val="tx2"/>
                </a:solidFill>
                <a:latin typeface="Montserrat" charset="0"/>
                <a:ea typeface="Montserrat" charset="0"/>
                <a:cs typeface="Montserrat" charset="0"/>
              </a:rPr>
              <a:t>YOU CAN</a:t>
            </a:r>
          </a:p>
          <a:p>
            <a:r>
              <a:rPr lang="en-US" sz="6600" spc="600" dirty="0" smtClean="0">
                <a:solidFill>
                  <a:schemeClr val="tx2"/>
                </a:solidFill>
                <a:latin typeface="Montserrat" charset="0"/>
                <a:ea typeface="Montserrat" charset="0"/>
                <a:cs typeface="Montserrat" charset="0"/>
              </a:rPr>
              <a:t>WRITE A</a:t>
            </a:r>
          </a:p>
          <a:p>
            <a:r>
              <a:rPr lang="en-US" sz="6600" spc="600" dirty="0" smtClean="0">
                <a:solidFill>
                  <a:schemeClr val="tx2"/>
                </a:solidFill>
                <a:latin typeface="Montserrat" charset="0"/>
                <a:ea typeface="Montserrat" charset="0"/>
                <a:cs typeface="Montserrat" charset="0"/>
              </a:rPr>
              <a:t>GREAT</a:t>
            </a:r>
          </a:p>
          <a:p>
            <a:r>
              <a:rPr lang="en-US" sz="6600" spc="600" dirty="0" smtClean="0">
                <a:solidFill>
                  <a:schemeClr val="tx2"/>
                </a:solidFill>
                <a:latin typeface="Montserrat" charset="0"/>
                <a:ea typeface="Montserrat" charset="0"/>
                <a:cs typeface="Montserrat" charset="0"/>
              </a:rPr>
              <a:t>TITLE</a:t>
            </a:r>
          </a:p>
        </p:txBody>
      </p:sp>
      <p:sp>
        <p:nvSpPr>
          <p:cNvPr id="33" name="TextBox 32"/>
          <p:cNvSpPr txBox="1"/>
          <p:nvPr/>
        </p:nvSpPr>
        <p:spPr>
          <a:xfrm>
            <a:off x="17798226" y="4694659"/>
            <a:ext cx="5315774" cy="338554"/>
          </a:xfrm>
          <a:prstGeom prst="rect">
            <a:avLst/>
          </a:prstGeom>
          <a:noFill/>
        </p:spPr>
        <p:txBody>
          <a:bodyPr wrap="none" rtlCol="0">
            <a:spAutoFit/>
          </a:bodyPr>
          <a:lstStyle/>
          <a:p>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34" name="TextBox 33"/>
          <p:cNvSpPr txBox="1"/>
          <p:nvPr/>
        </p:nvSpPr>
        <p:spPr>
          <a:xfrm>
            <a:off x="17798228" y="9526751"/>
            <a:ext cx="4868098" cy="1754326"/>
          </a:xfrm>
          <a:prstGeom prst="rect">
            <a:avLst/>
          </a:prstGeom>
          <a:noFill/>
        </p:spPr>
        <p:txBody>
          <a:bodyPr wrap="square" rtlCol="0">
            <a:spAutoFit/>
          </a:bodyPr>
          <a:lstStyle/>
          <a:p>
            <a:pP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a:t>
            </a:r>
            <a:r>
              <a:rPr lang="en-US" sz="1800" spc="300">
                <a:latin typeface="Montserrat Light" charset="0"/>
                <a:ea typeface="Montserrat Light" charset="0"/>
                <a:cs typeface="Montserrat Light" charset="0"/>
              </a:rPr>
              <a:t>or </a:t>
            </a:r>
            <a:r>
              <a:rPr lang="en-US" sz="1800" spc="300" smtClean="0">
                <a:latin typeface="Montserrat Light" charset="0"/>
                <a:ea typeface="Montserrat Light" charset="0"/>
                <a:cs typeface="Montserrat Light" charset="0"/>
              </a:rPr>
              <a:t>a</a:t>
            </a:r>
            <a:endParaRPr lang="en-US" sz="1800" spc="300" dirty="0">
              <a:latin typeface="Montserrat Light" charset="0"/>
              <a:ea typeface="Montserrat Light" charset="0"/>
              <a:cs typeface="Montserrat Light"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833725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extLst/>
          </p:nvPr>
        </p:nvGraphicFramePr>
        <p:xfrm>
          <a:off x="1603375" y="4194710"/>
          <a:ext cx="21177249" cy="7540090"/>
        </p:xfrm>
        <a:graphic>
          <a:graphicData uri="http://schemas.openxmlformats.org/drawingml/2006/table">
            <a:tbl>
              <a:tblPr firstRow="1" bandRow="1">
                <a:tableStyleId>{5C22544A-7EE6-4342-B048-85BDC9FD1C3A}</a:tableStyleId>
              </a:tblPr>
              <a:tblGrid>
                <a:gridCol w="4457841"/>
                <a:gridCol w="1393284"/>
                <a:gridCol w="1393284"/>
                <a:gridCol w="1393284"/>
                <a:gridCol w="1393284"/>
                <a:gridCol w="1393284"/>
                <a:gridCol w="1393284"/>
                <a:gridCol w="1393284"/>
                <a:gridCol w="1393284"/>
                <a:gridCol w="1393284"/>
                <a:gridCol w="1393284"/>
                <a:gridCol w="1393284"/>
                <a:gridCol w="1393284"/>
              </a:tblGrid>
              <a:tr h="1508018">
                <a:tc>
                  <a:txBody>
                    <a:bodyPr/>
                    <a:lstStyle/>
                    <a:p>
                      <a:pPr algn="ctr"/>
                      <a:r>
                        <a:rPr lang="en-US" sz="3200" b="0" i="0" spc="0" dirty="0" smtClean="0">
                          <a:solidFill>
                            <a:schemeClr val="bg1"/>
                          </a:solidFill>
                          <a:latin typeface="Montserrat Light" charset="0"/>
                          <a:ea typeface="Montserrat Light" charset="0"/>
                          <a:cs typeface="Montserrat Light" charset="0"/>
                        </a:rPr>
                        <a:t>PROJECT</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JAN</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FEB</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MAR</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APR</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MAY</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JUN</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JUL</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AUG</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SEPT</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OCT</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NOV</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smtClean="0">
                          <a:solidFill>
                            <a:schemeClr val="bg1"/>
                          </a:solidFill>
                          <a:latin typeface="Montserrat Light" charset="0"/>
                          <a:ea typeface="Montserrat Light" charset="0"/>
                          <a:cs typeface="Montserrat Light" charset="0"/>
                        </a:rPr>
                        <a:t>DEC</a:t>
                      </a:r>
                      <a:endParaRPr lang="en-US" sz="3200" b="0" i="0" spc="0" dirty="0">
                        <a:solidFill>
                          <a:schemeClr val="bg1"/>
                        </a:solidFill>
                        <a:latin typeface="Montserrat Light" charset="0"/>
                        <a:ea typeface="Montserrat Light" charset="0"/>
                        <a:cs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r>
              <a:tr h="1508018">
                <a:tc>
                  <a:txBody>
                    <a:bodyPr/>
                    <a:lstStyle/>
                    <a:p>
                      <a:pPr algn="ctr"/>
                      <a:r>
                        <a:rPr lang="en-US" sz="2800" b="0" i="0" spc="300" dirty="0" smtClean="0">
                          <a:solidFill>
                            <a:schemeClr val="tx2"/>
                          </a:solidFill>
                          <a:latin typeface="Montserrat Light" charset="0"/>
                        </a:rPr>
                        <a:t>PROJECT</a:t>
                      </a:r>
                      <a:r>
                        <a:rPr lang="en-US" sz="2800" b="0" i="0" spc="300" baseline="0" dirty="0" smtClean="0">
                          <a:solidFill>
                            <a:schemeClr val="tx2"/>
                          </a:solidFill>
                          <a:latin typeface="Montserrat Light" charset="0"/>
                        </a:rPr>
                        <a:t> ONE</a:t>
                      </a:r>
                      <a:endParaRPr lang="en-US" sz="2800" b="0" i="0" spc="30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508018">
                <a:tc>
                  <a:txBody>
                    <a:bodyPr/>
                    <a:lstStyle/>
                    <a:p>
                      <a:pPr algn="ctr"/>
                      <a:r>
                        <a:rPr lang="en-US" sz="2800" b="0" i="0" spc="300" dirty="0" smtClean="0">
                          <a:solidFill>
                            <a:schemeClr val="tx2"/>
                          </a:solidFill>
                          <a:latin typeface="Montserrat Light" charset="0"/>
                        </a:rPr>
                        <a:t>PROJECT TWO</a:t>
                      </a:r>
                      <a:endParaRPr lang="en-US" sz="2800" b="0" i="0" spc="30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508018">
                <a:tc>
                  <a:txBody>
                    <a:bodyPr/>
                    <a:lstStyle/>
                    <a:p>
                      <a:pPr algn="ctr"/>
                      <a:r>
                        <a:rPr lang="en-US" sz="2800" b="0" i="0" spc="300" dirty="0" smtClean="0">
                          <a:solidFill>
                            <a:schemeClr val="tx2"/>
                          </a:solidFill>
                          <a:latin typeface="Montserrat Light" charset="0"/>
                        </a:rPr>
                        <a:t>PROJECT THREE</a:t>
                      </a:r>
                      <a:endParaRPr lang="en-US" sz="2800" b="0" i="0" spc="30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508018">
                <a:tc>
                  <a:txBody>
                    <a:bodyPr/>
                    <a:lstStyle/>
                    <a:p>
                      <a:pPr algn="ctr"/>
                      <a:r>
                        <a:rPr lang="en-US" sz="2800" b="0" i="0" spc="300" dirty="0" smtClean="0">
                          <a:solidFill>
                            <a:schemeClr val="tx2"/>
                          </a:solidFill>
                          <a:latin typeface="Montserrat Light" charset="0"/>
                        </a:rPr>
                        <a:t>PROJECT FOUR</a:t>
                      </a:r>
                      <a:endParaRPr lang="en-US" sz="2800" b="0" i="0" spc="30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Montserrat Light"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grpSp>
        <p:nvGrpSpPr>
          <p:cNvPr id="14" name="Group 13"/>
          <p:cNvGrpSpPr/>
          <p:nvPr/>
        </p:nvGrpSpPr>
        <p:grpSpPr>
          <a:xfrm>
            <a:off x="6266899" y="6279995"/>
            <a:ext cx="7147787" cy="317810"/>
            <a:chOff x="6664932" y="6088327"/>
            <a:chExt cx="7147787" cy="317810"/>
          </a:xfrm>
        </p:grpSpPr>
        <p:sp>
          <p:nvSpPr>
            <p:cNvPr id="28" name="Oval 27"/>
            <p:cNvSpPr/>
            <p:nvPr/>
          </p:nvSpPr>
          <p:spPr>
            <a:xfrm>
              <a:off x="13494909" y="6088327"/>
              <a:ext cx="317810" cy="3178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latin typeface="Montserrat Light" charset="0"/>
              </a:endParaRPr>
            </a:p>
          </p:txBody>
        </p:sp>
        <p:cxnSp>
          <p:nvCxnSpPr>
            <p:cNvPr id="11" name="Straight Connector 10"/>
            <p:cNvCxnSpPr/>
            <p:nvPr/>
          </p:nvCxnSpPr>
          <p:spPr>
            <a:xfrm flipH="1">
              <a:off x="6664932" y="6247232"/>
              <a:ext cx="6829977" cy="0"/>
            </a:xfrm>
            <a:prstGeom prst="line">
              <a:avLst/>
            </a:prstGeom>
            <a:ln w="57150"/>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12198986" y="7805850"/>
            <a:ext cx="4745709" cy="317810"/>
            <a:chOff x="9067010" y="6088327"/>
            <a:chExt cx="4745709" cy="317810"/>
          </a:xfrm>
        </p:grpSpPr>
        <p:sp>
          <p:nvSpPr>
            <p:cNvPr id="34" name="Oval 33"/>
            <p:cNvSpPr/>
            <p:nvPr/>
          </p:nvSpPr>
          <p:spPr>
            <a:xfrm>
              <a:off x="13494909" y="6088327"/>
              <a:ext cx="317810" cy="3178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latin typeface="Montserrat Light" charset="0"/>
              </a:endParaRPr>
            </a:p>
          </p:txBody>
        </p:sp>
        <p:cxnSp>
          <p:nvCxnSpPr>
            <p:cNvPr id="38" name="Straight Connector 37"/>
            <p:cNvCxnSpPr/>
            <p:nvPr/>
          </p:nvCxnSpPr>
          <p:spPr>
            <a:xfrm flipH="1">
              <a:off x="9067010" y="6247232"/>
              <a:ext cx="4427900"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5198725" y="9331704"/>
            <a:ext cx="7147787" cy="317810"/>
            <a:chOff x="6664932" y="6088327"/>
            <a:chExt cx="7147787" cy="317810"/>
          </a:xfrm>
        </p:grpSpPr>
        <p:sp>
          <p:nvSpPr>
            <p:cNvPr id="48" name="Oval 47"/>
            <p:cNvSpPr/>
            <p:nvPr/>
          </p:nvSpPr>
          <p:spPr>
            <a:xfrm>
              <a:off x="13494909" y="6088327"/>
              <a:ext cx="317810" cy="3178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latin typeface="Montserrat Light" charset="0"/>
              </a:endParaRPr>
            </a:p>
          </p:txBody>
        </p:sp>
        <p:cxnSp>
          <p:nvCxnSpPr>
            <p:cNvPr id="49" name="Straight Connector 48"/>
            <p:cNvCxnSpPr/>
            <p:nvPr/>
          </p:nvCxnSpPr>
          <p:spPr>
            <a:xfrm flipH="1">
              <a:off x="6664932" y="6247232"/>
              <a:ext cx="682997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7872012" y="10857559"/>
            <a:ext cx="4745709" cy="317810"/>
            <a:chOff x="9067010" y="6088327"/>
            <a:chExt cx="4745709" cy="317810"/>
          </a:xfrm>
        </p:grpSpPr>
        <p:sp>
          <p:nvSpPr>
            <p:cNvPr id="51" name="Oval 50"/>
            <p:cNvSpPr/>
            <p:nvPr/>
          </p:nvSpPr>
          <p:spPr>
            <a:xfrm>
              <a:off x="13494909" y="6088327"/>
              <a:ext cx="317810" cy="3178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latin typeface="Montserrat Light" charset="0"/>
              </a:endParaRPr>
            </a:p>
          </p:txBody>
        </p:sp>
        <p:cxnSp>
          <p:nvCxnSpPr>
            <p:cNvPr id="52" name="Straight Connector 51"/>
            <p:cNvCxnSpPr/>
            <p:nvPr/>
          </p:nvCxnSpPr>
          <p:spPr>
            <a:xfrm flipH="1">
              <a:off x="9067010" y="6247232"/>
              <a:ext cx="44279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7" name="TextBox 16"/>
          <p:cNvSpPr txBox="1"/>
          <p:nvPr/>
        </p:nvSpPr>
        <p:spPr>
          <a:xfrm>
            <a:off x="6153457" y="1390006"/>
            <a:ext cx="1209978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PROJECT MANAGEMENT</a:t>
            </a:r>
            <a:endParaRPr lang="en-US" sz="9600" spc="600" dirty="0">
              <a:solidFill>
                <a:schemeClr val="tx2"/>
              </a:solidFill>
              <a:latin typeface="Montserrat" charset="0"/>
              <a:ea typeface="Montserrat" charset="0"/>
              <a:cs typeface="Montserrat" charset="0"/>
            </a:endParaRPr>
          </a:p>
        </p:txBody>
      </p:sp>
      <p:sp>
        <p:nvSpPr>
          <p:cNvPr id="18" name="TextBox 17"/>
          <p:cNvSpPr txBox="1"/>
          <p:nvPr/>
        </p:nvSpPr>
        <p:spPr>
          <a:xfrm>
            <a:off x="9516185" y="929868"/>
            <a:ext cx="5282215"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9" name="TextBox 18"/>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4823695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12582"/>
            <a:ext cx="24377650" cy="687058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7" name="Rectangle 16"/>
          <p:cNvSpPr/>
          <p:nvPr/>
        </p:nvSpPr>
        <p:spPr>
          <a:xfrm>
            <a:off x="1" y="-12582"/>
            <a:ext cx="24377650" cy="687058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8" name="TextBox 17"/>
          <p:cNvSpPr txBox="1"/>
          <p:nvPr/>
        </p:nvSpPr>
        <p:spPr>
          <a:xfrm>
            <a:off x="7207107" y="1729963"/>
            <a:ext cx="9954969" cy="2123658"/>
          </a:xfrm>
          <a:prstGeom prst="rect">
            <a:avLst/>
          </a:prstGeom>
          <a:solidFill>
            <a:schemeClr val="bg1">
              <a:lumMod val="95000"/>
            </a:schemeClr>
          </a:solidFill>
        </p:spPr>
        <p:txBody>
          <a:bodyPr wrap="none" rtlCol="0">
            <a:spAutoFit/>
          </a:bodyPr>
          <a:lstStyle/>
          <a:p>
            <a:pPr algn="ctr"/>
            <a:r>
              <a:rPr lang="en-US" sz="6600" spc="600" dirty="0" smtClean="0">
                <a:solidFill>
                  <a:schemeClr val="accent1"/>
                </a:solidFill>
                <a:latin typeface="Montserrat" charset="0"/>
                <a:ea typeface="Montserrat" charset="0"/>
                <a:cs typeface="Montserrat" charset="0"/>
              </a:rPr>
              <a:t>WHAT ARE OUR</a:t>
            </a:r>
          </a:p>
          <a:p>
            <a:pPr algn="ctr"/>
            <a:r>
              <a:rPr lang="en-US" sz="6600" spc="600" dirty="0" smtClean="0">
                <a:solidFill>
                  <a:schemeClr val="accent1"/>
                </a:solidFill>
                <a:latin typeface="Montserrat" charset="0"/>
                <a:ea typeface="Montserrat" charset="0"/>
                <a:cs typeface="Montserrat" charset="0"/>
              </a:rPr>
              <a:t>COMMON SERVICES</a:t>
            </a:r>
            <a:endParaRPr lang="en-US" sz="9600" spc="600" dirty="0">
              <a:solidFill>
                <a:schemeClr val="accent1"/>
              </a:solidFill>
              <a:latin typeface="Montserrat" charset="0"/>
              <a:ea typeface="Montserrat" charset="0"/>
              <a:cs typeface="Montserrat" charset="0"/>
            </a:endParaRPr>
          </a:p>
        </p:txBody>
      </p:sp>
      <p:sp>
        <p:nvSpPr>
          <p:cNvPr id="24" name="TextBox 23"/>
          <p:cNvSpPr txBox="1"/>
          <p:nvPr/>
        </p:nvSpPr>
        <p:spPr>
          <a:xfrm>
            <a:off x="9459598" y="1302404"/>
            <a:ext cx="5419236" cy="338554"/>
          </a:xfrm>
          <a:prstGeom prst="rect">
            <a:avLst/>
          </a:prstGeom>
          <a:solidFill>
            <a:schemeClr val="bg1">
              <a:lumMod val="95000"/>
            </a:schemeClr>
          </a:solidFill>
        </p:spPr>
        <p:txBody>
          <a:bodyPr wrap="none" rtlCol="0">
            <a:spAutoFit/>
          </a:bodyPr>
          <a:lstStyle/>
          <a:p>
            <a:pPr algn="ctr"/>
            <a:r>
              <a:rPr lang="en-US" sz="1600" spc="1200" dirty="0" smtClean="0">
                <a:solidFill>
                  <a:schemeClr val="accent1"/>
                </a:solidFill>
                <a:latin typeface="Montserrat" charset="0"/>
                <a:ea typeface="Montserrat" charset="0"/>
                <a:cs typeface="Montserrat" charset="0"/>
              </a:rPr>
              <a:t>YOU CAN WRITE HERE</a:t>
            </a:r>
            <a:endParaRPr lang="en-US" sz="1600" spc="1200" dirty="0">
              <a:solidFill>
                <a:schemeClr val="accent1"/>
              </a:solidFill>
              <a:latin typeface="Montserrat" charset="0"/>
              <a:ea typeface="Montserrat" charset="0"/>
              <a:cs typeface="Montserrat" charset="0"/>
            </a:endParaRPr>
          </a:p>
        </p:txBody>
      </p:sp>
      <p:sp>
        <p:nvSpPr>
          <p:cNvPr id="25" name="TextBox 24"/>
          <p:cNvSpPr txBox="1"/>
          <p:nvPr/>
        </p:nvSpPr>
        <p:spPr>
          <a:xfrm>
            <a:off x="4830613" y="4277018"/>
            <a:ext cx="14761418" cy="1279709"/>
          </a:xfrm>
          <a:prstGeom prst="rect">
            <a:avLst/>
          </a:prstGeom>
          <a:solidFill>
            <a:schemeClr val="bg1">
              <a:lumMod val="95000"/>
            </a:schemeClr>
          </a:solidFill>
        </p:spPr>
        <p:txBody>
          <a:bodyPr wrap="square" rtlCol="0">
            <a:spAutoFit/>
          </a:bodyPr>
          <a:lstStyle/>
          <a:p>
            <a:pPr algn="ctr">
              <a:lnSpc>
                <a:spcPct val="150000"/>
              </a:lnSpc>
            </a:pPr>
            <a:r>
              <a:rPr lang="en-US" sz="1800" dirty="0">
                <a:solidFill>
                  <a:schemeClr val="accent1"/>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t>
            </a:r>
            <a:r>
              <a:rPr lang="en-US" sz="1800" dirty="0" smtClean="0">
                <a:solidFill>
                  <a:schemeClr val="accent1"/>
                </a:solidFill>
                <a:latin typeface="Montserrat Light" charset="0"/>
                <a:ea typeface="Montserrat Light" charset="0"/>
                <a:cs typeface="Montserrat Light" charset="0"/>
              </a:rPr>
              <a:t>as</a:t>
            </a:r>
            <a:endParaRPr lang="en-US" sz="1800" dirty="0">
              <a:solidFill>
                <a:schemeClr val="accent1"/>
              </a:solidFill>
              <a:latin typeface="Montserrat Light" charset="0"/>
              <a:ea typeface="Montserrat Light" charset="0"/>
              <a:cs typeface="Montserrat Light" charset="0"/>
            </a:endParaRPr>
          </a:p>
        </p:txBody>
      </p:sp>
      <p:grpSp>
        <p:nvGrpSpPr>
          <p:cNvPr id="26" name="Group 25"/>
          <p:cNvGrpSpPr/>
          <p:nvPr/>
        </p:nvGrpSpPr>
        <p:grpSpPr>
          <a:xfrm>
            <a:off x="3407661" y="8560545"/>
            <a:ext cx="1307713" cy="783392"/>
            <a:chOff x="1775548" y="1990598"/>
            <a:chExt cx="621122" cy="372086"/>
          </a:xfrm>
        </p:grpSpPr>
        <p:sp>
          <p:nvSpPr>
            <p:cNvPr id="27"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28"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grpSp>
      <p:grpSp>
        <p:nvGrpSpPr>
          <p:cNvPr id="29" name="Group 28"/>
          <p:cNvGrpSpPr/>
          <p:nvPr/>
        </p:nvGrpSpPr>
        <p:grpSpPr>
          <a:xfrm>
            <a:off x="11542746" y="8385096"/>
            <a:ext cx="1307713" cy="1141167"/>
            <a:chOff x="6885153" y="7021098"/>
            <a:chExt cx="621122" cy="542018"/>
          </a:xfrm>
        </p:grpSpPr>
        <p:sp>
          <p:nvSpPr>
            <p:cNvPr id="30"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1"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2"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3"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grpSp>
      <p:grpSp>
        <p:nvGrpSpPr>
          <p:cNvPr id="34" name="Group 33"/>
          <p:cNvGrpSpPr/>
          <p:nvPr/>
        </p:nvGrpSpPr>
        <p:grpSpPr>
          <a:xfrm>
            <a:off x="19807754" y="8240183"/>
            <a:ext cx="1054804" cy="1350893"/>
            <a:chOff x="8218224" y="8245765"/>
            <a:chExt cx="500998" cy="641631"/>
          </a:xfrm>
        </p:grpSpPr>
        <p:sp>
          <p:nvSpPr>
            <p:cNvPr id="35" name="Line 525"/>
            <p:cNvSpPr>
              <a:spLocks noChangeShapeType="1"/>
            </p:cNvSpPr>
            <p:nvPr/>
          </p:nvSpPr>
          <p:spPr bwMode="auto">
            <a:xfrm>
              <a:off x="8218224" y="8245765"/>
              <a:ext cx="2929" cy="641631"/>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grpSp>
      <p:sp>
        <p:nvSpPr>
          <p:cNvPr id="38" name="TextBox 37"/>
          <p:cNvSpPr txBox="1"/>
          <p:nvPr/>
        </p:nvSpPr>
        <p:spPr>
          <a:xfrm>
            <a:off x="1663904" y="10754664"/>
            <a:ext cx="4796139" cy="1477328"/>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2000">
                <a:solidFill>
                  <a:schemeClr val="tx2"/>
                </a:solidFill>
                <a:latin typeface="Montserrat Light" charset="0"/>
                <a:ea typeface="Montserrat Light" charset="0"/>
                <a:cs typeface="Montserrat Light" charset="0"/>
              </a:rPr>
              <a:t>or </a:t>
            </a:r>
            <a:r>
              <a:rPr lang="en-US" sz="2000" smtClean="0">
                <a:solidFill>
                  <a:schemeClr val="tx2"/>
                </a:solidFill>
                <a:latin typeface="Montserrat Light" charset="0"/>
                <a:ea typeface="Montserrat Light" charset="0"/>
                <a:cs typeface="Montserrat Light" charset="0"/>
              </a:rPr>
              <a:t>a</a:t>
            </a:r>
            <a:endParaRPr lang="en-US" sz="2000" dirty="0">
              <a:solidFill>
                <a:schemeClr val="tx2"/>
              </a:solidFill>
              <a:latin typeface="Montserrat Light" charset="0"/>
              <a:ea typeface="Montserrat Light" charset="0"/>
              <a:cs typeface="Montserrat Light" charset="0"/>
            </a:endParaRPr>
          </a:p>
        </p:txBody>
      </p:sp>
      <p:sp>
        <p:nvSpPr>
          <p:cNvPr id="39" name="TextBox 38"/>
          <p:cNvSpPr txBox="1"/>
          <p:nvPr/>
        </p:nvSpPr>
        <p:spPr>
          <a:xfrm>
            <a:off x="1560967" y="10022404"/>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40" name="TextBox 39"/>
          <p:cNvSpPr txBox="1"/>
          <p:nvPr/>
        </p:nvSpPr>
        <p:spPr>
          <a:xfrm>
            <a:off x="9839844" y="10754664"/>
            <a:ext cx="4796139" cy="1477328"/>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2000">
                <a:solidFill>
                  <a:schemeClr val="tx2"/>
                </a:solidFill>
                <a:latin typeface="Montserrat Light" charset="0"/>
                <a:ea typeface="Montserrat Light" charset="0"/>
                <a:cs typeface="Montserrat Light" charset="0"/>
              </a:rPr>
              <a:t>or </a:t>
            </a:r>
            <a:r>
              <a:rPr lang="en-US" sz="2000" smtClean="0">
                <a:solidFill>
                  <a:schemeClr val="tx2"/>
                </a:solidFill>
                <a:latin typeface="Montserrat Light" charset="0"/>
                <a:ea typeface="Montserrat Light" charset="0"/>
                <a:cs typeface="Montserrat Light" charset="0"/>
              </a:rPr>
              <a:t>a</a:t>
            </a:r>
            <a:endParaRPr lang="en-US" sz="2000" dirty="0">
              <a:solidFill>
                <a:schemeClr val="tx2"/>
              </a:solidFill>
              <a:latin typeface="Montserrat Light" charset="0"/>
              <a:ea typeface="Montserrat Light" charset="0"/>
              <a:cs typeface="Montserrat Light" charset="0"/>
            </a:endParaRPr>
          </a:p>
        </p:txBody>
      </p:sp>
      <p:sp>
        <p:nvSpPr>
          <p:cNvPr id="41" name="TextBox 40"/>
          <p:cNvSpPr txBox="1"/>
          <p:nvPr/>
        </p:nvSpPr>
        <p:spPr>
          <a:xfrm>
            <a:off x="9736907" y="10022404"/>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42" name="TextBox 41"/>
          <p:cNvSpPr txBox="1"/>
          <p:nvPr/>
        </p:nvSpPr>
        <p:spPr>
          <a:xfrm>
            <a:off x="17944005" y="10754664"/>
            <a:ext cx="4796139" cy="1477328"/>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2000">
                <a:solidFill>
                  <a:schemeClr val="tx2"/>
                </a:solidFill>
                <a:latin typeface="Montserrat Light" charset="0"/>
                <a:ea typeface="Montserrat Light" charset="0"/>
                <a:cs typeface="Montserrat Light" charset="0"/>
              </a:rPr>
              <a:t>or </a:t>
            </a:r>
            <a:r>
              <a:rPr lang="en-US" sz="2000" smtClean="0">
                <a:solidFill>
                  <a:schemeClr val="tx2"/>
                </a:solidFill>
                <a:latin typeface="Montserrat Light" charset="0"/>
                <a:ea typeface="Montserrat Light" charset="0"/>
                <a:cs typeface="Montserrat Light" charset="0"/>
              </a:rPr>
              <a:t>a</a:t>
            </a:r>
            <a:endParaRPr lang="en-US" sz="2000" dirty="0">
              <a:solidFill>
                <a:schemeClr val="tx2"/>
              </a:solidFill>
              <a:latin typeface="Montserrat Light" charset="0"/>
              <a:ea typeface="Montserrat Light" charset="0"/>
              <a:cs typeface="Montserrat Light" charset="0"/>
            </a:endParaRPr>
          </a:p>
        </p:txBody>
      </p:sp>
      <p:sp>
        <p:nvSpPr>
          <p:cNvPr id="43" name="TextBox 42"/>
          <p:cNvSpPr txBox="1"/>
          <p:nvPr/>
        </p:nvSpPr>
        <p:spPr>
          <a:xfrm>
            <a:off x="17841068" y="10022404"/>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1333138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827009" y="1390006"/>
            <a:ext cx="10723631"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SUBSCRIBING PLANS</a:t>
            </a:r>
            <a:endParaRPr lang="en-US" sz="9600" spc="600" dirty="0">
              <a:solidFill>
                <a:schemeClr val="tx2"/>
              </a:solidFill>
              <a:latin typeface="Montserrat" charset="0"/>
              <a:ea typeface="Montserrat" charset="0"/>
              <a:cs typeface="Montserrat" charset="0"/>
            </a:endParaRPr>
          </a:p>
        </p:txBody>
      </p:sp>
      <p:sp>
        <p:nvSpPr>
          <p:cNvPr id="3" name="TextBox 2"/>
          <p:cNvSpPr txBox="1"/>
          <p:nvPr/>
        </p:nvSpPr>
        <p:spPr>
          <a:xfrm>
            <a:off x="9547716"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 name="Rectangle 3"/>
          <p:cNvSpPr/>
          <p:nvPr/>
        </p:nvSpPr>
        <p:spPr>
          <a:xfrm>
            <a:off x="1858293" y="4107354"/>
            <a:ext cx="6361938" cy="7594092"/>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5" name="Rectangle 4"/>
          <p:cNvSpPr/>
          <p:nvPr/>
        </p:nvSpPr>
        <p:spPr>
          <a:xfrm>
            <a:off x="9051449" y="4107354"/>
            <a:ext cx="6361938" cy="7594092"/>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6" name="Rectangle 5"/>
          <p:cNvSpPr/>
          <p:nvPr/>
        </p:nvSpPr>
        <p:spPr>
          <a:xfrm>
            <a:off x="16244604" y="4107354"/>
            <a:ext cx="6361938" cy="7594092"/>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8" name="TextBox 7"/>
          <p:cNvSpPr txBox="1"/>
          <p:nvPr/>
        </p:nvSpPr>
        <p:spPr>
          <a:xfrm>
            <a:off x="4897753"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9" name="TextBox 8"/>
          <p:cNvSpPr txBox="1"/>
          <p:nvPr/>
        </p:nvSpPr>
        <p:spPr>
          <a:xfrm>
            <a:off x="2741807" y="5136100"/>
            <a:ext cx="4547867" cy="769441"/>
          </a:xfrm>
          <a:prstGeom prst="rect">
            <a:avLst/>
          </a:prstGeom>
          <a:noFill/>
        </p:spPr>
        <p:txBody>
          <a:bodyPr wrap="square" rtlCol="0">
            <a:spAutoFit/>
          </a:bodyPr>
          <a:lstStyle/>
          <a:p>
            <a:pPr algn="ctr"/>
            <a:r>
              <a:rPr lang="en-US" sz="4400" spc="600" dirty="0" smtClean="0">
                <a:solidFill>
                  <a:srgbClr val="000000"/>
                </a:solidFill>
                <a:latin typeface="Montserrat Light" charset="0"/>
                <a:ea typeface="Montserrat Light" charset="0"/>
                <a:cs typeface="Montserrat Light" charset="0"/>
              </a:rPr>
              <a:t>PERSONAL</a:t>
            </a:r>
            <a:endParaRPr lang="en-US" sz="6600" spc="600" dirty="0">
              <a:solidFill>
                <a:srgbClr val="000000"/>
              </a:solidFill>
              <a:latin typeface="Montserrat Light" charset="0"/>
              <a:ea typeface="Montserrat Light" charset="0"/>
              <a:cs typeface="Montserrat Light" charset="0"/>
            </a:endParaRPr>
          </a:p>
        </p:txBody>
      </p:sp>
      <p:sp>
        <p:nvSpPr>
          <p:cNvPr id="10" name="TextBox 9"/>
          <p:cNvSpPr txBox="1"/>
          <p:nvPr/>
        </p:nvSpPr>
        <p:spPr>
          <a:xfrm>
            <a:off x="16880552" y="5136100"/>
            <a:ext cx="5153540" cy="769441"/>
          </a:xfrm>
          <a:prstGeom prst="rect">
            <a:avLst/>
          </a:prstGeom>
          <a:noFill/>
        </p:spPr>
        <p:txBody>
          <a:bodyPr wrap="square" rtlCol="0">
            <a:spAutoFit/>
          </a:bodyPr>
          <a:lstStyle/>
          <a:p>
            <a:pPr algn="ctr"/>
            <a:r>
              <a:rPr lang="en-US" sz="4400" spc="600" dirty="0" smtClean="0">
                <a:solidFill>
                  <a:srgbClr val="000000"/>
                </a:solidFill>
                <a:latin typeface="Montserrat Light" charset="0"/>
                <a:ea typeface="Montserrat Light" charset="0"/>
                <a:cs typeface="Montserrat Light" charset="0"/>
              </a:rPr>
              <a:t>ENTERPRISE</a:t>
            </a:r>
            <a:endParaRPr lang="en-US" sz="6600" spc="600" dirty="0">
              <a:solidFill>
                <a:srgbClr val="000000"/>
              </a:solidFill>
              <a:latin typeface="Montserrat Light" charset="0"/>
              <a:ea typeface="Montserrat Light" charset="0"/>
              <a:cs typeface="Montserrat Light" charset="0"/>
            </a:endParaRPr>
          </a:p>
        </p:txBody>
      </p:sp>
      <p:sp>
        <p:nvSpPr>
          <p:cNvPr id="12" name="TextBox 11"/>
          <p:cNvSpPr txBox="1"/>
          <p:nvPr/>
        </p:nvSpPr>
        <p:spPr>
          <a:xfrm>
            <a:off x="2741807" y="6250992"/>
            <a:ext cx="4547867" cy="923330"/>
          </a:xfrm>
          <a:prstGeom prst="rect">
            <a:avLst/>
          </a:prstGeom>
          <a:noFill/>
        </p:spPr>
        <p:txBody>
          <a:bodyPr wrap="square" rtlCol="0">
            <a:spAutoFit/>
          </a:bodyPr>
          <a:lstStyle/>
          <a:p>
            <a:pPr algn="ctr"/>
            <a:r>
              <a:rPr lang="en-US" sz="5400" spc="600" dirty="0" smtClean="0">
                <a:latin typeface="Montserrat" charset="0"/>
                <a:ea typeface="Montserrat" charset="0"/>
                <a:cs typeface="Montserrat" charset="0"/>
              </a:rPr>
              <a:t>FREE</a:t>
            </a:r>
            <a:endParaRPr lang="en-US" sz="8000" spc="600" dirty="0">
              <a:latin typeface="Montserrat" charset="0"/>
              <a:ea typeface="Montserrat" charset="0"/>
              <a:cs typeface="Montserrat" charset="0"/>
            </a:endParaRPr>
          </a:p>
        </p:txBody>
      </p:sp>
      <p:sp>
        <p:nvSpPr>
          <p:cNvPr id="14" name="TextBox 13"/>
          <p:cNvSpPr txBox="1"/>
          <p:nvPr/>
        </p:nvSpPr>
        <p:spPr>
          <a:xfrm>
            <a:off x="2585733" y="7609430"/>
            <a:ext cx="4860015" cy="1754326"/>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a:t>
            </a:r>
            <a:r>
              <a:rPr lang="en-US" sz="1800" spc="300" dirty="0" smtClean="0">
                <a:latin typeface="Montserrat Light" charset="0"/>
                <a:ea typeface="Montserrat Light" charset="0"/>
                <a:cs typeface="Montserrat Light" charset="0"/>
              </a:rPr>
              <a:t>or</a:t>
            </a:r>
            <a:endParaRPr lang="en-US" sz="1800" spc="300" dirty="0">
              <a:latin typeface="Montserrat Light" charset="0"/>
              <a:ea typeface="Montserrat Light" charset="0"/>
              <a:cs typeface="Montserrat Light" charset="0"/>
            </a:endParaRPr>
          </a:p>
        </p:txBody>
      </p:sp>
      <p:sp>
        <p:nvSpPr>
          <p:cNvPr id="15" name="TextBox 14"/>
          <p:cNvSpPr txBox="1"/>
          <p:nvPr/>
        </p:nvSpPr>
        <p:spPr>
          <a:xfrm>
            <a:off x="17223168" y="6250992"/>
            <a:ext cx="4547867" cy="923330"/>
          </a:xfrm>
          <a:prstGeom prst="rect">
            <a:avLst/>
          </a:prstGeom>
          <a:noFill/>
        </p:spPr>
        <p:txBody>
          <a:bodyPr wrap="square" rtlCol="0">
            <a:spAutoFit/>
          </a:bodyPr>
          <a:lstStyle/>
          <a:p>
            <a:pPr algn="ctr"/>
            <a:r>
              <a:rPr lang="en-US" sz="5400" spc="600" dirty="0" smtClean="0">
                <a:latin typeface="Montserrat" charset="0"/>
                <a:ea typeface="Montserrat" charset="0"/>
                <a:cs typeface="Montserrat" charset="0"/>
              </a:rPr>
              <a:t>$199/MO</a:t>
            </a:r>
            <a:endParaRPr lang="en-US" sz="8000" spc="600" dirty="0">
              <a:latin typeface="Montserrat" charset="0"/>
              <a:ea typeface="Montserrat" charset="0"/>
              <a:cs typeface="Montserrat" charset="0"/>
            </a:endParaRPr>
          </a:p>
        </p:txBody>
      </p:sp>
      <p:sp>
        <p:nvSpPr>
          <p:cNvPr id="16" name="TextBox 15"/>
          <p:cNvSpPr txBox="1"/>
          <p:nvPr/>
        </p:nvSpPr>
        <p:spPr>
          <a:xfrm>
            <a:off x="17067094" y="7609430"/>
            <a:ext cx="4860015" cy="1754326"/>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a:latin typeface="Montserrat Light" charset="0"/>
                <a:ea typeface="Montserrat Light" charset="0"/>
                <a:cs typeface="Montserrat Light" charset="0"/>
              </a:rPr>
              <a:t>, </a:t>
            </a:r>
            <a:r>
              <a:rPr lang="en-US" sz="1800" spc="300" smtClean="0">
                <a:latin typeface="Montserrat Light" charset="0"/>
                <a:ea typeface="Montserrat Light" charset="0"/>
                <a:cs typeface="Montserrat Light" charset="0"/>
              </a:rPr>
              <a:t>or</a:t>
            </a:r>
            <a:endParaRPr lang="en-US" sz="1800" spc="300" dirty="0">
              <a:latin typeface="Montserrat Light" charset="0"/>
              <a:ea typeface="Montserrat Light" charset="0"/>
              <a:cs typeface="Montserrat Light" charset="0"/>
            </a:endParaRPr>
          </a:p>
        </p:txBody>
      </p:sp>
      <p:sp>
        <p:nvSpPr>
          <p:cNvPr id="19" name="Rectangle 18"/>
          <p:cNvSpPr/>
          <p:nvPr/>
        </p:nvSpPr>
        <p:spPr>
          <a:xfrm>
            <a:off x="3064131" y="9925216"/>
            <a:ext cx="3950263" cy="68525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1" name="Rectangle 20"/>
          <p:cNvSpPr/>
          <p:nvPr/>
        </p:nvSpPr>
        <p:spPr>
          <a:xfrm>
            <a:off x="17521143" y="9925216"/>
            <a:ext cx="3950263" cy="68525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2" name="TextBox 21"/>
          <p:cNvSpPr txBox="1"/>
          <p:nvPr/>
        </p:nvSpPr>
        <p:spPr>
          <a:xfrm>
            <a:off x="3307300" y="10019271"/>
            <a:ext cx="3416880" cy="461665"/>
          </a:xfrm>
          <a:prstGeom prst="rect">
            <a:avLst/>
          </a:prstGeom>
          <a:noFill/>
        </p:spPr>
        <p:txBody>
          <a:bodyPr wrap="square" rtlCol="0">
            <a:spAutoFit/>
          </a:bodyPr>
          <a:lstStyle/>
          <a:p>
            <a:pPr algn="ctr"/>
            <a:r>
              <a:rPr lang="en-US" sz="2400" spc="600" dirty="0" smtClean="0">
                <a:solidFill>
                  <a:schemeClr val="bg2"/>
                </a:solidFill>
                <a:latin typeface="Montserrat Light" charset="0"/>
                <a:ea typeface="Montserrat Light" charset="0"/>
                <a:cs typeface="Montserrat Light" charset="0"/>
              </a:rPr>
              <a:t>LEARN MORE</a:t>
            </a:r>
            <a:endParaRPr lang="en-US" sz="4000" spc="600" dirty="0">
              <a:solidFill>
                <a:schemeClr val="bg2"/>
              </a:solidFill>
              <a:latin typeface="Montserrat Light" charset="0"/>
              <a:ea typeface="Montserrat Light" charset="0"/>
              <a:cs typeface="Montserrat Light" charset="0"/>
            </a:endParaRPr>
          </a:p>
        </p:txBody>
      </p:sp>
      <p:sp>
        <p:nvSpPr>
          <p:cNvPr id="23" name="TextBox 22"/>
          <p:cNvSpPr txBox="1"/>
          <p:nvPr/>
        </p:nvSpPr>
        <p:spPr>
          <a:xfrm>
            <a:off x="17786616" y="10019271"/>
            <a:ext cx="3416880" cy="461665"/>
          </a:xfrm>
          <a:prstGeom prst="rect">
            <a:avLst/>
          </a:prstGeom>
          <a:noFill/>
        </p:spPr>
        <p:txBody>
          <a:bodyPr wrap="square" rtlCol="0">
            <a:spAutoFit/>
          </a:bodyPr>
          <a:lstStyle/>
          <a:p>
            <a:pPr algn="ctr"/>
            <a:r>
              <a:rPr lang="en-US" sz="2400" spc="600" dirty="0" smtClean="0">
                <a:solidFill>
                  <a:schemeClr val="bg2"/>
                </a:solidFill>
                <a:latin typeface="Montserrat Light" charset="0"/>
                <a:ea typeface="Montserrat Light" charset="0"/>
                <a:cs typeface="Montserrat Light" charset="0"/>
              </a:rPr>
              <a:t>LEARN MORE</a:t>
            </a:r>
            <a:endParaRPr lang="en-US" sz="4000" spc="600" dirty="0">
              <a:solidFill>
                <a:schemeClr val="bg2"/>
              </a:solidFill>
              <a:latin typeface="Montserrat Light" charset="0"/>
              <a:ea typeface="Montserrat Light" charset="0"/>
              <a:cs typeface="Montserrat Light" charset="0"/>
            </a:endParaRPr>
          </a:p>
        </p:txBody>
      </p:sp>
      <p:grpSp>
        <p:nvGrpSpPr>
          <p:cNvPr id="26" name="Group 25"/>
          <p:cNvGrpSpPr/>
          <p:nvPr/>
        </p:nvGrpSpPr>
        <p:grpSpPr>
          <a:xfrm>
            <a:off x="9729320" y="5136100"/>
            <a:ext cx="4860015" cy="5474371"/>
            <a:chOff x="9699823" y="5136100"/>
            <a:chExt cx="4860015" cy="5474371"/>
          </a:xfrm>
        </p:grpSpPr>
        <p:sp>
          <p:nvSpPr>
            <p:cNvPr id="11" name="TextBox 10"/>
            <p:cNvSpPr txBox="1"/>
            <p:nvPr/>
          </p:nvSpPr>
          <p:spPr>
            <a:xfrm>
              <a:off x="9855897" y="5136100"/>
              <a:ext cx="4547867" cy="769441"/>
            </a:xfrm>
            <a:prstGeom prst="rect">
              <a:avLst/>
            </a:prstGeom>
            <a:noFill/>
          </p:spPr>
          <p:txBody>
            <a:bodyPr wrap="square" rtlCol="0">
              <a:spAutoFit/>
            </a:bodyPr>
            <a:lstStyle/>
            <a:p>
              <a:pPr algn="ctr"/>
              <a:r>
                <a:rPr lang="en-US" sz="4400" spc="600" dirty="0" smtClean="0">
                  <a:solidFill>
                    <a:schemeClr val="bg2"/>
                  </a:solidFill>
                  <a:latin typeface="Montserrat Light" charset="0"/>
                  <a:ea typeface="Montserrat Light" charset="0"/>
                  <a:cs typeface="Montserrat Light" charset="0"/>
                </a:rPr>
                <a:t>BUSINESS</a:t>
              </a:r>
              <a:endParaRPr lang="en-US" sz="6600" spc="600" dirty="0">
                <a:solidFill>
                  <a:schemeClr val="bg2"/>
                </a:solidFill>
                <a:latin typeface="Montserrat Light" charset="0"/>
                <a:ea typeface="Montserrat Light" charset="0"/>
                <a:cs typeface="Montserrat Light" charset="0"/>
              </a:endParaRPr>
            </a:p>
          </p:txBody>
        </p:sp>
        <p:sp>
          <p:nvSpPr>
            <p:cNvPr id="17" name="TextBox 16"/>
            <p:cNvSpPr txBox="1"/>
            <p:nvPr/>
          </p:nvSpPr>
          <p:spPr>
            <a:xfrm>
              <a:off x="9855897" y="6250992"/>
              <a:ext cx="4547867" cy="923330"/>
            </a:xfrm>
            <a:prstGeom prst="rect">
              <a:avLst/>
            </a:prstGeom>
            <a:noFill/>
          </p:spPr>
          <p:txBody>
            <a:bodyPr wrap="square" rtlCol="0">
              <a:spAutoFit/>
            </a:bodyPr>
            <a:lstStyle/>
            <a:p>
              <a:pPr algn="ctr"/>
              <a:r>
                <a:rPr lang="en-US" sz="5400" spc="600" dirty="0" smtClean="0">
                  <a:solidFill>
                    <a:schemeClr val="bg2"/>
                  </a:solidFill>
                  <a:latin typeface="Montserrat" charset="0"/>
                  <a:ea typeface="Montserrat" charset="0"/>
                  <a:cs typeface="Montserrat" charset="0"/>
                </a:rPr>
                <a:t>$79/MO</a:t>
              </a:r>
              <a:endParaRPr lang="en-US" sz="8000" spc="600" dirty="0">
                <a:solidFill>
                  <a:schemeClr val="bg2"/>
                </a:solidFill>
                <a:latin typeface="Montserrat" charset="0"/>
                <a:ea typeface="Montserrat" charset="0"/>
                <a:cs typeface="Montserrat" charset="0"/>
              </a:endParaRPr>
            </a:p>
          </p:txBody>
        </p:sp>
        <p:sp>
          <p:nvSpPr>
            <p:cNvPr id="18" name="TextBox 17"/>
            <p:cNvSpPr txBox="1"/>
            <p:nvPr/>
          </p:nvSpPr>
          <p:spPr>
            <a:xfrm>
              <a:off x="9699823" y="7609430"/>
              <a:ext cx="4860015" cy="1754326"/>
            </a:xfrm>
            <a:prstGeom prst="rect">
              <a:avLst/>
            </a:prstGeom>
            <a:noFill/>
          </p:spPr>
          <p:txBody>
            <a:bodyPr wrap="square" rtlCol="0">
              <a:spAutoFit/>
            </a:bodyPr>
            <a:lstStyle/>
            <a:p>
              <a:pPr algn="ctr">
                <a:lnSpc>
                  <a:spcPct val="150000"/>
                </a:lnSpc>
              </a:pPr>
              <a:r>
                <a:rPr lang="en-US" sz="1800" spc="300" dirty="0">
                  <a:solidFill>
                    <a:schemeClr val="bg2"/>
                  </a:solidFill>
                  <a:latin typeface="Montserrat Light" charset="0"/>
                  <a:ea typeface="Montserrat Light" charset="0"/>
                  <a:cs typeface="Montserrat Light" charset="0"/>
                </a:rPr>
                <a:t>A company is an association or collection of individuals, whether natural persons, legal persons, </a:t>
              </a:r>
              <a:r>
                <a:rPr lang="en-US" sz="1800" spc="300" dirty="0" smtClean="0">
                  <a:solidFill>
                    <a:schemeClr val="bg2"/>
                  </a:solidFill>
                  <a:latin typeface="Montserrat Light" charset="0"/>
                  <a:ea typeface="Montserrat Light" charset="0"/>
                  <a:cs typeface="Montserrat Light" charset="0"/>
                </a:rPr>
                <a:t>or</a:t>
              </a:r>
              <a:endParaRPr lang="en-US" sz="1800" spc="300" dirty="0">
                <a:solidFill>
                  <a:schemeClr val="bg2"/>
                </a:solidFill>
                <a:latin typeface="Montserrat Light" charset="0"/>
                <a:ea typeface="Montserrat Light" charset="0"/>
                <a:cs typeface="Montserrat Light" charset="0"/>
              </a:endParaRPr>
            </a:p>
          </p:txBody>
        </p:sp>
        <p:sp>
          <p:nvSpPr>
            <p:cNvPr id="20" name="Rectangle 19"/>
            <p:cNvSpPr/>
            <p:nvPr/>
          </p:nvSpPr>
          <p:spPr>
            <a:xfrm>
              <a:off x="10150866" y="9925216"/>
              <a:ext cx="3950263" cy="68525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4" name="TextBox 23"/>
            <p:cNvSpPr txBox="1"/>
            <p:nvPr/>
          </p:nvSpPr>
          <p:spPr>
            <a:xfrm>
              <a:off x="10416339" y="10019271"/>
              <a:ext cx="3416880" cy="461665"/>
            </a:xfrm>
            <a:prstGeom prst="rect">
              <a:avLst/>
            </a:prstGeom>
            <a:noFill/>
          </p:spPr>
          <p:txBody>
            <a:bodyPr wrap="square" rtlCol="0">
              <a:spAutoFit/>
            </a:bodyPr>
            <a:lstStyle/>
            <a:p>
              <a:pPr algn="ctr"/>
              <a:r>
                <a:rPr lang="en-US" sz="2400" spc="600" dirty="0" smtClean="0">
                  <a:solidFill>
                    <a:srgbClr val="000000"/>
                  </a:solidFill>
                  <a:latin typeface="Montserrat Light" charset="0"/>
                  <a:ea typeface="Montserrat Light" charset="0"/>
                  <a:cs typeface="Montserrat Light" charset="0"/>
                </a:rPr>
                <a:t>LEARN MORE</a:t>
              </a:r>
              <a:endParaRPr lang="en-US" sz="4000" spc="600" dirty="0">
                <a:solidFill>
                  <a:srgbClr val="000000"/>
                </a:solidFill>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8472280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827009" y="1390006"/>
            <a:ext cx="10723631"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SUBSCRIBING PLANS</a:t>
            </a:r>
            <a:endParaRPr lang="en-US" sz="9600" spc="600" dirty="0">
              <a:solidFill>
                <a:schemeClr val="tx2"/>
              </a:solidFill>
              <a:latin typeface="Montserrat" charset="0"/>
              <a:ea typeface="Montserrat" charset="0"/>
              <a:cs typeface="Montserrat" charset="0"/>
            </a:endParaRPr>
          </a:p>
        </p:txBody>
      </p:sp>
      <p:sp>
        <p:nvSpPr>
          <p:cNvPr id="3" name="TextBox 2"/>
          <p:cNvSpPr txBox="1"/>
          <p:nvPr/>
        </p:nvSpPr>
        <p:spPr>
          <a:xfrm>
            <a:off x="9547716"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8" name="TextBox 7"/>
          <p:cNvSpPr txBox="1"/>
          <p:nvPr/>
        </p:nvSpPr>
        <p:spPr>
          <a:xfrm>
            <a:off x="4897753"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4" name="Rectangle 3"/>
          <p:cNvSpPr/>
          <p:nvPr/>
        </p:nvSpPr>
        <p:spPr>
          <a:xfrm>
            <a:off x="1249702" y="4480560"/>
            <a:ext cx="4988376" cy="6847680"/>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9" name="TextBox 8"/>
          <p:cNvSpPr txBox="1"/>
          <p:nvPr/>
        </p:nvSpPr>
        <p:spPr>
          <a:xfrm>
            <a:off x="1903482" y="5158571"/>
            <a:ext cx="3680816" cy="707886"/>
          </a:xfrm>
          <a:prstGeom prst="rect">
            <a:avLst/>
          </a:prstGeom>
          <a:noFill/>
        </p:spPr>
        <p:txBody>
          <a:bodyPr wrap="none" rtlCol="0">
            <a:spAutoFit/>
          </a:bodyPr>
          <a:lstStyle/>
          <a:p>
            <a:pPr algn="ctr"/>
            <a:r>
              <a:rPr lang="en-US" sz="4000" spc="600" dirty="0" smtClean="0">
                <a:solidFill>
                  <a:srgbClr val="000000"/>
                </a:solidFill>
                <a:latin typeface="Montserrat Light" charset="0"/>
                <a:ea typeface="Montserrat Light" charset="0"/>
                <a:cs typeface="Montserrat Light" charset="0"/>
              </a:rPr>
              <a:t>PERSONAL</a:t>
            </a:r>
            <a:endParaRPr lang="en-US" sz="4000" spc="600" dirty="0">
              <a:solidFill>
                <a:srgbClr val="000000"/>
              </a:solidFill>
              <a:latin typeface="Montserrat Light" charset="0"/>
              <a:ea typeface="Montserrat Light" charset="0"/>
              <a:cs typeface="Montserrat Light" charset="0"/>
            </a:endParaRPr>
          </a:p>
        </p:txBody>
      </p:sp>
      <p:sp>
        <p:nvSpPr>
          <p:cNvPr id="12" name="TextBox 11"/>
          <p:cNvSpPr txBox="1"/>
          <p:nvPr/>
        </p:nvSpPr>
        <p:spPr>
          <a:xfrm>
            <a:off x="2470733" y="8587234"/>
            <a:ext cx="2546314" cy="677108"/>
          </a:xfrm>
          <a:prstGeom prst="rect">
            <a:avLst/>
          </a:prstGeom>
          <a:noFill/>
        </p:spPr>
        <p:txBody>
          <a:bodyPr wrap="square" rtlCol="0">
            <a:spAutoFit/>
          </a:bodyPr>
          <a:lstStyle/>
          <a:p>
            <a:pPr algn="ctr"/>
            <a:r>
              <a:rPr lang="en-US" sz="3800" spc="600" smtClean="0">
                <a:latin typeface="Montserrat Light" charset="0"/>
                <a:ea typeface="Montserrat Light" charset="0"/>
                <a:cs typeface="Montserrat Light" charset="0"/>
              </a:rPr>
              <a:t>FREE</a:t>
            </a:r>
            <a:endParaRPr lang="en-US" sz="3800" spc="600" dirty="0">
              <a:latin typeface="Montserrat Light" charset="0"/>
              <a:ea typeface="Montserrat Light" charset="0"/>
              <a:cs typeface="Montserrat Light" charset="0"/>
            </a:endParaRPr>
          </a:p>
        </p:txBody>
      </p:sp>
      <p:sp>
        <p:nvSpPr>
          <p:cNvPr id="14" name="TextBox 13"/>
          <p:cNvSpPr txBox="1"/>
          <p:nvPr/>
        </p:nvSpPr>
        <p:spPr>
          <a:xfrm>
            <a:off x="1952727" y="6410037"/>
            <a:ext cx="3621761" cy="1694294"/>
          </a:xfrm>
          <a:prstGeom prst="rect">
            <a:avLst/>
          </a:prstGeom>
          <a:noFill/>
        </p:spPr>
        <p:txBody>
          <a:bodyPr wrap="square" rtlCol="0">
            <a:spAutoFit/>
          </a:bodyPr>
          <a:lstStyle/>
          <a:p>
            <a:pPr algn="ctr">
              <a:lnSpc>
                <a:spcPct val="150000"/>
              </a:lnSpc>
            </a:pPr>
            <a:r>
              <a:rPr lang="en-US" sz="1400" spc="300" dirty="0">
                <a:latin typeface="Montserrat Light" charset="0"/>
                <a:ea typeface="Montserrat Light" charset="0"/>
                <a:cs typeface="Montserrat Light" charset="0"/>
              </a:rPr>
              <a:t>A company is an association or collection of individuals, whether natural persons, legal persons, </a:t>
            </a:r>
            <a:r>
              <a:rPr lang="en-US" sz="1400" spc="300" dirty="0" smtClean="0">
                <a:latin typeface="Montserrat Light" charset="0"/>
                <a:ea typeface="Montserrat Light" charset="0"/>
                <a:cs typeface="Montserrat Light" charset="0"/>
              </a:rPr>
              <a:t>or</a:t>
            </a:r>
            <a:endParaRPr lang="en-US" sz="1400" spc="300" dirty="0">
              <a:latin typeface="Montserrat Light" charset="0"/>
              <a:ea typeface="Montserrat Light" charset="0"/>
              <a:cs typeface="Montserrat Light" charset="0"/>
            </a:endParaRPr>
          </a:p>
        </p:txBody>
      </p:sp>
      <p:sp>
        <p:nvSpPr>
          <p:cNvPr id="19" name="Rectangle 18"/>
          <p:cNvSpPr/>
          <p:nvPr/>
        </p:nvSpPr>
        <p:spPr>
          <a:xfrm>
            <a:off x="1808123" y="9908812"/>
            <a:ext cx="3918197" cy="67969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2" name="TextBox 21"/>
          <p:cNvSpPr txBox="1"/>
          <p:nvPr/>
        </p:nvSpPr>
        <p:spPr>
          <a:xfrm>
            <a:off x="2049318" y="9982387"/>
            <a:ext cx="3389144" cy="457917"/>
          </a:xfrm>
          <a:prstGeom prst="rect">
            <a:avLst/>
          </a:prstGeom>
          <a:noFill/>
        </p:spPr>
        <p:txBody>
          <a:bodyPr wrap="square" rtlCol="0">
            <a:spAutoFit/>
          </a:bodyPr>
          <a:lstStyle/>
          <a:p>
            <a:pPr algn="ctr"/>
            <a:r>
              <a:rPr lang="en-US" sz="2400" spc="600" dirty="0" smtClean="0">
                <a:solidFill>
                  <a:schemeClr val="bg2"/>
                </a:solidFill>
                <a:latin typeface="Montserrat Light" charset="0"/>
                <a:ea typeface="Montserrat Light" charset="0"/>
                <a:cs typeface="Montserrat Light" charset="0"/>
              </a:rPr>
              <a:t>LEARN MORE</a:t>
            </a:r>
            <a:endParaRPr lang="en-US" sz="4000" spc="600" dirty="0">
              <a:solidFill>
                <a:schemeClr val="bg2"/>
              </a:solidFill>
              <a:latin typeface="Montserrat Light" charset="0"/>
              <a:ea typeface="Montserrat Light" charset="0"/>
              <a:cs typeface="Montserrat Light" charset="0"/>
            </a:endParaRPr>
          </a:p>
        </p:txBody>
      </p:sp>
      <p:sp>
        <p:nvSpPr>
          <p:cNvPr id="27" name="Rectangle 26"/>
          <p:cNvSpPr/>
          <p:nvPr/>
        </p:nvSpPr>
        <p:spPr>
          <a:xfrm>
            <a:off x="6795519" y="4480560"/>
            <a:ext cx="4988376" cy="6847680"/>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8" name="TextBox 27"/>
          <p:cNvSpPr txBox="1"/>
          <p:nvPr/>
        </p:nvSpPr>
        <p:spPr>
          <a:xfrm>
            <a:off x="7567927" y="5158571"/>
            <a:ext cx="3443570" cy="707886"/>
          </a:xfrm>
          <a:prstGeom prst="rect">
            <a:avLst/>
          </a:prstGeom>
          <a:noFill/>
        </p:spPr>
        <p:txBody>
          <a:bodyPr wrap="none" rtlCol="0">
            <a:spAutoFit/>
          </a:bodyPr>
          <a:lstStyle/>
          <a:p>
            <a:pPr algn="ctr"/>
            <a:r>
              <a:rPr lang="en-US" sz="4000" spc="600" dirty="0" smtClean="0">
                <a:solidFill>
                  <a:srgbClr val="000000"/>
                </a:solidFill>
                <a:latin typeface="Montserrat Light" charset="0"/>
                <a:ea typeface="Montserrat Light" charset="0"/>
                <a:cs typeface="Montserrat Light" charset="0"/>
              </a:rPr>
              <a:t>BUSINESS</a:t>
            </a:r>
            <a:endParaRPr lang="en-US" sz="4000" spc="600" dirty="0">
              <a:solidFill>
                <a:srgbClr val="000000"/>
              </a:solidFill>
              <a:latin typeface="Montserrat Light" charset="0"/>
              <a:ea typeface="Montserrat Light" charset="0"/>
              <a:cs typeface="Montserrat Light" charset="0"/>
            </a:endParaRPr>
          </a:p>
        </p:txBody>
      </p:sp>
      <p:sp>
        <p:nvSpPr>
          <p:cNvPr id="29" name="TextBox 28"/>
          <p:cNvSpPr txBox="1"/>
          <p:nvPr/>
        </p:nvSpPr>
        <p:spPr>
          <a:xfrm>
            <a:off x="8016550" y="8587234"/>
            <a:ext cx="2546314" cy="677108"/>
          </a:xfrm>
          <a:prstGeom prst="rect">
            <a:avLst/>
          </a:prstGeom>
          <a:noFill/>
        </p:spPr>
        <p:txBody>
          <a:bodyPr wrap="square" rtlCol="0">
            <a:spAutoFit/>
          </a:bodyPr>
          <a:lstStyle/>
          <a:p>
            <a:pPr algn="ctr"/>
            <a:r>
              <a:rPr lang="en-US" sz="3800" spc="600" dirty="0" smtClean="0">
                <a:latin typeface="Montserrat Light" charset="0"/>
                <a:ea typeface="Montserrat Light" charset="0"/>
                <a:cs typeface="Montserrat Light" charset="0"/>
              </a:rPr>
              <a:t>$59/MO</a:t>
            </a:r>
            <a:endParaRPr lang="en-US" sz="3800" spc="600" dirty="0">
              <a:latin typeface="Montserrat Light" charset="0"/>
              <a:ea typeface="Montserrat Light" charset="0"/>
              <a:cs typeface="Montserrat Light" charset="0"/>
            </a:endParaRPr>
          </a:p>
        </p:txBody>
      </p:sp>
      <p:sp>
        <p:nvSpPr>
          <p:cNvPr id="30" name="TextBox 29"/>
          <p:cNvSpPr txBox="1"/>
          <p:nvPr/>
        </p:nvSpPr>
        <p:spPr>
          <a:xfrm>
            <a:off x="7498544" y="6410037"/>
            <a:ext cx="3621761" cy="1694294"/>
          </a:xfrm>
          <a:prstGeom prst="rect">
            <a:avLst/>
          </a:prstGeom>
          <a:noFill/>
        </p:spPr>
        <p:txBody>
          <a:bodyPr wrap="square" rtlCol="0">
            <a:spAutoFit/>
          </a:bodyPr>
          <a:lstStyle/>
          <a:p>
            <a:pPr algn="ctr">
              <a:lnSpc>
                <a:spcPct val="150000"/>
              </a:lnSpc>
            </a:pPr>
            <a:r>
              <a:rPr lang="en-US" sz="1400" spc="300" dirty="0">
                <a:latin typeface="Montserrat Light" charset="0"/>
                <a:ea typeface="Montserrat Light" charset="0"/>
                <a:cs typeface="Montserrat Light" charset="0"/>
              </a:rPr>
              <a:t>A company is an association or collection of individuals, whether natural persons, legal persons, </a:t>
            </a:r>
            <a:r>
              <a:rPr lang="en-US" sz="1400" spc="300" dirty="0" smtClean="0">
                <a:latin typeface="Montserrat Light" charset="0"/>
                <a:ea typeface="Montserrat Light" charset="0"/>
                <a:cs typeface="Montserrat Light" charset="0"/>
              </a:rPr>
              <a:t>or</a:t>
            </a:r>
            <a:endParaRPr lang="en-US" sz="1400" spc="300" dirty="0">
              <a:latin typeface="Montserrat Light" charset="0"/>
              <a:ea typeface="Montserrat Light" charset="0"/>
              <a:cs typeface="Montserrat Light" charset="0"/>
            </a:endParaRPr>
          </a:p>
        </p:txBody>
      </p:sp>
      <p:sp>
        <p:nvSpPr>
          <p:cNvPr id="31" name="Rectangle 30"/>
          <p:cNvSpPr/>
          <p:nvPr/>
        </p:nvSpPr>
        <p:spPr>
          <a:xfrm>
            <a:off x="7353940" y="9908812"/>
            <a:ext cx="3918197" cy="67969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2" name="TextBox 31"/>
          <p:cNvSpPr txBox="1"/>
          <p:nvPr/>
        </p:nvSpPr>
        <p:spPr>
          <a:xfrm>
            <a:off x="7595135" y="9982387"/>
            <a:ext cx="3389144" cy="457917"/>
          </a:xfrm>
          <a:prstGeom prst="rect">
            <a:avLst/>
          </a:prstGeom>
          <a:noFill/>
        </p:spPr>
        <p:txBody>
          <a:bodyPr wrap="square" rtlCol="0">
            <a:spAutoFit/>
          </a:bodyPr>
          <a:lstStyle/>
          <a:p>
            <a:pPr algn="ctr"/>
            <a:r>
              <a:rPr lang="en-US" sz="2400" spc="600" dirty="0" smtClean="0">
                <a:solidFill>
                  <a:schemeClr val="bg2"/>
                </a:solidFill>
                <a:latin typeface="Montserrat Light" charset="0"/>
                <a:ea typeface="Montserrat Light" charset="0"/>
                <a:cs typeface="Montserrat Light" charset="0"/>
              </a:rPr>
              <a:t>LEARN MORE</a:t>
            </a:r>
            <a:endParaRPr lang="en-US" sz="4000" spc="600" dirty="0">
              <a:solidFill>
                <a:schemeClr val="bg2"/>
              </a:solidFill>
              <a:latin typeface="Montserrat Light" charset="0"/>
              <a:ea typeface="Montserrat Light" charset="0"/>
              <a:cs typeface="Montserrat Light" charset="0"/>
            </a:endParaRPr>
          </a:p>
        </p:txBody>
      </p:sp>
      <p:sp>
        <p:nvSpPr>
          <p:cNvPr id="34" name="Rectangle 33"/>
          <p:cNvSpPr/>
          <p:nvPr/>
        </p:nvSpPr>
        <p:spPr>
          <a:xfrm>
            <a:off x="12486921" y="4480560"/>
            <a:ext cx="4988376" cy="6847680"/>
          </a:xfrm>
          <a:prstGeom prst="rect">
            <a:avLst/>
          </a:prstGeom>
          <a:solidFill>
            <a:srgbClr val="0000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5" name="TextBox 34"/>
          <p:cNvSpPr txBox="1"/>
          <p:nvPr/>
        </p:nvSpPr>
        <p:spPr>
          <a:xfrm>
            <a:off x="13258524" y="5158571"/>
            <a:ext cx="3445174" cy="707886"/>
          </a:xfrm>
          <a:prstGeom prst="rect">
            <a:avLst/>
          </a:prstGeom>
          <a:solidFill>
            <a:srgbClr val="000000"/>
          </a:solidFill>
        </p:spPr>
        <p:txBody>
          <a:bodyPr wrap="none" rtlCol="0">
            <a:spAutoFit/>
          </a:bodyPr>
          <a:lstStyle/>
          <a:p>
            <a:pPr algn="ctr"/>
            <a:r>
              <a:rPr lang="en-US" sz="4000" spc="600" dirty="0" smtClean="0">
                <a:solidFill>
                  <a:schemeClr val="bg1"/>
                </a:solidFill>
                <a:latin typeface="Montserrat Light" charset="0"/>
                <a:ea typeface="Montserrat Light" charset="0"/>
                <a:cs typeface="Montserrat Light" charset="0"/>
              </a:rPr>
              <a:t>COMPANY</a:t>
            </a:r>
            <a:endParaRPr lang="en-US" sz="4000" spc="600" dirty="0">
              <a:solidFill>
                <a:schemeClr val="bg1"/>
              </a:solidFill>
              <a:latin typeface="Montserrat Light" charset="0"/>
              <a:ea typeface="Montserrat Light" charset="0"/>
              <a:cs typeface="Montserrat Light" charset="0"/>
            </a:endParaRPr>
          </a:p>
        </p:txBody>
      </p:sp>
      <p:sp>
        <p:nvSpPr>
          <p:cNvPr id="36" name="TextBox 35"/>
          <p:cNvSpPr txBox="1"/>
          <p:nvPr/>
        </p:nvSpPr>
        <p:spPr>
          <a:xfrm>
            <a:off x="13707952" y="8587234"/>
            <a:ext cx="2546314" cy="677108"/>
          </a:xfrm>
          <a:prstGeom prst="rect">
            <a:avLst/>
          </a:prstGeom>
          <a:solidFill>
            <a:srgbClr val="000000"/>
          </a:solidFill>
        </p:spPr>
        <p:txBody>
          <a:bodyPr wrap="square" rtlCol="0">
            <a:spAutoFit/>
          </a:bodyPr>
          <a:lstStyle/>
          <a:p>
            <a:pPr algn="ctr"/>
            <a:r>
              <a:rPr lang="en-US" sz="3800" spc="600" dirty="0" smtClean="0">
                <a:solidFill>
                  <a:schemeClr val="bg1"/>
                </a:solidFill>
                <a:latin typeface="Montserrat Light" charset="0"/>
                <a:ea typeface="Montserrat Light" charset="0"/>
                <a:cs typeface="Montserrat Light" charset="0"/>
              </a:rPr>
              <a:t>$99/MO</a:t>
            </a:r>
            <a:endParaRPr lang="en-US" sz="3800" spc="600" dirty="0">
              <a:solidFill>
                <a:schemeClr val="bg1"/>
              </a:solidFill>
              <a:latin typeface="Montserrat Light" charset="0"/>
              <a:ea typeface="Montserrat Light" charset="0"/>
              <a:cs typeface="Montserrat Light" charset="0"/>
            </a:endParaRPr>
          </a:p>
        </p:txBody>
      </p:sp>
      <p:sp>
        <p:nvSpPr>
          <p:cNvPr id="37" name="TextBox 36"/>
          <p:cNvSpPr txBox="1"/>
          <p:nvPr/>
        </p:nvSpPr>
        <p:spPr>
          <a:xfrm>
            <a:off x="13189946" y="6410037"/>
            <a:ext cx="3621761" cy="1694294"/>
          </a:xfrm>
          <a:prstGeom prst="rect">
            <a:avLst/>
          </a:prstGeom>
          <a:solidFill>
            <a:srgbClr val="000000"/>
          </a:solidFill>
        </p:spPr>
        <p:txBody>
          <a:bodyPr wrap="square" rtlCol="0">
            <a:spAutoFit/>
          </a:bodyPr>
          <a:lstStyle/>
          <a:p>
            <a:pPr algn="ctr">
              <a:lnSpc>
                <a:spcPct val="150000"/>
              </a:lnSpc>
            </a:pPr>
            <a:r>
              <a:rPr lang="en-US" sz="1400" spc="3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400" spc="300" dirty="0" smtClean="0">
                <a:solidFill>
                  <a:schemeClr val="bg1"/>
                </a:solidFill>
                <a:latin typeface="Montserrat Light" charset="0"/>
                <a:ea typeface="Montserrat Light" charset="0"/>
                <a:cs typeface="Montserrat Light" charset="0"/>
              </a:rPr>
              <a:t>or</a:t>
            </a:r>
            <a:endParaRPr lang="en-US" sz="1400" spc="300" dirty="0">
              <a:solidFill>
                <a:schemeClr val="bg1"/>
              </a:solidFill>
              <a:latin typeface="Montserrat Light" charset="0"/>
              <a:ea typeface="Montserrat Light" charset="0"/>
              <a:cs typeface="Montserrat Light" charset="0"/>
            </a:endParaRPr>
          </a:p>
        </p:txBody>
      </p:sp>
      <p:sp>
        <p:nvSpPr>
          <p:cNvPr id="38" name="Rectangle 37"/>
          <p:cNvSpPr/>
          <p:nvPr/>
        </p:nvSpPr>
        <p:spPr>
          <a:xfrm>
            <a:off x="13045342" y="9908812"/>
            <a:ext cx="3918197" cy="6796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9" name="TextBox 38"/>
          <p:cNvSpPr txBox="1"/>
          <p:nvPr/>
        </p:nvSpPr>
        <p:spPr>
          <a:xfrm>
            <a:off x="13286537" y="9982387"/>
            <a:ext cx="3389144" cy="457917"/>
          </a:xfrm>
          <a:prstGeom prst="rect">
            <a:avLst/>
          </a:prstGeom>
          <a:noFill/>
        </p:spPr>
        <p:txBody>
          <a:bodyPr wrap="square" rtlCol="0">
            <a:spAutoFit/>
          </a:bodyPr>
          <a:lstStyle/>
          <a:p>
            <a:pPr algn="ctr"/>
            <a:r>
              <a:rPr lang="en-US" sz="2400" spc="600" dirty="0" smtClean="0">
                <a:solidFill>
                  <a:srgbClr val="000000"/>
                </a:solidFill>
                <a:latin typeface="Montserrat Light" charset="0"/>
                <a:ea typeface="Montserrat Light" charset="0"/>
                <a:cs typeface="Montserrat Light" charset="0"/>
              </a:rPr>
              <a:t>LEARN MORE</a:t>
            </a:r>
            <a:endParaRPr lang="en-US" sz="4000" spc="600" dirty="0">
              <a:solidFill>
                <a:srgbClr val="000000"/>
              </a:solidFill>
              <a:latin typeface="Montserrat Light" charset="0"/>
              <a:ea typeface="Montserrat Light" charset="0"/>
              <a:cs typeface="Montserrat Light" charset="0"/>
            </a:endParaRPr>
          </a:p>
        </p:txBody>
      </p:sp>
      <p:sp>
        <p:nvSpPr>
          <p:cNvPr id="41" name="Rectangle 40"/>
          <p:cNvSpPr/>
          <p:nvPr/>
        </p:nvSpPr>
        <p:spPr>
          <a:xfrm>
            <a:off x="18178322" y="4480560"/>
            <a:ext cx="4988376" cy="6847680"/>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42" name="TextBox 41"/>
          <p:cNvSpPr txBox="1"/>
          <p:nvPr/>
        </p:nvSpPr>
        <p:spPr>
          <a:xfrm>
            <a:off x="18535548" y="5158571"/>
            <a:ext cx="4273926" cy="707886"/>
          </a:xfrm>
          <a:prstGeom prst="rect">
            <a:avLst/>
          </a:prstGeom>
          <a:noFill/>
        </p:spPr>
        <p:txBody>
          <a:bodyPr wrap="none" rtlCol="0">
            <a:spAutoFit/>
          </a:bodyPr>
          <a:lstStyle/>
          <a:p>
            <a:pPr algn="ctr"/>
            <a:r>
              <a:rPr lang="en-US" sz="4000" spc="600" dirty="0" smtClean="0">
                <a:solidFill>
                  <a:srgbClr val="000000"/>
                </a:solidFill>
                <a:latin typeface="Montserrat Light" charset="0"/>
                <a:ea typeface="Montserrat Light" charset="0"/>
                <a:cs typeface="Montserrat Light" charset="0"/>
              </a:rPr>
              <a:t>ENTERPRISE</a:t>
            </a:r>
            <a:endParaRPr lang="en-US" sz="4000" spc="600" dirty="0">
              <a:solidFill>
                <a:srgbClr val="000000"/>
              </a:solidFill>
              <a:latin typeface="Montserrat Light" charset="0"/>
              <a:ea typeface="Montserrat Light" charset="0"/>
              <a:cs typeface="Montserrat Light" charset="0"/>
            </a:endParaRPr>
          </a:p>
        </p:txBody>
      </p:sp>
      <p:sp>
        <p:nvSpPr>
          <p:cNvPr id="43" name="TextBox 42"/>
          <p:cNvSpPr txBox="1"/>
          <p:nvPr/>
        </p:nvSpPr>
        <p:spPr>
          <a:xfrm>
            <a:off x="19131990" y="8553717"/>
            <a:ext cx="3081040" cy="677108"/>
          </a:xfrm>
          <a:prstGeom prst="rect">
            <a:avLst/>
          </a:prstGeom>
          <a:noFill/>
        </p:spPr>
        <p:txBody>
          <a:bodyPr wrap="square" rtlCol="0">
            <a:spAutoFit/>
          </a:bodyPr>
          <a:lstStyle/>
          <a:p>
            <a:pPr algn="ctr"/>
            <a:r>
              <a:rPr lang="en-US" sz="3800" spc="600" dirty="0" smtClean="0">
                <a:latin typeface="Montserrat Light" charset="0"/>
                <a:ea typeface="Montserrat Light" charset="0"/>
                <a:cs typeface="Montserrat Light" charset="0"/>
              </a:rPr>
              <a:t>$199/MO</a:t>
            </a:r>
            <a:endParaRPr lang="en-US" sz="3800" spc="600" dirty="0">
              <a:latin typeface="Montserrat Light" charset="0"/>
              <a:ea typeface="Montserrat Light" charset="0"/>
              <a:cs typeface="Montserrat Light" charset="0"/>
            </a:endParaRPr>
          </a:p>
        </p:txBody>
      </p:sp>
      <p:sp>
        <p:nvSpPr>
          <p:cNvPr id="44" name="TextBox 43"/>
          <p:cNvSpPr txBox="1"/>
          <p:nvPr/>
        </p:nvSpPr>
        <p:spPr>
          <a:xfrm>
            <a:off x="18881347" y="6410037"/>
            <a:ext cx="3621761" cy="1694294"/>
          </a:xfrm>
          <a:prstGeom prst="rect">
            <a:avLst/>
          </a:prstGeom>
          <a:noFill/>
        </p:spPr>
        <p:txBody>
          <a:bodyPr wrap="square" rtlCol="0">
            <a:spAutoFit/>
          </a:bodyPr>
          <a:lstStyle/>
          <a:p>
            <a:pPr algn="ctr">
              <a:lnSpc>
                <a:spcPct val="150000"/>
              </a:lnSpc>
            </a:pPr>
            <a:r>
              <a:rPr lang="en-US" sz="1400" spc="300" dirty="0">
                <a:latin typeface="Montserrat Light" charset="0"/>
                <a:ea typeface="Montserrat Light" charset="0"/>
                <a:cs typeface="Montserrat Light" charset="0"/>
              </a:rPr>
              <a:t>A company is an association or collection of individuals, whether natural persons, legal persons, </a:t>
            </a:r>
            <a:r>
              <a:rPr lang="en-US" sz="1400" spc="300" dirty="0" smtClean="0">
                <a:latin typeface="Montserrat Light" charset="0"/>
                <a:ea typeface="Montserrat Light" charset="0"/>
                <a:cs typeface="Montserrat Light" charset="0"/>
              </a:rPr>
              <a:t>or</a:t>
            </a:r>
            <a:endParaRPr lang="en-US" sz="1400" spc="300" dirty="0">
              <a:latin typeface="Montserrat Light" charset="0"/>
              <a:ea typeface="Montserrat Light" charset="0"/>
              <a:cs typeface="Montserrat Light" charset="0"/>
            </a:endParaRPr>
          </a:p>
        </p:txBody>
      </p:sp>
      <p:sp>
        <p:nvSpPr>
          <p:cNvPr id="45" name="Rectangle 44"/>
          <p:cNvSpPr/>
          <p:nvPr/>
        </p:nvSpPr>
        <p:spPr>
          <a:xfrm>
            <a:off x="18736743" y="9908812"/>
            <a:ext cx="3918197" cy="67969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46" name="TextBox 45"/>
          <p:cNvSpPr txBox="1"/>
          <p:nvPr/>
        </p:nvSpPr>
        <p:spPr>
          <a:xfrm>
            <a:off x="18977938" y="9982387"/>
            <a:ext cx="3389144" cy="457917"/>
          </a:xfrm>
          <a:prstGeom prst="rect">
            <a:avLst/>
          </a:prstGeom>
          <a:noFill/>
        </p:spPr>
        <p:txBody>
          <a:bodyPr wrap="square" rtlCol="0">
            <a:spAutoFit/>
          </a:bodyPr>
          <a:lstStyle/>
          <a:p>
            <a:pPr algn="ctr"/>
            <a:r>
              <a:rPr lang="en-US" sz="2400" spc="600" dirty="0" smtClean="0">
                <a:solidFill>
                  <a:schemeClr val="bg2"/>
                </a:solidFill>
                <a:latin typeface="Montserrat Light" charset="0"/>
                <a:ea typeface="Montserrat Light" charset="0"/>
                <a:cs typeface="Montserrat Light" charset="0"/>
              </a:rPr>
              <a:t>LEARN MORE</a:t>
            </a:r>
            <a:endParaRPr lang="en-US" sz="4000" spc="600" dirty="0">
              <a:solidFill>
                <a:schemeClr val="bg2"/>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19222653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nvPr>
        </p:nvGraphicFramePr>
        <p:xfrm>
          <a:off x="2995933" y="4180314"/>
          <a:ext cx="18369130" cy="7894453"/>
        </p:xfrm>
        <a:graphic>
          <a:graphicData uri="http://schemas.openxmlformats.org/drawingml/2006/table">
            <a:tbl>
              <a:tblPr firstRow="1" bandRow="1">
                <a:tableStyleId>{5940675A-B579-460E-94D1-54222C63F5DA}</a:tableStyleId>
              </a:tblPr>
              <a:tblGrid>
                <a:gridCol w="3673826"/>
                <a:gridCol w="3673826"/>
                <a:gridCol w="3673826"/>
                <a:gridCol w="3673826"/>
                <a:gridCol w="3673826"/>
              </a:tblGrid>
              <a:tr h="1127779">
                <a:tc>
                  <a:txBody>
                    <a:bodyPr/>
                    <a:lstStyle/>
                    <a:p>
                      <a:pPr algn="ctr"/>
                      <a:r>
                        <a:rPr lang="en-US" sz="2400" b="0" i="0" dirty="0" smtClean="0">
                          <a:solidFill>
                            <a:schemeClr val="bg1"/>
                          </a:solidFill>
                          <a:latin typeface="Montserrat" charset="0"/>
                          <a:ea typeface="Montserrat" charset="0"/>
                          <a:cs typeface="Montserrat" charset="0"/>
                        </a:rPr>
                        <a:t>FIRST</a:t>
                      </a:r>
                      <a:r>
                        <a:rPr lang="en-US" sz="2400" b="0" i="0" baseline="0" dirty="0" smtClean="0">
                          <a:solidFill>
                            <a:schemeClr val="bg1"/>
                          </a:solidFill>
                          <a:latin typeface="Montserrat" charset="0"/>
                          <a:ea typeface="Montserrat" charset="0"/>
                          <a:cs typeface="Montserrat" charset="0"/>
                        </a:rPr>
                        <a:t> PLAN</a:t>
                      </a:r>
                      <a:endParaRPr lang="en-US" sz="2400" b="0" i="0" dirty="0">
                        <a:solidFill>
                          <a:schemeClr val="bg1"/>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400" b="0" i="0" dirty="0" smtClean="0">
                          <a:solidFill>
                            <a:schemeClr val="bg1"/>
                          </a:solidFill>
                          <a:latin typeface="Montserrat" charset="0"/>
                          <a:ea typeface="Montserrat" charset="0"/>
                          <a:cs typeface="Montserrat" charset="0"/>
                        </a:rPr>
                        <a:t>SECOND PLAN</a:t>
                      </a:r>
                      <a:endParaRPr lang="en-US" sz="2400" b="0" i="0" dirty="0">
                        <a:solidFill>
                          <a:schemeClr val="bg1"/>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400" b="0" i="0" dirty="0" smtClean="0">
                          <a:solidFill>
                            <a:schemeClr val="bg1"/>
                          </a:solidFill>
                          <a:latin typeface="Montserrat" charset="0"/>
                          <a:ea typeface="Montserrat" charset="0"/>
                          <a:cs typeface="Montserrat" charset="0"/>
                        </a:rPr>
                        <a:t>POPULAR</a:t>
                      </a:r>
                      <a:endParaRPr lang="en-US" sz="2400" b="0" i="0" dirty="0">
                        <a:solidFill>
                          <a:schemeClr val="bg1"/>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400" b="0" i="0" dirty="0" smtClean="0">
                          <a:solidFill>
                            <a:schemeClr val="bg1"/>
                          </a:solidFill>
                          <a:latin typeface="Montserrat" charset="0"/>
                          <a:ea typeface="Montserrat" charset="0"/>
                          <a:cs typeface="Montserrat" charset="0"/>
                        </a:rPr>
                        <a:t>THIRD PLAN</a:t>
                      </a:r>
                      <a:endParaRPr lang="en-US" sz="2400" b="0" i="0" dirty="0">
                        <a:solidFill>
                          <a:schemeClr val="bg1"/>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400" b="0" i="0" dirty="0" smtClean="0">
                          <a:solidFill>
                            <a:schemeClr val="bg1"/>
                          </a:solidFill>
                          <a:latin typeface="Montserrat" charset="0"/>
                          <a:ea typeface="Montserrat" charset="0"/>
                          <a:cs typeface="Montserrat" charset="0"/>
                        </a:rPr>
                        <a:t>FOURTH PLAN</a:t>
                      </a:r>
                      <a:endParaRPr lang="en-US" sz="2400" b="0" i="0" dirty="0">
                        <a:solidFill>
                          <a:schemeClr val="bg1"/>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r>
              <a:tr h="1127779">
                <a:tc>
                  <a:txBody>
                    <a:bodyPr/>
                    <a:lstStyle/>
                    <a:p>
                      <a:pPr algn="ctr"/>
                      <a:r>
                        <a:rPr lang="en-US" sz="2000" b="0" i="0" spc="0" dirty="0" smtClean="0">
                          <a:solidFill>
                            <a:schemeClr val="tx2"/>
                          </a:solidFill>
                          <a:latin typeface="Montserrat" charset="0"/>
                          <a:ea typeface="Montserrat" charset="0"/>
                          <a:cs typeface="Montserrat" charset="0"/>
                        </a:rPr>
                        <a:t>FIRST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FIRST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FIRST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FIRST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FIRST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SECOND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SECOND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SECOND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SECOND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THIRD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THIRD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THIRD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FOURTH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FOURTH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000" b="0" i="0" spc="0" dirty="0" smtClean="0">
                          <a:solidFill>
                            <a:schemeClr val="tx2"/>
                          </a:solidFill>
                          <a:latin typeface="Montserrat" charset="0"/>
                          <a:ea typeface="Montserrat" charset="0"/>
                          <a:cs typeface="Montserrat" charset="0"/>
                        </a:rPr>
                        <a:t>FIFTH SERVICE</a:t>
                      </a:r>
                      <a:endParaRPr lang="en-US" sz="2000" b="0" i="0" spc="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3600" b="0" i="0" dirty="0" smtClean="0">
                          <a:solidFill>
                            <a:schemeClr val="tx2"/>
                          </a:solidFill>
                          <a:latin typeface="Montserrat" charset="0"/>
                          <a:ea typeface="Montserrat" charset="0"/>
                          <a:cs typeface="Montserrat" charset="0"/>
                        </a:rPr>
                        <a:t>$99</a:t>
                      </a:r>
                      <a:endParaRPr lang="en-US" sz="3600" b="0" i="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3600" b="0" i="0" dirty="0" smtClean="0">
                          <a:solidFill>
                            <a:schemeClr val="tx2"/>
                          </a:solidFill>
                          <a:latin typeface="Montserrat" charset="0"/>
                          <a:ea typeface="Montserrat" charset="0"/>
                          <a:cs typeface="Montserrat" charset="0"/>
                        </a:rPr>
                        <a:t>$149</a:t>
                      </a:r>
                      <a:endParaRPr lang="en-US" sz="3600" b="0" i="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3600" b="0" i="0" dirty="0" smtClean="0">
                          <a:solidFill>
                            <a:schemeClr val="tx2"/>
                          </a:solidFill>
                          <a:latin typeface="Montserrat" charset="0"/>
                          <a:ea typeface="Montserrat" charset="0"/>
                          <a:cs typeface="Montserrat" charset="0"/>
                        </a:rPr>
                        <a:t>$199</a:t>
                      </a:r>
                      <a:endParaRPr lang="en-US" sz="3600" b="0" i="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3600" b="0" i="0" dirty="0" smtClean="0">
                          <a:solidFill>
                            <a:schemeClr val="tx2"/>
                          </a:solidFill>
                          <a:latin typeface="Montserrat" charset="0"/>
                          <a:ea typeface="Montserrat" charset="0"/>
                          <a:cs typeface="Montserrat" charset="0"/>
                        </a:rPr>
                        <a:t>$219</a:t>
                      </a:r>
                      <a:endParaRPr lang="en-US" sz="3600" b="0" i="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3600" b="0" i="0" dirty="0" smtClean="0">
                          <a:solidFill>
                            <a:schemeClr val="tx2"/>
                          </a:solidFill>
                          <a:latin typeface="Montserrat" charset="0"/>
                          <a:ea typeface="Montserrat" charset="0"/>
                          <a:cs typeface="Montserrat" charset="0"/>
                        </a:rPr>
                        <a:t>$349</a:t>
                      </a:r>
                      <a:endParaRPr lang="en-US" sz="3600" b="0" i="0" dirty="0">
                        <a:solidFill>
                          <a:schemeClr val="tx2"/>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bl>
          </a:graphicData>
        </a:graphic>
      </p:graphicFrame>
      <p:sp>
        <p:nvSpPr>
          <p:cNvPr id="7" name="TextBox 6"/>
          <p:cNvSpPr txBox="1"/>
          <p:nvPr/>
        </p:nvSpPr>
        <p:spPr>
          <a:xfrm>
            <a:off x="8349534" y="1390006"/>
            <a:ext cx="7707559"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PRICING TABLE</a:t>
            </a:r>
            <a:endParaRPr lang="en-US" sz="9600" spc="600" dirty="0">
              <a:solidFill>
                <a:schemeClr val="tx2"/>
              </a:solidFill>
              <a:latin typeface="Montserrat" charset="0"/>
              <a:ea typeface="Montserrat" charset="0"/>
              <a:cs typeface="Montserrat" charset="0"/>
            </a:endParaRPr>
          </a:p>
        </p:txBody>
      </p:sp>
      <p:sp>
        <p:nvSpPr>
          <p:cNvPr id="9" name="TextBox 8"/>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0" name="TextBox 9"/>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7731912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408832" y="4351852"/>
            <a:ext cx="7024254" cy="70242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Montserrat Light" charset="0"/>
            </a:endParaRPr>
          </a:p>
        </p:txBody>
      </p:sp>
      <p:sp>
        <p:nvSpPr>
          <p:cNvPr id="15" name="Rectangle 14"/>
          <p:cNvSpPr/>
          <p:nvPr/>
        </p:nvSpPr>
        <p:spPr>
          <a:xfrm>
            <a:off x="8723375" y="4351852"/>
            <a:ext cx="7024254" cy="7024254"/>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Montserrat Light" charset="0"/>
            </a:endParaRPr>
          </a:p>
        </p:txBody>
      </p:sp>
      <p:sp>
        <p:nvSpPr>
          <p:cNvPr id="16" name="Rectangle 15"/>
          <p:cNvSpPr/>
          <p:nvPr/>
        </p:nvSpPr>
        <p:spPr>
          <a:xfrm>
            <a:off x="16037918" y="4351852"/>
            <a:ext cx="7024254" cy="70242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Montserrat Light" charset="0"/>
            </a:endParaRPr>
          </a:p>
        </p:txBody>
      </p:sp>
      <p:sp>
        <p:nvSpPr>
          <p:cNvPr id="20" name="Rectangle 19"/>
          <p:cNvSpPr/>
          <p:nvPr/>
        </p:nvSpPr>
        <p:spPr>
          <a:xfrm>
            <a:off x="2884979" y="9700410"/>
            <a:ext cx="4107600" cy="895217"/>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Montserrat Light" charset="0"/>
            </a:endParaRPr>
          </a:p>
        </p:txBody>
      </p:sp>
      <p:sp>
        <p:nvSpPr>
          <p:cNvPr id="21" name="TextBox 20"/>
          <p:cNvSpPr txBox="1"/>
          <p:nvPr/>
        </p:nvSpPr>
        <p:spPr>
          <a:xfrm>
            <a:off x="4043937" y="9816003"/>
            <a:ext cx="1822935" cy="584775"/>
          </a:xfrm>
          <a:prstGeom prst="rect">
            <a:avLst/>
          </a:prstGeom>
          <a:noFill/>
        </p:spPr>
        <p:txBody>
          <a:bodyPr wrap="none" rtlCol="0">
            <a:spAutoFit/>
          </a:bodyPr>
          <a:lstStyle/>
          <a:p>
            <a:pPr algn="ctr"/>
            <a:r>
              <a:rPr lang="en-US" sz="3200" dirty="0" smtClean="0">
                <a:solidFill>
                  <a:schemeClr val="bg1"/>
                </a:solidFill>
                <a:latin typeface="Montserrat Light" charset="0"/>
                <a:ea typeface="Montserrat Light" charset="0"/>
                <a:cs typeface="Montserrat Light" charset="0"/>
              </a:rPr>
              <a:t>$99/MO</a:t>
            </a:r>
            <a:endParaRPr lang="en-US" sz="3200" dirty="0">
              <a:solidFill>
                <a:schemeClr val="bg1"/>
              </a:solidFill>
              <a:latin typeface="Montserrat Light" charset="0"/>
              <a:ea typeface="Montserrat Light" charset="0"/>
              <a:cs typeface="Montserrat Light" charset="0"/>
            </a:endParaRPr>
          </a:p>
        </p:txBody>
      </p:sp>
      <p:grpSp>
        <p:nvGrpSpPr>
          <p:cNvPr id="23" name="Group 22"/>
          <p:cNvGrpSpPr/>
          <p:nvPr/>
        </p:nvGrpSpPr>
        <p:grpSpPr>
          <a:xfrm>
            <a:off x="10181702" y="9700410"/>
            <a:ext cx="4107600" cy="895217"/>
            <a:chOff x="10087547" y="9392933"/>
            <a:chExt cx="4107600" cy="895217"/>
          </a:xfrm>
        </p:grpSpPr>
        <p:sp>
          <p:nvSpPr>
            <p:cNvPr id="24" name="Rectangle 23"/>
            <p:cNvSpPr/>
            <p:nvPr/>
          </p:nvSpPr>
          <p:spPr>
            <a:xfrm>
              <a:off x="10087547" y="9392933"/>
              <a:ext cx="4107600" cy="895217"/>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Montserrat Light" charset="0"/>
              </a:endParaRPr>
            </a:p>
          </p:txBody>
        </p:sp>
        <p:sp>
          <p:nvSpPr>
            <p:cNvPr id="25" name="TextBox 24"/>
            <p:cNvSpPr txBox="1"/>
            <p:nvPr/>
          </p:nvSpPr>
          <p:spPr>
            <a:xfrm>
              <a:off x="11195209" y="9508526"/>
              <a:ext cx="1925527" cy="584775"/>
            </a:xfrm>
            <a:prstGeom prst="rect">
              <a:avLst/>
            </a:prstGeom>
            <a:noFill/>
          </p:spPr>
          <p:txBody>
            <a:bodyPr wrap="none" rtlCol="0">
              <a:spAutoFit/>
            </a:bodyPr>
            <a:lstStyle/>
            <a:p>
              <a:pPr algn="ctr"/>
              <a:r>
                <a:rPr lang="en-US" sz="3200" dirty="0" smtClean="0">
                  <a:solidFill>
                    <a:schemeClr val="tx2"/>
                  </a:solidFill>
                  <a:latin typeface="Montserrat Light" charset="0"/>
                  <a:ea typeface="Montserrat Light" charset="0"/>
                  <a:cs typeface="Montserrat Light" charset="0"/>
                </a:rPr>
                <a:t>$199/MO</a:t>
              </a:r>
              <a:endParaRPr lang="en-US" sz="3200" dirty="0">
                <a:solidFill>
                  <a:schemeClr val="tx2"/>
                </a:solidFill>
                <a:latin typeface="Montserrat Light" charset="0"/>
                <a:ea typeface="Montserrat Light" charset="0"/>
                <a:cs typeface="Montserrat Light" charset="0"/>
              </a:endParaRPr>
            </a:p>
          </p:txBody>
        </p:sp>
      </p:grpSp>
      <p:sp>
        <p:nvSpPr>
          <p:cNvPr id="30" name="TextBox 29"/>
          <p:cNvSpPr txBox="1"/>
          <p:nvPr/>
        </p:nvSpPr>
        <p:spPr>
          <a:xfrm>
            <a:off x="3078908" y="5689170"/>
            <a:ext cx="3603872" cy="830997"/>
          </a:xfrm>
          <a:prstGeom prst="rect">
            <a:avLst/>
          </a:prstGeom>
          <a:noFill/>
        </p:spPr>
        <p:txBody>
          <a:bodyPr wrap="none" rtlCol="0">
            <a:spAutoFit/>
          </a:bodyPr>
          <a:lstStyle/>
          <a:p>
            <a:pPr algn="ctr"/>
            <a:r>
              <a:rPr lang="en-US" sz="4800" b="1" spc="300" dirty="0" smtClean="0">
                <a:solidFill>
                  <a:schemeClr val="bg1"/>
                </a:solidFill>
                <a:latin typeface="Montserrat Light" charset="0"/>
                <a:ea typeface="Montserrat Light" charset="0"/>
                <a:cs typeface="Montserrat Light" charset="0"/>
              </a:rPr>
              <a:t>LITE PLAN</a:t>
            </a:r>
            <a:endParaRPr lang="en-US" sz="4800" b="1" spc="300" dirty="0">
              <a:solidFill>
                <a:schemeClr val="bg1"/>
              </a:solidFill>
              <a:latin typeface="Montserrat Light" charset="0"/>
              <a:ea typeface="Montserrat Light" charset="0"/>
              <a:cs typeface="Montserrat Light" charset="0"/>
            </a:endParaRPr>
          </a:p>
        </p:txBody>
      </p:sp>
      <p:sp>
        <p:nvSpPr>
          <p:cNvPr id="32" name="TextBox 31"/>
          <p:cNvSpPr txBox="1"/>
          <p:nvPr/>
        </p:nvSpPr>
        <p:spPr>
          <a:xfrm>
            <a:off x="4174715" y="5156524"/>
            <a:ext cx="1511953" cy="477054"/>
          </a:xfrm>
          <a:prstGeom prst="rect">
            <a:avLst/>
          </a:prstGeom>
          <a:noFill/>
        </p:spPr>
        <p:txBody>
          <a:bodyPr wrap="none" rtlCol="0">
            <a:spAutoFit/>
          </a:bodyPr>
          <a:lstStyle/>
          <a:p>
            <a:pPr algn="ctr"/>
            <a:r>
              <a:rPr lang="en-US" sz="2500" spc="600" dirty="0" smtClean="0">
                <a:solidFill>
                  <a:schemeClr val="bg1"/>
                </a:solidFill>
                <a:latin typeface="Montserrat Light" charset="0"/>
                <a:ea typeface="Montserrat Light" charset="0"/>
                <a:cs typeface="Montserrat Light" charset="0"/>
              </a:rPr>
              <a:t>DAILY</a:t>
            </a:r>
            <a:endParaRPr lang="en-US" sz="2500" spc="600" dirty="0">
              <a:solidFill>
                <a:schemeClr val="bg1"/>
              </a:solidFill>
              <a:latin typeface="Montserrat Light" charset="0"/>
              <a:ea typeface="Montserrat Light" charset="0"/>
              <a:cs typeface="Montserrat Light" charset="0"/>
            </a:endParaRPr>
          </a:p>
        </p:txBody>
      </p:sp>
      <p:sp>
        <p:nvSpPr>
          <p:cNvPr id="33" name="TextBox 32"/>
          <p:cNvSpPr txBox="1"/>
          <p:nvPr/>
        </p:nvSpPr>
        <p:spPr>
          <a:xfrm>
            <a:off x="2827147" y="6723159"/>
            <a:ext cx="4156405" cy="2334998"/>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Entrepreneurial activities differ substantially depending on the type of organization and creativity. Entrepreneurial activities </a:t>
            </a:r>
            <a:r>
              <a:rPr lang="en-US" sz="2000" dirty="0" smtClean="0">
                <a:solidFill>
                  <a:schemeClr val="bg1"/>
                </a:solidFill>
                <a:latin typeface="Montserrat Light" charset="0"/>
                <a:ea typeface="Montserrat Light" charset="0"/>
                <a:cs typeface="Montserrat Light" charset="0"/>
              </a:rPr>
              <a:t>differ</a:t>
            </a:r>
            <a:endParaRPr lang="en-US" sz="2000" dirty="0">
              <a:solidFill>
                <a:schemeClr val="bg1"/>
              </a:solidFill>
              <a:latin typeface="Montserrat Light" charset="0"/>
              <a:ea typeface="Montserrat Light" charset="0"/>
              <a:cs typeface="Montserrat Light" charset="0"/>
            </a:endParaRPr>
          </a:p>
        </p:txBody>
      </p:sp>
      <p:sp>
        <p:nvSpPr>
          <p:cNvPr id="34" name="TextBox 33"/>
          <p:cNvSpPr txBox="1"/>
          <p:nvPr/>
        </p:nvSpPr>
        <p:spPr>
          <a:xfrm>
            <a:off x="10470372" y="5689170"/>
            <a:ext cx="3457998" cy="830997"/>
          </a:xfrm>
          <a:prstGeom prst="rect">
            <a:avLst/>
          </a:prstGeom>
          <a:noFill/>
        </p:spPr>
        <p:txBody>
          <a:bodyPr wrap="none" rtlCol="0">
            <a:spAutoFit/>
          </a:bodyPr>
          <a:lstStyle/>
          <a:p>
            <a:pPr algn="ctr"/>
            <a:r>
              <a:rPr lang="en-US" sz="4800" b="1" spc="300" dirty="0" smtClean="0">
                <a:solidFill>
                  <a:schemeClr val="accent1"/>
                </a:solidFill>
                <a:latin typeface="Montserrat Light" charset="0"/>
                <a:ea typeface="Montserrat Light" charset="0"/>
                <a:cs typeface="Montserrat Light" charset="0"/>
              </a:rPr>
              <a:t>POPULAR</a:t>
            </a:r>
            <a:endParaRPr lang="en-US" sz="4800" b="1" spc="300" dirty="0">
              <a:solidFill>
                <a:schemeClr val="accent1"/>
              </a:solidFill>
              <a:latin typeface="Montserrat Light" charset="0"/>
              <a:ea typeface="Montserrat Light" charset="0"/>
              <a:cs typeface="Montserrat Light" charset="0"/>
            </a:endParaRPr>
          </a:p>
        </p:txBody>
      </p:sp>
      <p:sp>
        <p:nvSpPr>
          <p:cNvPr id="35" name="TextBox 34"/>
          <p:cNvSpPr txBox="1"/>
          <p:nvPr/>
        </p:nvSpPr>
        <p:spPr>
          <a:xfrm>
            <a:off x="11223271" y="5156524"/>
            <a:ext cx="2002472" cy="477054"/>
          </a:xfrm>
          <a:prstGeom prst="rect">
            <a:avLst/>
          </a:prstGeom>
          <a:noFill/>
        </p:spPr>
        <p:txBody>
          <a:bodyPr wrap="none" rtlCol="0">
            <a:spAutoFit/>
          </a:bodyPr>
          <a:lstStyle/>
          <a:p>
            <a:pPr algn="ctr"/>
            <a:r>
              <a:rPr lang="en-US" sz="2500" spc="600" dirty="0" smtClean="0">
                <a:solidFill>
                  <a:schemeClr val="tx2"/>
                </a:solidFill>
                <a:latin typeface="Montserrat Light" charset="0"/>
                <a:ea typeface="Montserrat Light" charset="0"/>
                <a:cs typeface="Montserrat Light" charset="0"/>
              </a:rPr>
              <a:t>MONTLY</a:t>
            </a:r>
            <a:endParaRPr lang="en-US" sz="2500" spc="600" dirty="0">
              <a:solidFill>
                <a:schemeClr val="tx2"/>
              </a:solidFill>
              <a:latin typeface="Montserrat Light" charset="0"/>
              <a:ea typeface="Montserrat Light" charset="0"/>
              <a:cs typeface="Montserrat Light" charset="0"/>
            </a:endParaRPr>
          </a:p>
        </p:txBody>
      </p:sp>
      <p:sp>
        <p:nvSpPr>
          <p:cNvPr id="37" name="TextBox 36"/>
          <p:cNvSpPr txBox="1"/>
          <p:nvPr/>
        </p:nvSpPr>
        <p:spPr>
          <a:xfrm>
            <a:off x="17383752" y="5689170"/>
            <a:ext cx="4463080" cy="830997"/>
          </a:xfrm>
          <a:prstGeom prst="rect">
            <a:avLst/>
          </a:prstGeom>
          <a:noFill/>
        </p:spPr>
        <p:txBody>
          <a:bodyPr wrap="none" rtlCol="0">
            <a:spAutoFit/>
          </a:bodyPr>
          <a:lstStyle/>
          <a:p>
            <a:pPr algn="ctr"/>
            <a:r>
              <a:rPr lang="en-US" sz="4800" b="1" spc="300" dirty="0" smtClean="0">
                <a:solidFill>
                  <a:schemeClr val="bg1"/>
                </a:solidFill>
                <a:latin typeface="Montserrat Light" charset="0"/>
                <a:ea typeface="Montserrat Light" charset="0"/>
                <a:cs typeface="Montserrat Light" charset="0"/>
              </a:rPr>
              <a:t>ENTERPRISE</a:t>
            </a:r>
            <a:endParaRPr lang="en-US" sz="4800" b="1" spc="300" dirty="0">
              <a:solidFill>
                <a:schemeClr val="bg1"/>
              </a:solidFill>
              <a:latin typeface="Montserrat Light" charset="0"/>
              <a:ea typeface="Montserrat Light" charset="0"/>
              <a:cs typeface="Montserrat Light" charset="0"/>
            </a:endParaRPr>
          </a:p>
        </p:txBody>
      </p:sp>
      <p:sp>
        <p:nvSpPr>
          <p:cNvPr id="38" name="TextBox 37"/>
          <p:cNvSpPr txBox="1"/>
          <p:nvPr/>
        </p:nvSpPr>
        <p:spPr>
          <a:xfrm>
            <a:off x="18723217" y="5156524"/>
            <a:ext cx="1883849" cy="477054"/>
          </a:xfrm>
          <a:prstGeom prst="rect">
            <a:avLst/>
          </a:prstGeom>
          <a:noFill/>
        </p:spPr>
        <p:txBody>
          <a:bodyPr wrap="none" rtlCol="0">
            <a:spAutoFit/>
          </a:bodyPr>
          <a:lstStyle/>
          <a:p>
            <a:pPr algn="ctr"/>
            <a:r>
              <a:rPr lang="en-US" sz="2500" spc="600" dirty="0" smtClean="0">
                <a:solidFill>
                  <a:schemeClr val="bg1"/>
                </a:solidFill>
                <a:latin typeface="Montserrat Light" charset="0"/>
                <a:ea typeface="Montserrat Light" charset="0"/>
                <a:cs typeface="Montserrat Light" charset="0"/>
              </a:rPr>
              <a:t>YEARLY</a:t>
            </a:r>
            <a:endParaRPr lang="en-US" sz="2500" spc="600" dirty="0">
              <a:solidFill>
                <a:schemeClr val="bg1"/>
              </a:solidFill>
              <a:latin typeface="Montserrat Light" charset="0"/>
              <a:ea typeface="Montserrat Light" charset="0"/>
              <a:cs typeface="Montserrat Light" charset="0"/>
            </a:endParaRPr>
          </a:p>
        </p:txBody>
      </p:sp>
      <p:sp>
        <p:nvSpPr>
          <p:cNvPr id="29" name="TextBox 28"/>
          <p:cNvSpPr txBox="1"/>
          <p:nvPr/>
        </p:nvSpPr>
        <p:spPr>
          <a:xfrm>
            <a:off x="8048196" y="1390006"/>
            <a:ext cx="8310288"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PRICING TABLES</a:t>
            </a:r>
            <a:endParaRPr lang="en-US" sz="9600" spc="600" dirty="0">
              <a:solidFill>
                <a:schemeClr val="tx2"/>
              </a:solidFill>
              <a:latin typeface="Montserrat" charset="0"/>
              <a:ea typeface="Montserrat" charset="0"/>
              <a:cs typeface="Montserrat" charset="0"/>
            </a:endParaRPr>
          </a:p>
        </p:txBody>
      </p:sp>
      <p:sp>
        <p:nvSpPr>
          <p:cNvPr id="31" name="TextBox 30"/>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0" name="TextBox 39"/>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41" name="TextBox 40"/>
          <p:cNvSpPr txBox="1"/>
          <p:nvPr/>
        </p:nvSpPr>
        <p:spPr>
          <a:xfrm>
            <a:off x="10128056" y="6723159"/>
            <a:ext cx="4156405" cy="2334998"/>
          </a:xfrm>
          <a:prstGeom prst="rect">
            <a:avLst/>
          </a:prstGeom>
          <a:noFill/>
        </p:spPr>
        <p:txBody>
          <a:bodyPr wrap="square" rtlCol="0">
            <a:spAutoFit/>
          </a:bodyPr>
          <a:lstStyle/>
          <a:p>
            <a:pPr algn="ctr">
              <a:lnSpc>
                <a:spcPct val="150000"/>
              </a:lnSpc>
            </a:pPr>
            <a:r>
              <a:rPr lang="en-US" sz="2000" dirty="0">
                <a:solidFill>
                  <a:schemeClr val="accent1"/>
                </a:solidFill>
                <a:latin typeface="Montserrat Light" charset="0"/>
                <a:ea typeface="Montserrat Light" charset="0"/>
                <a:cs typeface="Montserrat Light" charset="0"/>
              </a:rPr>
              <a:t>Entrepreneurial activities differ substantially depending on the type of organization and creativity. Entrepreneurial activities </a:t>
            </a:r>
            <a:r>
              <a:rPr lang="en-US" sz="2000" dirty="0" smtClean="0">
                <a:solidFill>
                  <a:schemeClr val="accent1"/>
                </a:solidFill>
                <a:latin typeface="Montserrat Light" charset="0"/>
                <a:ea typeface="Montserrat Light" charset="0"/>
                <a:cs typeface="Montserrat Light" charset="0"/>
              </a:rPr>
              <a:t>differ</a:t>
            </a:r>
            <a:endParaRPr lang="en-US" sz="2000" dirty="0">
              <a:solidFill>
                <a:schemeClr val="accent1"/>
              </a:solidFill>
              <a:latin typeface="Montserrat Light" charset="0"/>
              <a:ea typeface="Montserrat Light" charset="0"/>
              <a:cs typeface="Montserrat Light" charset="0"/>
            </a:endParaRPr>
          </a:p>
        </p:txBody>
      </p:sp>
      <p:sp>
        <p:nvSpPr>
          <p:cNvPr id="42" name="TextBox 41"/>
          <p:cNvSpPr txBox="1"/>
          <p:nvPr/>
        </p:nvSpPr>
        <p:spPr>
          <a:xfrm>
            <a:off x="17523907" y="6723159"/>
            <a:ext cx="4156405" cy="2334998"/>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Entrepreneurial activities differ substantially depending on the type of organization and creativity. Entrepreneurial activities </a:t>
            </a:r>
            <a:r>
              <a:rPr lang="en-US" sz="2000" dirty="0" smtClean="0">
                <a:solidFill>
                  <a:schemeClr val="bg1"/>
                </a:solidFill>
                <a:latin typeface="Montserrat Light" charset="0"/>
                <a:ea typeface="Montserrat Light" charset="0"/>
                <a:cs typeface="Montserrat Light" charset="0"/>
              </a:rPr>
              <a:t>differ</a:t>
            </a:r>
            <a:endParaRPr lang="en-US" sz="2000" dirty="0">
              <a:solidFill>
                <a:schemeClr val="bg1"/>
              </a:solidFill>
              <a:latin typeface="Montserrat Light" charset="0"/>
              <a:ea typeface="Montserrat Light" charset="0"/>
              <a:cs typeface="Montserrat Light" charset="0"/>
            </a:endParaRPr>
          </a:p>
        </p:txBody>
      </p:sp>
      <p:sp>
        <p:nvSpPr>
          <p:cNvPr id="47" name="Rectangle 46"/>
          <p:cNvSpPr/>
          <p:nvPr/>
        </p:nvSpPr>
        <p:spPr>
          <a:xfrm>
            <a:off x="17520236" y="9700410"/>
            <a:ext cx="4107600" cy="895217"/>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Montserrat Light" charset="0"/>
            </a:endParaRPr>
          </a:p>
        </p:txBody>
      </p:sp>
      <p:sp>
        <p:nvSpPr>
          <p:cNvPr id="48" name="TextBox 47"/>
          <p:cNvSpPr txBox="1"/>
          <p:nvPr/>
        </p:nvSpPr>
        <p:spPr>
          <a:xfrm>
            <a:off x="18615217" y="9816003"/>
            <a:ext cx="2012090" cy="584775"/>
          </a:xfrm>
          <a:prstGeom prst="rect">
            <a:avLst/>
          </a:prstGeom>
          <a:noFill/>
        </p:spPr>
        <p:txBody>
          <a:bodyPr wrap="none" rtlCol="0">
            <a:spAutoFit/>
          </a:bodyPr>
          <a:lstStyle/>
          <a:p>
            <a:pPr algn="ctr"/>
            <a:r>
              <a:rPr lang="en-US" sz="3200" dirty="0" smtClean="0">
                <a:solidFill>
                  <a:schemeClr val="bg1"/>
                </a:solidFill>
                <a:latin typeface="Montserrat Light" charset="0"/>
                <a:ea typeface="Montserrat Light" charset="0"/>
                <a:cs typeface="Montserrat Light" charset="0"/>
              </a:rPr>
              <a:t>$399/MO</a:t>
            </a:r>
            <a:endParaRPr lang="en-US" sz="3200" dirty="0">
              <a:solidFill>
                <a:schemeClr val="bg1"/>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1293900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Straight Connector 28"/>
          <p:cNvCxnSpPr/>
          <p:nvPr/>
        </p:nvCxnSpPr>
        <p:spPr>
          <a:xfrm>
            <a:off x="2140130" y="8399803"/>
            <a:ext cx="2014681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8720697" y="5066273"/>
            <a:ext cx="0" cy="66973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5689908" y="5066273"/>
            <a:ext cx="0" cy="66973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4918245" y="1390006"/>
            <a:ext cx="14541160"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TRUSTED BY BIG COMPANIES</a:t>
            </a:r>
          </a:p>
          <a:p>
            <a:pPr algn="ctr"/>
            <a:r>
              <a:rPr lang="en-US" sz="6600" spc="600" dirty="0" smtClean="0">
                <a:solidFill>
                  <a:schemeClr val="tx2"/>
                </a:solidFill>
                <a:latin typeface="Montserrat" charset="0"/>
                <a:ea typeface="Montserrat" charset="0"/>
                <a:cs typeface="Montserrat" charset="0"/>
              </a:rPr>
              <a:t>AROUND THE WORLD</a:t>
            </a:r>
            <a:endParaRPr lang="en-US" sz="9600" spc="600" dirty="0">
              <a:solidFill>
                <a:schemeClr val="tx2"/>
              </a:solidFill>
              <a:latin typeface="Montserrat" charset="0"/>
              <a:ea typeface="Montserrat" charset="0"/>
              <a:cs typeface="Montserrat" charset="0"/>
            </a:endParaRPr>
          </a:p>
        </p:txBody>
      </p:sp>
      <p:sp>
        <p:nvSpPr>
          <p:cNvPr id="15" name="TextBox 14"/>
          <p:cNvSpPr txBox="1"/>
          <p:nvPr/>
        </p:nvSpPr>
        <p:spPr>
          <a:xfrm>
            <a:off x="9547716"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7" name="TextBox 16"/>
          <p:cNvSpPr txBox="1"/>
          <p:nvPr/>
        </p:nvSpPr>
        <p:spPr>
          <a:xfrm>
            <a:off x="4897753" y="3787899"/>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9"/>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16"/>
          </p:nvPr>
        </p:nvSpPr>
        <p:spPr/>
      </p:sp>
    </p:spTree>
    <p:extLst>
      <p:ext uri="{BB962C8B-B14F-4D97-AF65-F5344CB8AC3E}">
        <p14:creationId xmlns:p14="http://schemas.microsoft.com/office/powerpoint/2010/main" val="9375555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5276457" y="1752600"/>
            <a:ext cx="3474720" cy="10347960"/>
            <a:chOff x="5276457" y="1752600"/>
            <a:chExt cx="3474720" cy="10652760"/>
          </a:xfrm>
        </p:grpSpPr>
        <p:cxnSp>
          <p:nvCxnSpPr>
            <p:cNvPr id="63" name="Straight Connector 62"/>
            <p:cNvCxnSpPr/>
            <p:nvPr/>
          </p:nvCxnSpPr>
          <p:spPr>
            <a:xfrm>
              <a:off x="527645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75117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6" name="Straight Connector 65"/>
          <p:cNvCxnSpPr/>
          <p:nvPr/>
        </p:nvCxnSpPr>
        <p:spPr>
          <a:xfrm>
            <a:off x="1673225" y="5168923"/>
            <a:ext cx="10515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673225" y="8520931"/>
            <a:ext cx="10515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14417232" y="3280611"/>
            <a:ext cx="7324385" cy="5632311"/>
          </a:xfrm>
          <a:prstGeom prst="rect">
            <a:avLst/>
          </a:prstGeom>
          <a:noFill/>
        </p:spPr>
        <p:txBody>
          <a:bodyPr wrap="square" rtlCol="0">
            <a:spAutoFit/>
          </a:bodyPr>
          <a:lstStyle/>
          <a:p>
            <a:r>
              <a:rPr lang="en-US" sz="7200" b="1" spc="600" dirty="0" smtClean="0">
                <a:solidFill>
                  <a:schemeClr val="tx2"/>
                </a:solidFill>
                <a:latin typeface="Montserrat" charset="0"/>
                <a:ea typeface="Montserrat" charset="0"/>
                <a:cs typeface="Montserrat" charset="0"/>
              </a:rPr>
              <a:t>TRUSTED BY </a:t>
            </a:r>
            <a:r>
              <a:rPr lang="en-US" sz="7200" spc="600" dirty="0" smtClean="0">
                <a:solidFill>
                  <a:schemeClr val="tx2"/>
                </a:solidFill>
                <a:latin typeface="Montserrat" charset="0"/>
                <a:ea typeface="Montserrat" charset="0"/>
                <a:cs typeface="Montserrat" charset="0"/>
              </a:rPr>
              <a:t>GREAT COMPANIES AROUND THE</a:t>
            </a:r>
          </a:p>
          <a:p>
            <a:r>
              <a:rPr lang="en-US" sz="7200" spc="600" dirty="0" smtClean="0">
                <a:solidFill>
                  <a:schemeClr val="tx2"/>
                </a:solidFill>
                <a:latin typeface="Montserrat" charset="0"/>
                <a:ea typeface="Montserrat" charset="0"/>
                <a:cs typeface="Montserrat" charset="0"/>
              </a:rPr>
              <a:t>EARTH </a:t>
            </a:r>
            <a:endParaRPr lang="en-US" sz="11500" spc="600" dirty="0">
              <a:solidFill>
                <a:schemeClr val="tx2"/>
              </a:solidFill>
              <a:latin typeface="Montserrat" charset="0"/>
              <a:ea typeface="Montserrat" charset="0"/>
              <a:cs typeface="Montserrat" charset="0"/>
            </a:endParaRPr>
          </a:p>
        </p:txBody>
      </p:sp>
      <p:sp>
        <p:nvSpPr>
          <p:cNvPr id="27" name="TextBox 26"/>
          <p:cNvSpPr txBox="1"/>
          <p:nvPr/>
        </p:nvSpPr>
        <p:spPr>
          <a:xfrm>
            <a:off x="14417232" y="2820473"/>
            <a:ext cx="5282215" cy="338554"/>
          </a:xfrm>
          <a:prstGeom prst="rect">
            <a:avLst/>
          </a:prstGeom>
          <a:noFill/>
        </p:spPr>
        <p:txBody>
          <a:bodyPr wrap="none" rtlCol="0">
            <a:spAutoFit/>
          </a:bodyPr>
          <a:lstStyle/>
          <a:p>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8" name="TextBox 27"/>
          <p:cNvSpPr txBox="1"/>
          <p:nvPr/>
        </p:nvSpPr>
        <p:spPr>
          <a:xfrm>
            <a:off x="14417232" y="9364176"/>
            <a:ext cx="6267894" cy="1569660"/>
          </a:xfrm>
          <a:prstGeom prst="rect">
            <a:avLst/>
          </a:prstGeom>
          <a:noFill/>
        </p:spPr>
        <p:txBody>
          <a:bodyPr wrap="square" rtlCol="0">
            <a:spAutoFit/>
          </a:bodyPr>
          <a:lstStyle/>
          <a:p>
            <a:pPr>
              <a:lnSpc>
                <a:spcPct val="150000"/>
              </a:lnSpc>
            </a:pPr>
            <a:r>
              <a:rPr lang="en-US" sz="16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a:t>
            </a:r>
            <a:r>
              <a:rPr lang="en-US" sz="1600" dirty="0" smtClean="0">
                <a:latin typeface="Montserrat Light" charset="0"/>
                <a:ea typeface="Montserrat Light" charset="0"/>
                <a:cs typeface="Montserrat Light" charset="0"/>
              </a:rPr>
              <a:t>various</a:t>
            </a:r>
          </a:p>
        </p:txBody>
      </p:sp>
      <p:sp>
        <p:nvSpPr>
          <p:cNvPr id="2" name="Picture Placeholder 1"/>
          <p:cNvSpPr>
            <a:spLocks noGrp="1"/>
          </p:cNvSpPr>
          <p:nvPr>
            <p:ph type="pic" sz="quarter" idx="18"/>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0"/>
          </p:nvPr>
        </p:nvSpPr>
        <p:spPr/>
      </p:sp>
      <p:sp>
        <p:nvSpPr>
          <p:cNvPr id="5" name="Picture Placeholder 4"/>
          <p:cNvSpPr>
            <a:spLocks noGrp="1"/>
          </p:cNvSpPr>
          <p:nvPr>
            <p:ph type="pic" sz="quarter" idx="23"/>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4"/>
          </p:nvPr>
        </p:nvSpPr>
        <p:spPr/>
      </p:sp>
      <p:sp>
        <p:nvSpPr>
          <p:cNvPr id="9" name="Picture Placeholder 8"/>
          <p:cNvSpPr>
            <a:spLocks noGrp="1"/>
          </p:cNvSpPr>
          <p:nvPr>
            <p:ph type="pic" sz="quarter" idx="25"/>
          </p:nvPr>
        </p:nvSpPr>
        <p:spPr/>
      </p:sp>
      <p:sp>
        <p:nvSpPr>
          <p:cNvPr id="10" name="Picture Placeholder 9"/>
          <p:cNvSpPr>
            <a:spLocks noGrp="1"/>
          </p:cNvSpPr>
          <p:nvPr>
            <p:ph type="pic" sz="quarter" idx="26"/>
          </p:nvPr>
        </p:nvSpPr>
        <p:spPr/>
      </p:sp>
    </p:spTree>
    <p:extLst>
      <p:ext uri="{BB962C8B-B14F-4D97-AF65-F5344CB8AC3E}">
        <p14:creationId xmlns:p14="http://schemas.microsoft.com/office/powerpoint/2010/main" val="21357495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p:cNvSpPr txBox="1"/>
          <p:nvPr/>
        </p:nvSpPr>
        <p:spPr>
          <a:xfrm>
            <a:off x="3674145" y="4856760"/>
            <a:ext cx="2823868" cy="3770263"/>
          </a:xfrm>
          <a:prstGeom prst="rect">
            <a:avLst/>
          </a:prstGeom>
          <a:noFill/>
        </p:spPr>
        <p:txBody>
          <a:bodyPr wrap="square" rtlCol="0">
            <a:spAutoFit/>
          </a:bodyPr>
          <a:lstStyle/>
          <a:p>
            <a:pPr algn="ctr"/>
            <a:r>
              <a:rPr lang="en-US" sz="23900" spc="600" dirty="0" smtClean="0">
                <a:solidFill>
                  <a:schemeClr val="accent1"/>
                </a:solidFill>
                <a:latin typeface="Montserrat" charset="0"/>
                <a:ea typeface="Montserrat" charset="0"/>
                <a:cs typeface="Montserrat" charset="0"/>
              </a:rPr>
              <a:t>“</a:t>
            </a:r>
            <a:endParaRPr lang="en-US" sz="49600" spc="600" dirty="0">
              <a:solidFill>
                <a:schemeClr val="accent1"/>
              </a:solidFill>
              <a:latin typeface="Montserrat" charset="0"/>
              <a:ea typeface="Montserrat" charset="0"/>
              <a:cs typeface="Montserrat" charset="0"/>
            </a:endParaRPr>
          </a:p>
        </p:txBody>
      </p:sp>
      <p:sp>
        <p:nvSpPr>
          <p:cNvPr id="30" name="TextBox 29"/>
          <p:cNvSpPr txBox="1"/>
          <p:nvPr/>
        </p:nvSpPr>
        <p:spPr>
          <a:xfrm>
            <a:off x="10847228" y="4856760"/>
            <a:ext cx="2823868" cy="3770263"/>
          </a:xfrm>
          <a:prstGeom prst="rect">
            <a:avLst/>
          </a:prstGeom>
          <a:noFill/>
        </p:spPr>
        <p:txBody>
          <a:bodyPr wrap="square" rtlCol="0">
            <a:spAutoFit/>
          </a:bodyPr>
          <a:lstStyle/>
          <a:p>
            <a:pPr algn="ctr"/>
            <a:r>
              <a:rPr lang="en-US" sz="23900" spc="600" smtClean="0">
                <a:solidFill>
                  <a:schemeClr val="accent2"/>
                </a:solidFill>
                <a:latin typeface="Montserrat" charset="0"/>
                <a:ea typeface="Montserrat" charset="0"/>
                <a:cs typeface="Montserrat" charset="0"/>
              </a:rPr>
              <a:t>“</a:t>
            </a:r>
            <a:endParaRPr lang="en-US" sz="49600" spc="600" dirty="0">
              <a:solidFill>
                <a:schemeClr val="accent2"/>
              </a:solidFill>
              <a:latin typeface="Montserrat" charset="0"/>
              <a:ea typeface="Montserrat" charset="0"/>
              <a:cs typeface="Montserrat" charset="0"/>
            </a:endParaRPr>
          </a:p>
        </p:txBody>
      </p:sp>
      <p:sp>
        <p:nvSpPr>
          <p:cNvPr id="31" name="TextBox 30"/>
          <p:cNvSpPr txBox="1"/>
          <p:nvPr/>
        </p:nvSpPr>
        <p:spPr>
          <a:xfrm>
            <a:off x="18020311" y="4856760"/>
            <a:ext cx="2823868" cy="3770263"/>
          </a:xfrm>
          <a:prstGeom prst="rect">
            <a:avLst/>
          </a:prstGeom>
          <a:noFill/>
        </p:spPr>
        <p:txBody>
          <a:bodyPr wrap="square" rtlCol="0">
            <a:spAutoFit/>
          </a:bodyPr>
          <a:lstStyle/>
          <a:p>
            <a:pPr algn="ctr"/>
            <a:r>
              <a:rPr lang="en-US" sz="23900" spc="600" smtClean="0">
                <a:solidFill>
                  <a:schemeClr val="accent3"/>
                </a:solidFill>
                <a:latin typeface="Montserrat" charset="0"/>
                <a:ea typeface="Montserrat" charset="0"/>
                <a:cs typeface="Montserrat" charset="0"/>
              </a:rPr>
              <a:t>“</a:t>
            </a:r>
            <a:endParaRPr lang="en-US" sz="49600" spc="600" dirty="0">
              <a:solidFill>
                <a:schemeClr val="accent3"/>
              </a:solidFill>
              <a:latin typeface="Montserrat" charset="0"/>
              <a:ea typeface="Montserrat" charset="0"/>
              <a:cs typeface="Montserrat" charset="0"/>
            </a:endParaRPr>
          </a:p>
        </p:txBody>
      </p:sp>
      <p:sp>
        <p:nvSpPr>
          <p:cNvPr id="32" name="TextBox 31"/>
          <p:cNvSpPr txBox="1"/>
          <p:nvPr/>
        </p:nvSpPr>
        <p:spPr>
          <a:xfrm>
            <a:off x="2511531" y="6896100"/>
            <a:ext cx="5149097" cy="2181751"/>
          </a:xfrm>
          <a:prstGeom prst="rect">
            <a:avLst/>
          </a:prstGeom>
          <a:noFill/>
        </p:spPr>
        <p:txBody>
          <a:bodyPr wrap="square" rtlCol="0">
            <a:spAutoFit/>
          </a:bodyPr>
          <a:lstStyle/>
          <a:p>
            <a:pPr algn="ctr">
              <a:lnSpc>
                <a:spcPts val="4200"/>
              </a:lnSpc>
            </a:pPr>
            <a:r>
              <a:rPr lang="en-US" sz="2800" dirty="0">
                <a:latin typeface="Montserrat Light" charset="0"/>
                <a:ea typeface="Montserrat Light" charset="0"/>
                <a:cs typeface="Montserrat Light" charset="0"/>
              </a:rPr>
              <a:t>A company is an association or collection of individuals, whether natural persons, legal persons, or a </a:t>
            </a:r>
            <a:r>
              <a:rPr lang="en-US" sz="2800" dirty="0" smtClean="0">
                <a:latin typeface="Montserrat Light" charset="0"/>
                <a:ea typeface="Montserrat Light" charset="0"/>
                <a:cs typeface="Montserrat Light" charset="0"/>
              </a:rPr>
              <a:t>mixture</a:t>
            </a:r>
            <a:endParaRPr lang="en-US" sz="2800" dirty="0">
              <a:latin typeface="Montserrat Light" charset="0"/>
              <a:ea typeface="Montserrat Light" charset="0"/>
              <a:cs typeface="Montserrat Light" charset="0"/>
            </a:endParaRPr>
          </a:p>
        </p:txBody>
      </p:sp>
      <p:sp>
        <p:nvSpPr>
          <p:cNvPr id="33" name="TextBox 32"/>
          <p:cNvSpPr txBox="1"/>
          <p:nvPr/>
        </p:nvSpPr>
        <p:spPr>
          <a:xfrm>
            <a:off x="3408624" y="11626064"/>
            <a:ext cx="3185488" cy="992579"/>
          </a:xfrm>
          <a:prstGeom prst="rect">
            <a:avLst/>
          </a:prstGeom>
          <a:noFill/>
        </p:spPr>
        <p:txBody>
          <a:bodyPr wrap="none" rtlCol="0">
            <a:spAutoFit/>
          </a:bodyPr>
          <a:lstStyle/>
          <a:p>
            <a:pPr algn="ctr">
              <a:lnSpc>
                <a:spcPct val="150000"/>
              </a:lnSpc>
            </a:pPr>
            <a:r>
              <a:rPr lang="en-US" sz="2800" spc="600" dirty="0" smtClean="0">
                <a:solidFill>
                  <a:schemeClr val="tx2"/>
                </a:solidFill>
                <a:latin typeface="Montserrat Light" charset="0"/>
                <a:ea typeface="Montserrat Light" charset="0"/>
                <a:cs typeface="Montserrat Light" charset="0"/>
              </a:rPr>
              <a:t>STEVE JOBS</a:t>
            </a:r>
          </a:p>
          <a:p>
            <a:pPr algn="ctr">
              <a:lnSpc>
                <a:spcPct val="150000"/>
              </a:lnSpc>
            </a:pPr>
            <a:r>
              <a:rPr lang="en-US" sz="1100" spc="600" dirty="0" smtClean="0">
                <a:latin typeface="Montserrat Light" charset="0"/>
                <a:ea typeface="Montserrat Light" charset="0"/>
                <a:cs typeface="Montserrat Light" charset="0"/>
              </a:rPr>
              <a:t>APPLE COMPANY</a:t>
            </a:r>
          </a:p>
        </p:txBody>
      </p:sp>
      <p:sp>
        <p:nvSpPr>
          <p:cNvPr id="35" name="TextBox 34"/>
          <p:cNvSpPr txBox="1"/>
          <p:nvPr/>
        </p:nvSpPr>
        <p:spPr>
          <a:xfrm>
            <a:off x="9722713" y="6896100"/>
            <a:ext cx="5149097" cy="2181751"/>
          </a:xfrm>
          <a:prstGeom prst="rect">
            <a:avLst/>
          </a:prstGeom>
          <a:noFill/>
        </p:spPr>
        <p:txBody>
          <a:bodyPr wrap="square" rtlCol="0">
            <a:spAutoFit/>
          </a:bodyPr>
          <a:lstStyle/>
          <a:p>
            <a:pPr algn="ctr">
              <a:lnSpc>
                <a:spcPts val="4200"/>
              </a:lnSpc>
            </a:pPr>
            <a:r>
              <a:rPr lang="en-US" sz="2800" dirty="0">
                <a:latin typeface="Montserrat Light" charset="0"/>
                <a:ea typeface="Montserrat Light" charset="0"/>
                <a:cs typeface="Montserrat Light" charset="0"/>
              </a:rPr>
              <a:t>A company is an association or collection of individuals, whether natural persons, legal persons, or a </a:t>
            </a:r>
            <a:r>
              <a:rPr lang="en-US" sz="2800" dirty="0" smtClean="0">
                <a:latin typeface="Montserrat Light" charset="0"/>
                <a:ea typeface="Montserrat Light" charset="0"/>
                <a:cs typeface="Montserrat Light" charset="0"/>
              </a:rPr>
              <a:t>mixture</a:t>
            </a:r>
            <a:endParaRPr lang="en-US" sz="2800" dirty="0">
              <a:latin typeface="Montserrat Light" charset="0"/>
              <a:ea typeface="Montserrat Light" charset="0"/>
              <a:cs typeface="Montserrat Light" charset="0"/>
            </a:endParaRPr>
          </a:p>
        </p:txBody>
      </p:sp>
      <p:sp>
        <p:nvSpPr>
          <p:cNvPr id="36" name="TextBox 35"/>
          <p:cNvSpPr txBox="1"/>
          <p:nvPr/>
        </p:nvSpPr>
        <p:spPr>
          <a:xfrm>
            <a:off x="10654975" y="11626064"/>
            <a:ext cx="3185488" cy="992579"/>
          </a:xfrm>
          <a:prstGeom prst="rect">
            <a:avLst/>
          </a:prstGeom>
          <a:noFill/>
        </p:spPr>
        <p:txBody>
          <a:bodyPr wrap="none" rtlCol="0">
            <a:spAutoFit/>
          </a:bodyPr>
          <a:lstStyle/>
          <a:p>
            <a:pPr algn="ctr">
              <a:lnSpc>
                <a:spcPct val="150000"/>
              </a:lnSpc>
            </a:pPr>
            <a:r>
              <a:rPr lang="en-US" sz="2800" spc="600" dirty="0" smtClean="0">
                <a:solidFill>
                  <a:schemeClr val="tx2"/>
                </a:solidFill>
                <a:latin typeface="Montserrat Light" charset="0"/>
                <a:ea typeface="Montserrat Light" charset="0"/>
                <a:cs typeface="Montserrat Light" charset="0"/>
              </a:rPr>
              <a:t>STEVE JOBS</a:t>
            </a:r>
          </a:p>
          <a:p>
            <a:pPr algn="ctr">
              <a:lnSpc>
                <a:spcPct val="150000"/>
              </a:lnSpc>
            </a:pPr>
            <a:r>
              <a:rPr lang="en-US" sz="1100" spc="600" dirty="0" smtClean="0">
                <a:latin typeface="Montserrat Light" charset="0"/>
                <a:ea typeface="Montserrat Light" charset="0"/>
                <a:cs typeface="Montserrat Light" charset="0"/>
              </a:rPr>
              <a:t>APPLE COMPANY</a:t>
            </a:r>
          </a:p>
        </p:txBody>
      </p:sp>
      <p:sp>
        <p:nvSpPr>
          <p:cNvPr id="38" name="TextBox 37"/>
          <p:cNvSpPr txBox="1"/>
          <p:nvPr/>
        </p:nvSpPr>
        <p:spPr>
          <a:xfrm>
            <a:off x="16812245" y="6896100"/>
            <a:ext cx="5149097" cy="2181751"/>
          </a:xfrm>
          <a:prstGeom prst="rect">
            <a:avLst/>
          </a:prstGeom>
          <a:noFill/>
        </p:spPr>
        <p:txBody>
          <a:bodyPr wrap="square" rtlCol="0">
            <a:spAutoFit/>
          </a:bodyPr>
          <a:lstStyle/>
          <a:p>
            <a:pPr algn="ctr">
              <a:lnSpc>
                <a:spcPts val="4200"/>
              </a:lnSpc>
            </a:pPr>
            <a:r>
              <a:rPr lang="en-US" sz="2800" dirty="0">
                <a:latin typeface="Montserrat Light" charset="0"/>
                <a:ea typeface="Montserrat Light" charset="0"/>
                <a:cs typeface="Montserrat Light" charset="0"/>
              </a:rPr>
              <a:t>A company is an association or collection of individuals, whether natural persons, legal persons, or a </a:t>
            </a:r>
            <a:r>
              <a:rPr lang="en-US" sz="2800" dirty="0" smtClean="0">
                <a:latin typeface="Montserrat Light" charset="0"/>
                <a:ea typeface="Montserrat Light" charset="0"/>
                <a:cs typeface="Montserrat Light" charset="0"/>
              </a:rPr>
              <a:t>mixture</a:t>
            </a:r>
            <a:endParaRPr lang="en-US" sz="2800" dirty="0">
              <a:latin typeface="Montserrat Light" charset="0"/>
              <a:ea typeface="Montserrat Light" charset="0"/>
              <a:cs typeface="Montserrat Light" charset="0"/>
            </a:endParaRPr>
          </a:p>
        </p:txBody>
      </p:sp>
      <p:sp>
        <p:nvSpPr>
          <p:cNvPr id="39" name="TextBox 38"/>
          <p:cNvSpPr txBox="1"/>
          <p:nvPr/>
        </p:nvSpPr>
        <p:spPr>
          <a:xfrm>
            <a:off x="17744507" y="11626064"/>
            <a:ext cx="3185488" cy="992579"/>
          </a:xfrm>
          <a:prstGeom prst="rect">
            <a:avLst/>
          </a:prstGeom>
          <a:noFill/>
        </p:spPr>
        <p:txBody>
          <a:bodyPr wrap="none" rtlCol="0">
            <a:spAutoFit/>
          </a:bodyPr>
          <a:lstStyle/>
          <a:p>
            <a:pPr algn="ctr">
              <a:lnSpc>
                <a:spcPct val="150000"/>
              </a:lnSpc>
            </a:pPr>
            <a:r>
              <a:rPr lang="en-US" sz="2800" spc="600" dirty="0" smtClean="0">
                <a:solidFill>
                  <a:schemeClr val="tx2"/>
                </a:solidFill>
                <a:latin typeface="Montserrat Light" charset="0"/>
                <a:ea typeface="Montserrat Light" charset="0"/>
                <a:cs typeface="Montserrat Light" charset="0"/>
              </a:rPr>
              <a:t>STEVE JOBS</a:t>
            </a:r>
          </a:p>
          <a:p>
            <a:pPr algn="ctr">
              <a:lnSpc>
                <a:spcPct val="150000"/>
              </a:lnSpc>
            </a:pPr>
            <a:r>
              <a:rPr lang="en-US" sz="1100" spc="600" dirty="0" smtClean="0">
                <a:latin typeface="Montserrat Light" charset="0"/>
                <a:ea typeface="Montserrat Light" charset="0"/>
                <a:cs typeface="Montserrat Light" charset="0"/>
              </a:rPr>
              <a:t>APPLE COMPANY</a:t>
            </a:r>
          </a:p>
        </p:txBody>
      </p:sp>
      <p:sp>
        <p:nvSpPr>
          <p:cNvPr id="17" name="TextBox 16"/>
          <p:cNvSpPr txBox="1"/>
          <p:nvPr/>
        </p:nvSpPr>
        <p:spPr>
          <a:xfrm>
            <a:off x="4918245" y="1390006"/>
            <a:ext cx="14541160"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TRUSTED BY BIG COMPANIES</a:t>
            </a:r>
          </a:p>
          <a:p>
            <a:pPr algn="ctr"/>
            <a:r>
              <a:rPr lang="en-US" sz="6600" spc="600" dirty="0" smtClean="0">
                <a:solidFill>
                  <a:schemeClr val="tx2"/>
                </a:solidFill>
                <a:latin typeface="Montserrat" charset="0"/>
                <a:ea typeface="Montserrat" charset="0"/>
                <a:cs typeface="Montserrat" charset="0"/>
              </a:rPr>
              <a:t>AROUND THE WORLD</a:t>
            </a:r>
            <a:endParaRPr lang="en-US" sz="9600" spc="600" dirty="0">
              <a:solidFill>
                <a:schemeClr val="tx2"/>
              </a:solidFill>
              <a:latin typeface="Montserrat" charset="0"/>
              <a:ea typeface="Montserrat" charset="0"/>
              <a:cs typeface="Montserrat" charset="0"/>
            </a:endParaRPr>
          </a:p>
        </p:txBody>
      </p:sp>
      <p:sp>
        <p:nvSpPr>
          <p:cNvPr id="18" name="TextBox 17"/>
          <p:cNvSpPr txBox="1"/>
          <p:nvPr/>
        </p:nvSpPr>
        <p:spPr>
          <a:xfrm>
            <a:off x="9547716"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9" name="TextBox 18"/>
          <p:cNvSpPr txBox="1"/>
          <p:nvPr/>
        </p:nvSpPr>
        <p:spPr>
          <a:xfrm>
            <a:off x="4897753" y="3787899"/>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7871891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11795466" y="4208012"/>
            <a:ext cx="5408124" cy="422059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6" name="Rectangle 15"/>
          <p:cNvSpPr/>
          <p:nvPr/>
        </p:nvSpPr>
        <p:spPr>
          <a:xfrm>
            <a:off x="17203590" y="8428606"/>
            <a:ext cx="5408124" cy="422059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4" name="TextBox 13"/>
          <p:cNvSpPr txBox="1"/>
          <p:nvPr/>
        </p:nvSpPr>
        <p:spPr>
          <a:xfrm>
            <a:off x="4933480" y="1390006"/>
            <a:ext cx="14510704" cy="2123658"/>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PHOTO GALLERY</a:t>
            </a:r>
          </a:p>
          <a:p>
            <a:pPr algn="ctr"/>
            <a:r>
              <a:rPr lang="en-US" sz="6600" spc="600" dirty="0" smtClean="0">
                <a:solidFill>
                  <a:schemeClr val="tx2"/>
                </a:solidFill>
                <a:latin typeface="Montserrat" charset="0"/>
                <a:ea typeface="Montserrat" charset="0"/>
                <a:cs typeface="Montserrat" charset="0"/>
              </a:rPr>
              <a:t>WITH OUR LATEST PROJECTS</a:t>
            </a:r>
            <a:endParaRPr lang="en-US" sz="9600" spc="600" dirty="0">
              <a:solidFill>
                <a:schemeClr val="tx2"/>
              </a:solidFill>
              <a:latin typeface="Montserrat" charset="0"/>
              <a:ea typeface="Montserrat" charset="0"/>
              <a:cs typeface="Montserrat" charset="0"/>
            </a:endParaRPr>
          </a:p>
        </p:txBody>
      </p:sp>
      <p:sp>
        <p:nvSpPr>
          <p:cNvPr id="19" name="TextBox 18"/>
          <p:cNvSpPr txBox="1"/>
          <p:nvPr/>
        </p:nvSpPr>
        <p:spPr>
          <a:xfrm>
            <a:off x="9547716"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0" name="TextBox 19"/>
          <p:cNvSpPr txBox="1"/>
          <p:nvPr/>
        </p:nvSpPr>
        <p:spPr>
          <a:xfrm>
            <a:off x="12294762" y="5968077"/>
            <a:ext cx="4360126" cy="1477328"/>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a:t>
            </a:r>
            <a:r>
              <a:rPr lang="en-US" sz="2000" dirty="0" smtClean="0">
                <a:solidFill>
                  <a:schemeClr val="bg1"/>
                </a:solidFill>
                <a:latin typeface="Montserrat Light" charset="0"/>
                <a:ea typeface="Montserrat Light" charset="0"/>
                <a:cs typeface="Montserrat Light" charset="0"/>
              </a:rPr>
              <a:t>persons</a:t>
            </a:r>
            <a:r>
              <a:rPr lang="en-US" sz="2000" dirty="0">
                <a:solidFill>
                  <a:schemeClr val="bg1"/>
                </a:solidFill>
                <a:latin typeface="Montserrat Light" charset="0"/>
                <a:ea typeface="Montserrat Light" charset="0"/>
                <a:cs typeface="Montserrat Light" charset="0"/>
              </a:rPr>
              <a:t>.</a:t>
            </a:r>
          </a:p>
        </p:txBody>
      </p:sp>
      <p:sp>
        <p:nvSpPr>
          <p:cNvPr id="21" name="TextBox 20"/>
          <p:cNvSpPr txBox="1"/>
          <p:nvPr/>
        </p:nvSpPr>
        <p:spPr>
          <a:xfrm>
            <a:off x="12680147" y="5235817"/>
            <a:ext cx="3619902" cy="584775"/>
          </a:xfrm>
          <a:prstGeom prst="rect">
            <a:avLst/>
          </a:prstGeom>
          <a:noFill/>
        </p:spPr>
        <p:txBody>
          <a:bodyPr wrap="none" rtlCol="0">
            <a:spAutoFit/>
          </a:bodyPr>
          <a:lstStyle/>
          <a:p>
            <a:pPr algn="ctr"/>
            <a:r>
              <a:rPr lang="en-US" sz="3200" b="1" spc="600" dirty="0" smtClean="0">
                <a:solidFill>
                  <a:schemeClr val="bg1"/>
                </a:solidFill>
                <a:latin typeface="Montserrat" charset="0"/>
                <a:ea typeface="Montserrat" charset="0"/>
                <a:cs typeface="Montserrat" charset="0"/>
              </a:rPr>
              <a:t>WRITE HERE</a:t>
            </a:r>
            <a:endParaRPr lang="en-US" sz="4800" b="1" spc="600" dirty="0">
              <a:solidFill>
                <a:schemeClr val="bg1"/>
              </a:solidFill>
              <a:latin typeface="Montserrat" charset="0"/>
              <a:ea typeface="Montserrat" charset="0"/>
              <a:cs typeface="Montserrat" charset="0"/>
            </a:endParaRPr>
          </a:p>
        </p:txBody>
      </p:sp>
      <p:sp>
        <p:nvSpPr>
          <p:cNvPr id="22" name="TextBox 21"/>
          <p:cNvSpPr txBox="1"/>
          <p:nvPr/>
        </p:nvSpPr>
        <p:spPr>
          <a:xfrm>
            <a:off x="17928039" y="10188671"/>
            <a:ext cx="3963751" cy="1477328"/>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a:t>
            </a:r>
            <a:r>
              <a:rPr lang="en-US" sz="2000" dirty="0" smtClean="0">
                <a:solidFill>
                  <a:schemeClr val="bg1"/>
                </a:solidFill>
                <a:latin typeface="Montserrat Light" charset="0"/>
                <a:ea typeface="Montserrat Light" charset="0"/>
                <a:cs typeface="Montserrat Light" charset="0"/>
              </a:rPr>
              <a:t>legal</a:t>
            </a:r>
            <a:endParaRPr lang="en-US" sz="2000" dirty="0">
              <a:solidFill>
                <a:schemeClr val="bg1"/>
              </a:solidFill>
              <a:latin typeface="Montserrat Light" charset="0"/>
              <a:ea typeface="Montserrat Light" charset="0"/>
              <a:cs typeface="Montserrat Light" charset="0"/>
            </a:endParaRPr>
          </a:p>
        </p:txBody>
      </p:sp>
      <p:sp>
        <p:nvSpPr>
          <p:cNvPr id="23" name="TextBox 22"/>
          <p:cNvSpPr txBox="1"/>
          <p:nvPr/>
        </p:nvSpPr>
        <p:spPr>
          <a:xfrm>
            <a:off x="18035284" y="9456411"/>
            <a:ext cx="3619902" cy="584775"/>
          </a:xfrm>
          <a:prstGeom prst="rect">
            <a:avLst/>
          </a:prstGeom>
          <a:noFill/>
        </p:spPr>
        <p:txBody>
          <a:bodyPr wrap="none" rtlCol="0">
            <a:spAutoFit/>
          </a:bodyPr>
          <a:lstStyle/>
          <a:p>
            <a:pPr algn="ctr"/>
            <a:r>
              <a:rPr lang="en-US" sz="3200" b="1" spc="600" dirty="0" smtClean="0">
                <a:solidFill>
                  <a:schemeClr val="bg1"/>
                </a:solidFill>
                <a:latin typeface="Montserrat" charset="0"/>
                <a:ea typeface="Montserrat" charset="0"/>
                <a:cs typeface="Montserrat" charset="0"/>
              </a:rPr>
              <a:t>WRITE HERE</a:t>
            </a:r>
            <a:endParaRPr lang="en-US" sz="4800" b="1" spc="600" dirty="0">
              <a:solidFill>
                <a:schemeClr val="bg1"/>
              </a:solidFill>
              <a:latin typeface="Montserrat" charset="0"/>
              <a:ea typeface="Montserrat" charset="0"/>
              <a:cs typeface="Montserrat" charset="0"/>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3714993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3" name="Rectangle 42"/>
          <p:cNvSpPr/>
          <p:nvPr/>
        </p:nvSpPr>
        <p:spPr>
          <a:xfrm>
            <a:off x="1309228" y="1348141"/>
            <a:ext cx="21759194" cy="110380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45" name="TextBox 44"/>
          <p:cNvSpPr txBox="1"/>
          <p:nvPr/>
        </p:nvSpPr>
        <p:spPr>
          <a:xfrm>
            <a:off x="6827009" y="3274132"/>
            <a:ext cx="10723631" cy="2123658"/>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TEXT WITH IMAGE BACKGROUND</a:t>
            </a:r>
            <a:endParaRPr lang="en-US" sz="9600" spc="600" dirty="0">
              <a:solidFill>
                <a:schemeClr val="tx2"/>
              </a:solidFill>
              <a:latin typeface="Montserrat" charset="0"/>
              <a:ea typeface="Montserrat" charset="0"/>
              <a:cs typeface="Montserrat" charset="0"/>
            </a:endParaRPr>
          </a:p>
        </p:txBody>
      </p:sp>
      <p:sp>
        <p:nvSpPr>
          <p:cNvPr id="46" name="TextBox 45"/>
          <p:cNvSpPr txBox="1"/>
          <p:nvPr/>
        </p:nvSpPr>
        <p:spPr>
          <a:xfrm>
            <a:off x="9547716" y="2813994"/>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7" name="TextBox 46"/>
          <p:cNvSpPr txBox="1"/>
          <p:nvPr/>
        </p:nvSpPr>
        <p:spPr>
          <a:xfrm>
            <a:off x="3044825" y="6687488"/>
            <a:ext cx="8696326" cy="1938992"/>
          </a:xfrm>
          <a:prstGeom prst="rect">
            <a:avLst/>
          </a:prstGeom>
          <a:noFill/>
        </p:spPr>
        <p:txBody>
          <a:bodyPr wrap="square" rtlCol="0">
            <a:spAutoFit/>
          </a:bodyPr>
          <a:lstStyle/>
          <a:p>
            <a:pPr algn="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a:t>
            </a:r>
            <a:r>
              <a:rPr lang="en-US" sz="2000" dirty="0" smtClean="0">
                <a:latin typeface="Montserrat Light" charset="0"/>
                <a:ea typeface="Montserrat Light" charset="0"/>
                <a:cs typeface="Montserrat Light" charset="0"/>
              </a:rPr>
              <a:t>their</a:t>
            </a:r>
          </a:p>
        </p:txBody>
      </p:sp>
      <p:sp>
        <p:nvSpPr>
          <p:cNvPr id="48" name="TextBox 47"/>
          <p:cNvSpPr txBox="1"/>
          <p:nvPr/>
        </p:nvSpPr>
        <p:spPr>
          <a:xfrm>
            <a:off x="9006106" y="8850088"/>
            <a:ext cx="2735044" cy="523220"/>
          </a:xfrm>
          <a:prstGeom prst="rect">
            <a:avLst/>
          </a:prstGeom>
          <a:noFill/>
        </p:spPr>
        <p:txBody>
          <a:bodyPr wrap="none" rtlCol="0">
            <a:spAutoFit/>
          </a:bodyPr>
          <a:lstStyle/>
          <a:p>
            <a:pPr algn="r"/>
            <a:r>
              <a:rPr lang="en-US" sz="2800" spc="600" dirty="0" smtClean="0">
                <a:solidFill>
                  <a:schemeClr val="tx2"/>
                </a:solidFill>
                <a:latin typeface="Montserrat" charset="0"/>
                <a:ea typeface="Montserrat" charset="0"/>
                <a:cs typeface="Montserrat" charset="0"/>
              </a:rPr>
              <a:t>JOHN DOE</a:t>
            </a:r>
            <a:endParaRPr lang="en-US" sz="4400" spc="600" dirty="0">
              <a:solidFill>
                <a:schemeClr val="tx2"/>
              </a:solidFill>
              <a:latin typeface="Montserrat" charset="0"/>
              <a:ea typeface="Montserrat" charset="0"/>
              <a:cs typeface="Montserrat" charset="0"/>
            </a:endParaRPr>
          </a:p>
        </p:txBody>
      </p:sp>
      <p:sp>
        <p:nvSpPr>
          <p:cNvPr id="50" name="TextBox 49"/>
          <p:cNvSpPr txBox="1"/>
          <p:nvPr/>
        </p:nvSpPr>
        <p:spPr>
          <a:xfrm>
            <a:off x="12600896" y="8846918"/>
            <a:ext cx="3105337" cy="523220"/>
          </a:xfrm>
          <a:prstGeom prst="rect">
            <a:avLst/>
          </a:prstGeom>
          <a:noFill/>
        </p:spPr>
        <p:txBody>
          <a:bodyPr wrap="none" rtlCol="0">
            <a:spAutoFit/>
          </a:bodyPr>
          <a:lstStyle/>
          <a:p>
            <a:r>
              <a:rPr lang="en-US" sz="2800" spc="600" dirty="0" smtClean="0">
                <a:solidFill>
                  <a:schemeClr val="tx2"/>
                </a:solidFill>
                <a:latin typeface="Montserrat" charset="0"/>
                <a:ea typeface="Montserrat" charset="0"/>
                <a:cs typeface="Montserrat" charset="0"/>
              </a:rPr>
              <a:t>MARK ZUCK</a:t>
            </a:r>
            <a:endParaRPr lang="en-US" sz="4400" spc="600" dirty="0">
              <a:solidFill>
                <a:schemeClr val="tx2"/>
              </a:solidFill>
              <a:latin typeface="Montserrat" charset="0"/>
              <a:ea typeface="Montserrat" charset="0"/>
              <a:cs typeface="Montserrat" charset="0"/>
            </a:endParaRPr>
          </a:p>
        </p:txBody>
      </p:sp>
      <p:sp>
        <p:nvSpPr>
          <p:cNvPr id="51" name="TextBox 50"/>
          <p:cNvSpPr txBox="1"/>
          <p:nvPr/>
        </p:nvSpPr>
        <p:spPr>
          <a:xfrm>
            <a:off x="12598399" y="6788312"/>
            <a:ext cx="8696326" cy="1938992"/>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a:t>
            </a:r>
            <a:r>
              <a:rPr lang="en-US" sz="2000" dirty="0" smtClean="0">
                <a:latin typeface="Montserrat Light" charset="0"/>
                <a:ea typeface="Montserrat Light" charset="0"/>
                <a:cs typeface="Montserrat Light" charset="0"/>
              </a:rPr>
              <a:t>their</a:t>
            </a:r>
          </a:p>
        </p:txBody>
      </p:sp>
    </p:spTree>
    <p:extLst>
      <p:ext uri="{BB962C8B-B14F-4D97-AF65-F5344CB8AC3E}">
        <p14:creationId xmlns:p14="http://schemas.microsoft.com/office/powerpoint/2010/main" val="400290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0"/>
            <a:ext cx="24377650" cy="13716000"/>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6" name="Snip Single Corner Rectangle 5"/>
          <p:cNvSpPr/>
          <p:nvPr/>
        </p:nvSpPr>
        <p:spPr>
          <a:xfrm>
            <a:off x="5138676" y="2754596"/>
            <a:ext cx="14100300" cy="8337436"/>
          </a:xfrm>
          <a:prstGeom prst="snip1Rect">
            <a:avLst/>
          </a:prstGeom>
          <a:noFill/>
          <a:ln w="1016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solidFill>
                <a:srgbClr val="0E0E0E"/>
              </a:solidFill>
              <a:latin typeface="Montserrat" charset="0"/>
            </a:endParaRPr>
          </a:p>
        </p:txBody>
      </p:sp>
      <p:sp>
        <p:nvSpPr>
          <p:cNvPr id="7" name="TextBox 6"/>
          <p:cNvSpPr txBox="1"/>
          <p:nvPr/>
        </p:nvSpPr>
        <p:spPr>
          <a:xfrm>
            <a:off x="6469445" y="4571853"/>
            <a:ext cx="9453229" cy="3631763"/>
          </a:xfrm>
          <a:prstGeom prst="rect">
            <a:avLst/>
          </a:prstGeom>
          <a:noFill/>
        </p:spPr>
        <p:txBody>
          <a:bodyPr wrap="none" rtlCol="0">
            <a:spAutoFit/>
          </a:bodyPr>
          <a:lstStyle/>
          <a:p>
            <a:r>
              <a:rPr lang="en-US" sz="11500" spc="3000" dirty="0" smtClean="0">
                <a:solidFill>
                  <a:srgbClr val="0E0E0E"/>
                </a:solidFill>
                <a:latin typeface="Montserrat" charset="0"/>
                <a:ea typeface="Montserrat" charset="0"/>
                <a:cs typeface="Montserrat" charset="0"/>
              </a:rPr>
              <a:t>BREAK</a:t>
            </a:r>
          </a:p>
          <a:p>
            <a:r>
              <a:rPr lang="en-US" sz="11500" spc="3000" dirty="0" smtClean="0">
                <a:solidFill>
                  <a:srgbClr val="0E0E0E"/>
                </a:solidFill>
                <a:latin typeface="Montserrat" charset="0"/>
                <a:ea typeface="Montserrat" charset="0"/>
                <a:cs typeface="Montserrat" charset="0"/>
              </a:rPr>
              <a:t>SECTION</a:t>
            </a:r>
          </a:p>
        </p:txBody>
      </p:sp>
      <p:grpSp>
        <p:nvGrpSpPr>
          <p:cNvPr id="8" name="Group 7"/>
          <p:cNvGrpSpPr/>
          <p:nvPr/>
        </p:nvGrpSpPr>
        <p:grpSpPr>
          <a:xfrm>
            <a:off x="6668946" y="8485095"/>
            <a:ext cx="3829841" cy="687003"/>
            <a:chOff x="10214270" y="9498157"/>
            <a:chExt cx="3829841" cy="687003"/>
          </a:xfrm>
        </p:grpSpPr>
        <p:sp>
          <p:nvSpPr>
            <p:cNvPr id="9" name="Rectangle 8"/>
            <p:cNvSpPr/>
            <p:nvPr/>
          </p:nvSpPr>
          <p:spPr>
            <a:xfrm>
              <a:off x="10214270" y="9498157"/>
              <a:ext cx="3829841" cy="687003"/>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0E0E0E"/>
                </a:solidFill>
                <a:latin typeface="Montserrat" charset="0"/>
              </a:endParaRPr>
            </a:p>
          </p:txBody>
        </p:sp>
        <p:sp>
          <p:nvSpPr>
            <p:cNvPr id="10" name="TextBox 9"/>
            <p:cNvSpPr txBox="1"/>
            <p:nvPr/>
          </p:nvSpPr>
          <p:spPr>
            <a:xfrm>
              <a:off x="10610830" y="9633100"/>
              <a:ext cx="3079789" cy="400110"/>
            </a:xfrm>
            <a:prstGeom prst="rect">
              <a:avLst/>
            </a:prstGeom>
            <a:noFill/>
            <a:ln>
              <a:noFill/>
            </a:ln>
          </p:spPr>
          <p:txBody>
            <a:bodyPr wrap="square" rtlCol="0">
              <a:spAutoFit/>
            </a:bodyPr>
            <a:lstStyle/>
            <a:p>
              <a:pPr algn="ctr"/>
              <a:r>
                <a:rPr lang="en-US" sz="2000" spc="600" dirty="0" smtClean="0">
                  <a:solidFill>
                    <a:srgbClr val="0E0E0E"/>
                  </a:solidFill>
                  <a:latin typeface="Montserrat" charset="0"/>
                  <a:ea typeface="Montserrat" charset="0"/>
                  <a:cs typeface="Montserrat" charset="0"/>
                </a:rPr>
                <a:t>LEARN MORE</a:t>
              </a:r>
              <a:endParaRPr lang="en-US" spc="600" dirty="0">
                <a:solidFill>
                  <a:srgbClr val="0E0E0E"/>
                </a:solidFill>
                <a:latin typeface="Montserrat" charset="0"/>
                <a:ea typeface="Montserrat" charset="0"/>
                <a:cs typeface="Montserrat" charset="0"/>
              </a:endParaRPr>
            </a:p>
          </p:txBody>
        </p:sp>
      </p:grpSp>
    </p:spTree>
    <p:extLst>
      <p:ext uri="{BB962C8B-B14F-4D97-AF65-F5344CB8AC3E}">
        <p14:creationId xmlns:p14="http://schemas.microsoft.com/office/powerpoint/2010/main" val="3579971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0"/>
            <a:ext cx="24377650" cy="13716000"/>
          </a:xfrm>
          <a:prstGeom prst="rect">
            <a:avLst/>
          </a:prstGeom>
          <a:solidFill>
            <a:schemeClr val="bg1">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1" name="Diamond 10"/>
          <p:cNvSpPr/>
          <p:nvPr/>
        </p:nvSpPr>
        <p:spPr>
          <a:xfrm>
            <a:off x="5138676" y="2754596"/>
            <a:ext cx="14100300" cy="8337436"/>
          </a:xfrm>
          <a:prstGeom prst="diamond">
            <a:avLst/>
          </a:prstGeom>
          <a:noFill/>
          <a:ln w="101600">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Montserrat" charset="0"/>
            </a:endParaRPr>
          </a:p>
        </p:txBody>
      </p:sp>
      <p:sp>
        <p:nvSpPr>
          <p:cNvPr id="12" name="TextBox 11"/>
          <p:cNvSpPr txBox="1"/>
          <p:nvPr/>
        </p:nvSpPr>
        <p:spPr>
          <a:xfrm>
            <a:off x="8700581" y="5695129"/>
            <a:ext cx="6994222" cy="2308324"/>
          </a:xfrm>
          <a:prstGeom prst="rect">
            <a:avLst/>
          </a:prstGeom>
          <a:noFill/>
          <a:ln>
            <a:noFill/>
          </a:ln>
        </p:spPr>
        <p:txBody>
          <a:bodyPr wrap="none" rtlCol="0">
            <a:spAutoFit/>
          </a:bodyPr>
          <a:lstStyle/>
          <a:p>
            <a:pPr algn="ctr"/>
            <a:r>
              <a:rPr lang="en-US" sz="7200" spc="3000" dirty="0" smtClean="0">
                <a:solidFill>
                  <a:srgbClr val="0E0E0E"/>
                </a:solidFill>
                <a:latin typeface="Montserrat" charset="0"/>
                <a:ea typeface="Montserrat" charset="0"/>
                <a:cs typeface="Montserrat" charset="0"/>
              </a:rPr>
              <a:t>BREAK</a:t>
            </a:r>
          </a:p>
          <a:p>
            <a:pPr algn="ctr"/>
            <a:r>
              <a:rPr lang="en-US" sz="7200" spc="3000" dirty="0" smtClean="0">
                <a:solidFill>
                  <a:srgbClr val="0E0E0E"/>
                </a:solidFill>
                <a:latin typeface="Montserrat" charset="0"/>
                <a:ea typeface="Montserrat" charset="0"/>
                <a:cs typeface="Montserrat" charset="0"/>
              </a:rPr>
              <a:t>SECTION</a:t>
            </a:r>
          </a:p>
        </p:txBody>
      </p:sp>
    </p:spTree>
    <p:extLst>
      <p:ext uri="{BB962C8B-B14F-4D97-AF65-F5344CB8AC3E}">
        <p14:creationId xmlns:p14="http://schemas.microsoft.com/office/powerpoint/2010/main" val="981604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0"/>
            <a:ext cx="24377650" cy="13716000"/>
          </a:xfrm>
          <a:prstGeom prst="rect">
            <a:avLst/>
          </a:prstGeom>
          <a:solidFill>
            <a:schemeClr val="bg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6" name="Donut 5"/>
          <p:cNvSpPr/>
          <p:nvPr/>
        </p:nvSpPr>
        <p:spPr>
          <a:xfrm>
            <a:off x="8750064" y="2695339"/>
            <a:ext cx="6801323" cy="6801323"/>
          </a:xfrm>
          <a:prstGeom prst="donut">
            <a:avLst/>
          </a:prstGeom>
          <a:noFill/>
          <a:ln w="1016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solidFill>
                <a:srgbClr val="0E0E0E"/>
              </a:solidFill>
              <a:latin typeface="Montserrat" charset="0"/>
            </a:endParaRPr>
          </a:p>
        </p:txBody>
      </p:sp>
      <p:sp>
        <p:nvSpPr>
          <p:cNvPr id="7" name="TextBox 6"/>
          <p:cNvSpPr txBox="1"/>
          <p:nvPr/>
        </p:nvSpPr>
        <p:spPr>
          <a:xfrm>
            <a:off x="7028846" y="10239275"/>
            <a:ext cx="10269158" cy="830997"/>
          </a:xfrm>
          <a:prstGeom prst="rect">
            <a:avLst/>
          </a:prstGeom>
          <a:noFill/>
        </p:spPr>
        <p:txBody>
          <a:bodyPr wrap="none" rtlCol="0">
            <a:spAutoFit/>
          </a:bodyPr>
          <a:lstStyle/>
          <a:p>
            <a:pPr algn="ctr"/>
            <a:r>
              <a:rPr lang="en-US" sz="4800" spc="3000" smtClean="0">
                <a:solidFill>
                  <a:srgbClr val="0E0E0E"/>
                </a:solidFill>
                <a:latin typeface="Montserrat" charset="0"/>
                <a:ea typeface="Montserrat" charset="0"/>
                <a:cs typeface="Montserrat" charset="0"/>
              </a:rPr>
              <a:t>BREAK SECTION</a:t>
            </a:r>
            <a:endParaRPr lang="en-US" sz="4800" spc="3000" dirty="0" smtClean="0">
              <a:solidFill>
                <a:srgbClr val="0E0E0E"/>
              </a:solidFill>
              <a:latin typeface="Montserrat" charset="0"/>
              <a:ea typeface="Montserrat" charset="0"/>
              <a:cs typeface="Montserrat" charset="0"/>
            </a:endParaRPr>
          </a:p>
        </p:txBody>
      </p:sp>
      <p:sp>
        <p:nvSpPr>
          <p:cNvPr id="8" name="Shape 2699"/>
          <p:cNvSpPr/>
          <p:nvPr/>
        </p:nvSpPr>
        <p:spPr>
          <a:xfrm>
            <a:off x="11371664" y="5460275"/>
            <a:ext cx="1587428" cy="1298804"/>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Tree>
    <p:extLst>
      <p:ext uri="{BB962C8B-B14F-4D97-AF65-F5344CB8AC3E}">
        <p14:creationId xmlns:p14="http://schemas.microsoft.com/office/powerpoint/2010/main" val="20032043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6" name="Rectangle 5"/>
          <p:cNvSpPr/>
          <p:nvPr/>
        </p:nvSpPr>
        <p:spPr>
          <a:xfrm>
            <a:off x="8035925" y="2743200"/>
            <a:ext cx="8229600" cy="8229600"/>
          </a:xfrm>
          <a:prstGeom prst="rect">
            <a:avLst/>
          </a:prstGeom>
          <a:noFill/>
          <a:ln w="1016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Montserrat" charset="0"/>
            </a:endParaRPr>
          </a:p>
        </p:txBody>
      </p:sp>
      <p:sp>
        <p:nvSpPr>
          <p:cNvPr id="8" name="TextBox 7"/>
          <p:cNvSpPr txBox="1"/>
          <p:nvPr/>
        </p:nvSpPr>
        <p:spPr>
          <a:xfrm>
            <a:off x="9835841" y="3997997"/>
            <a:ext cx="4660250" cy="3139321"/>
          </a:xfrm>
          <a:prstGeom prst="rect">
            <a:avLst/>
          </a:prstGeom>
          <a:noFill/>
        </p:spPr>
        <p:txBody>
          <a:bodyPr wrap="none" rtlCol="0">
            <a:spAutoFit/>
          </a:bodyPr>
          <a:lstStyle/>
          <a:p>
            <a:pPr algn="ctr"/>
            <a:r>
              <a:rPr lang="en-US" sz="6600" spc="600" dirty="0" smtClean="0">
                <a:solidFill>
                  <a:schemeClr val="bg1"/>
                </a:solidFill>
                <a:latin typeface="Montserrat" charset="0"/>
                <a:ea typeface="Montserrat" charset="0"/>
                <a:cs typeface="Montserrat" charset="0"/>
              </a:rPr>
              <a:t>THIS IS A</a:t>
            </a:r>
          </a:p>
          <a:p>
            <a:pPr algn="ctr"/>
            <a:r>
              <a:rPr lang="en-US" sz="6600" spc="600" dirty="0" smtClean="0">
                <a:solidFill>
                  <a:schemeClr val="bg1"/>
                </a:solidFill>
                <a:latin typeface="Montserrat" charset="0"/>
                <a:ea typeface="Montserrat" charset="0"/>
                <a:cs typeface="Montserrat" charset="0"/>
              </a:rPr>
              <a:t>BREAK</a:t>
            </a:r>
          </a:p>
          <a:p>
            <a:pPr algn="ctr"/>
            <a:r>
              <a:rPr lang="en-US" sz="6600" spc="600" dirty="0" smtClean="0">
                <a:solidFill>
                  <a:schemeClr val="bg1"/>
                </a:solidFill>
                <a:latin typeface="Montserrat" charset="0"/>
                <a:ea typeface="Montserrat" charset="0"/>
                <a:cs typeface="Montserrat" charset="0"/>
              </a:rPr>
              <a:t>SECTION</a:t>
            </a:r>
            <a:endParaRPr lang="en-US" sz="9600" spc="600" dirty="0">
              <a:solidFill>
                <a:schemeClr val="bg1"/>
              </a:solidFill>
              <a:latin typeface="Montserrat" charset="0"/>
              <a:ea typeface="Montserrat" charset="0"/>
              <a:cs typeface="Montserrat" charset="0"/>
            </a:endParaRPr>
          </a:p>
        </p:txBody>
      </p:sp>
      <p:sp>
        <p:nvSpPr>
          <p:cNvPr id="9" name="TextBox 8"/>
          <p:cNvSpPr txBox="1"/>
          <p:nvPr/>
        </p:nvSpPr>
        <p:spPr>
          <a:xfrm>
            <a:off x="9316920" y="3537859"/>
            <a:ext cx="5698085" cy="338554"/>
          </a:xfrm>
          <a:prstGeom prst="rect">
            <a:avLst/>
          </a:prstGeom>
          <a:noFill/>
        </p:spPr>
        <p:txBody>
          <a:bodyPr wrap="square" rtlCol="0">
            <a:spAutoFit/>
          </a:bodyPr>
          <a:lstStyle/>
          <a:p>
            <a:pPr algn="ctr"/>
            <a:r>
              <a:rPr lang="en-US" sz="1600" spc="1200" dirty="0" smtClean="0">
                <a:solidFill>
                  <a:schemeClr val="bg1"/>
                </a:solidFill>
                <a:latin typeface="Montserrat" charset="0"/>
                <a:ea typeface="Montserrat" charset="0"/>
                <a:cs typeface="Montserrat" charset="0"/>
              </a:rPr>
              <a:t>YOU CAN WRITE HERE</a:t>
            </a:r>
            <a:endParaRPr lang="en-US" sz="1600" spc="1200" dirty="0">
              <a:solidFill>
                <a:schemeClr val="bg1"/>
              </a:solidFill>
              <a:latin typeface="Montserrat" charset="0"/>
              <a:ea typeface="Montserrat" charset="0"/>
              <a:cs typeface="Montserrat" charset="0"/>
            </a:endParaRPr>
          </a:p>
        </p:txBody>
      </p:sp>
      <p:grpSp>
        <p:nvGrpSpPr>
          <p:cNvPr id="3" name="Group 2"/>
          <p:cNvGrpSpPr/>
          <p:nvPr/>
        </p:nvGrpSpPr>
        <p:grpSpPr>
          <a:xfrm>
            <a:off x="10239670" y="9472757"/>
            <a:ext cx="3829841" cy="687003"/>
            <a:chOff x="10214270" y="9498157"/>
            <a:chExt cx="3829841" cy="687003"/>
          </a:xfrm>
        </p:grpSpPr>
        <p:sp>
          <p:nvSpPr>
            <p:cNvPr id="11" name="Rectangle 10"/>
            <p:cNvSpPr/>
            <p:nvPr/>
          </p:nvSpPr>
          <p:spPr>
            <a:xfrm>
              <a:off x="10214270" y="9498157"/>
              <a:ext cx="3829841" cy="687003"/>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Montserrat" charset="0"/>
              </a:endParaRPr>
            </a:p>
          </p:txBody>
        </p:sp>
        <p:sp>
          <p:nvSpPr>
            <p:cNvPr id="12" name="TextBox 11"/>
            <p:cNvSpPr txBox="1"/>
            <p:nvPr/>
          </p:nvSpPr>
          <p:spPr>
            <a:xfrm>
              <a:off x="10610830" y="9633100"/>
              <a:ext cx="3079789" cy="400110"/>
            </a:xfrm>
            <a:prstGeom prst="rect">
              <a:avLst/>
            </a:prstGeom>
            <a:noFill/>
          </p:spPr>
          <p:txBody>
            <a:bodyPr wrap="square" rtlCol="0">
              <a:spAutoFit/>
            </a:bodyPr>
            <a:lstStyle/>
            <a:p>
              <a:pPr algn="ctr"/>
              <a:r>
                <a:rPr lang="en-US" sz="2000" spc="600" dirty="0" smtClean="0">
                  <a:solidFill>
                    <a:schemeClr val="bg2"/>
                  </a:solidFill>
                  <a:latin typeface="Montserrat" charset="0"/>
                  <a:ea typeface="Montserrat" charset="0"/>
                  <a:cs typeface="Montserrat" charset="0"/>
                </a:rPr>
                <a:t>LEARN MORE</a:t>
              </a:r>
              <a:endParaRPr lang="en-US" spc="600" dirty="0">
                <a:solidFill>
                  <a:schemeClr val="bg2"/>
                </a:solidFill>
                <a:latin typeface="Montserrat" charset="0"/>
                <a:ea typeface="Montserrat" charset="0"/>
                <a:cs typeface="Montserrat" charset="0"/>
              </a:endParaRPr>
            </a:p>
          </p:txBody>
        </p:sp>
      </p:grpSp>
      <p:sp>
        <p:nvSpPr>
          <p:cNvPr id="13" name="TextBox 12"/>
          <p:cNvSpPr txBox="1"/>
          <p:nvPr/>
        </p:nvSpPr>
        <p:spPr>
          <a:xfrm>
            <a:off x="8694594" y="7272261"/>
            <a:ext cx="6940552" cy="1754326"/>
          </a:xfrm>
          <a:prstGeom prst="rect">
            <a:avLst/>
          </a:prstGeom>
          <a:noFill/>
        </p:spPr>
        <p:txBody>
          <a:bodyPr wrap="square" rtlCol="0">
            <a:spAutoFit/>
          </a:bodyPr>
          <a:lstStyle/>
          <a:p>
            <a:pPr algn="ctr">
              <a:lnSpc>
                <a:spcPct val="150000"/>
              </a:lnSpc>
            </a:pPr>
            <a:r>
              <a:rPr lang="en-US" sz="1800" spc="300"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t>
            </a:r>
            <a:r>
              <a:rPr lang="en-US" sz="1800" spc="300" dirty="0" smtClean="0">
                <a:solidFill>
                  <a:schemeClr val="bg1"/>
                </a:solidFill>
                <a:latin typeface="Montserrat Light" charset="0"/>
                <a:ea typeface="Montserrat Light" charset="0"/>
                <a:cs typeface="Montserrat Light" charset="0"/>
              </a:rPr>
              <a:t>and. </a:t>
            </a:r>
            <a:endParaRPr lang="en-US" sz="1800" spc="300" dirty="0">
              <a:solidFill>
                <a:schemeClr val="bg1"/>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17838901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0"/>
            <a:ext cx="24377650" cy="13716000"/>
          </a:xfrm>
          <a:prstGeom prst="rect">
            <a:avLst/>
          </a:prstGeom>
          <a:solidFill>
            <a:srgbClr val="0E0E0E">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7" name="TextBox 16"/>
          <p:cNvSpPr txBox="1"/>
          <p:nvPr/>
        </p:nvSpPr>
        <p:spPr>
          <a:xfrm>
            <a:off x="5791932" y="6257834"/>
            <a:ext cx="12811521" cy="1200329"/>
          </a:xfrm>
          <a:prstGeom prst="rect">
            <a:avLst/>
          </a:prstGeom>
          <a:noFill/>
        </p:spPr>
        <p:txBody>
          <a:bodyPr wrap="none" rtlCol="0">
            <a:spAutoFit/>
          </a:bodyPr>
          <a:lstStyle/>
          <a:p>
            <a:pPr algn="ctr"/>
            <a:r>
              <a:rPr lang="en-US" sz="7200" spc="3000" dirty="0" smtClean="0">
                <a:solidFill>
                  <a:schemeClr val="bg1"/>
                </a:solidFill>
                <a:latin typeface="Montserrat" charset="0"/>
                <a:ea typeface="Montserrat" charset="0"/>
                <a:cs typeface="Montserrat" charset="0"/>
              </a:rPr>
              <a:t>BREAK SECTION</a:t>
            </a:r>
          </a:p>
        </p:txBody>
      </p:sp>
      <p:sp>
        <p:nvSpPr>
          <p:cNvPr id="6" name="Rectangle 5"/>
          <p:cNvSpPr/>
          <p:nvPr/>
        </p:nvSpPr>
        <p:spPr>
          <a:xfrm>
            <a:off x="5178502" y="5881274"/>
            <a:ext cx="14020647" cy="2084080"/>
          </a:xfrm>
          <a:prstGeom prst="rect">
            <a:avLst/>
          </a:prstGeom>
          <a:noFill/>
          <a:ln w="1016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Montserrat" charset="0"/>
            </a:endParaRPr>
          </a:p>
        </p:txBody>
      </p:sp>
    </p:spTree>
    <p:extLst>
      <p:ext uri="{BB962C8B-B14F-4D97-AF65-F5344CB8AC3E}">
        <p14:creationId xmlns:p14="http://schemas.microsoft.com/office/powerpoint/2010/main" val="496607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p:sp>
      <p:sp>
        <p:nvSpPr>
          <p:cNvPr id="27" name="Rectangle 26"/>
          <p:cNvSpPr/>
          <p:nvPr/>
        </p:nvSpPr>
        <p:spPr>
          <a:xfrm flipV="1">
            <a:off x="-3176" y="-1"/>
            <a:ext cx="24426546" cy="8500533"/>
          </a:xfrm>
          <a:prstGeom prst="rect">
            <a:avLst/>
          </a:prstGeom>
          <a:solidFill>
            <a:schemeClr val="bg1">
              <a:alpha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3" name="TextBox 12"/>
          <p:cNvSpPr txBox="1"/>
          <p:nvPr/>
        </p:nvSpPr>
        <p:spPr>
          <a:xfrm>
            <a:off x="6602301" y="1390006"/>
            <a:ext cx="11202106"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APP PROJECT SAMPLE</a:t>
            </a:r>
            <a:endParaRPr lang="en-US" sz="9600" spc="600" dirty="0">
              <a:solidFill>
                <a:schemeClr val="tx2"/>
              </a:solidFill>
              <a:latin typeface="Montserrat" charset="0"/>
              <a:ea typeface="Montserrat" charset="0"/>
              <a:cs typeface="Montserrat" charset="0"/>
            </a:endParaRPr>
          </a:p>
        </p:txBody>
      </p:sp>
      <p:sp>
        <p:nvSpPr>
          <p:cNvPr id="14" name="TextBox 13"/>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7" name="TextBox 16"/>
          <p:cNvSpPr txBox="1"/>
          <p:nvPr/>
        </p:nvSpPr>
        <p:spPr>
          <a:xfrm>
            <a:off x="4866222" y="2619586"/>
            <a:ext cx="14658343" cy="864211"/>
          </a:xfrm>
          <a:prstGeom prst="rect">
            <a:avLst/>
          </a:prstGeom>
          <a:noFill/>
        </p:spPr>
        <p:txBody>
          <a:bodyPr wrap="square" rtlCol="0">
            <a:spAutoFit/>
          </a:bodyPr>
          <a:lstStyle/>
          <a:p>
            <a:pPr algn="ctr">
              <a:lnSpc>
                <a:spcPct val="150000"/>
              </a:lnSpc>
            </a:pPr>
            <a:r>
              <a:rPr lang="en-US" sz="1800" spc="300" dirty="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chemeClr val="tx2"/>
                </a:solidFill>
                <a:latin typeface="Montserrat Light" charset="0"/>
                <a:ea typeface="Montserrat Light" charset="0"/>
                <a:cs typeface="Montserrat Light" charset="0"/>
              </a:rPr>
              <a:t>focus.</a:t>
            </a:r>
            <a:endParaRPr lang="en-US" sz="1800" spc="300" dirty="0">
              <a:solidFill>
                <a:schemeClr val="tx2"/>
              </a:solidFill>
              <a:latin typeface="Montserrat Light" charset="0"/>
              <a:ea typeface="Montserrat Light" charset="0"/>
              <a:cs typeface="Montserrat Light" charset="0"/>
            </a:endParaRPr>
          </a:p>
        </p:txBody>
      </p:sp>
      <p:pic>
        <p:nvPicPr>
          <p:cNvPr id="67" name="Picture 66" descr="iPhone6_mockup_front_white.png"/>
          <p:cNvPicPr>
            <a:picLocks/>
          </p:cNvPicPr>
          <p:nvPr/>
        </p:nvPicPr>
        <p:blipFill>
          <a:blip r:embed="rId2">
            <a:extLst>
              <a:ext uri="{28A0092B-C50C-407E-A947-70E740481C1C}">
                <a14:useLocalDpi xmlns:a14="http://schemas.microsoft.com/office/drawing/2010/main" val="0"/>
              </a:ext>
            </a:extLst>
          </a:blip>
          <a:stretch>
            <a:fillRect/>
          </a:stretch>
        </p:blipFill>
        <p:spPr>
          <a:xfrm>
            <a:off x="2664232" y="3701551"/>
            <a:ext cx="5577840" cy="8794591"/>
          </a:xfrm>
          <a:prstGeom prst="rect">
            <a:avLst/>
          </a:prstGeom>
        </p:spPr>
      </p:pic>
      <p:pic>
        <p:nvPicPr>
          <p:cNvPr id="98" name="Picture 97" descr="iPhone6_mockup_front_white.png"/>
          <p:cNvPicPr>
            <a:picLocks/>
          </p:cNvPicPr>
          <p:nvPr/>
        </p:nvPicPr>
        <p:blipFill>
          <a:blip r:embed="rId2">
            <a:extLst>
              <a:ext uri="{28A0092B-C50C-407E-A947-70E740481C1C}">
                <a14:useLocalDpi xmlns:a14="http://schemas.microsoft.com/office/drawing/2010/main" val="0"/>
              </a:ext>
            </a:extLst>
          </a:blip>
          <a:stretch>
            <a:fillRect/>
          </a:stretch>
        </p:blipFill>
        <p:spPr>
          <a:xfrm>
            <a:off x="9385187" y="3701551"/>
            <a:ext cx="5577840" cy="8794591"/>
          </a:xfrm>
          <a:prstGeom prst="rect">
            <a:avLst/>
          </a:prstGeom>
        </p:spPr>
      </p:pic>
      <p:pic>
        <p:nvPicPr>
          <p:cNvPr id="99" name="Picture 98" descr="iPhone6_mockup_front_white.png"/>
          <p:cNvPicPr>
            <a:picLocks/>
          </p:cNvPicPr>
          <p:nvPr/>
        </p:nvPicPr>
        <p:blipFill>
          <a:blip r:embed="rId2">
            <a:extLst>
              <a:ext uri="{28A0092B-C50C-407E-A947-70E740481C1C}">
                <a14:useLocalDpi xmlns:a14="http://schemas.microsoft.com/office/drawing/2010/main" val="0"/>
              </a:ext>
            </a:extLst>
          </a:blip>
          <a:stretch>
            <a:fillRect/>
          </a:stretch>
        </p:blipFill>
        <p:spPr>
          <a:xfrm>
            <a:off x="16072275" y="3698367"/>
            <a:ext cx="5577840" cy="8794591"/>
          </a:xfrm>
          <a:prstGeom prst="rect">
            <a:avLst/>
          </a:prstGeom>
        </p:spPr>
      </p:pic>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181740341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p:sp>
      <p:sp>
        <p:nvSpPr>
          <p:cNvPr id="21" name="Rectangle 20"/>
          <p:cNvSpPr/>
          <p:nvPr/>
        </p:nvSpPr>
        <p:spPr>
          <a:xfrm>
            <a:off x="-3176" y="0"/>
            <a:ext cx="24426546" cy="6867525"/>
          </a:xfrm>
          <a:prstGeom prst="rect">
            <a:avLst/>
          </a:prstGeom>
          <a:solidFill>
            <a:schemeClr val="bg1">
              <a:alpha val="3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pic>
        <p:nvPicPr>
          <p:cNvPr id="67" name="Picture 66" descr="iPhone6_mockup_front_white.png"/>
          <p:cNvPicPr>
            <a:picLocks noChangeAspect="1"/>
          </p:cNvPicPr>
          <p:nvPr/>
        </p:nvPicPr>
        <p:blipFill rotWithShape="1">
          <a:blip r:embed="rId2">
            <a:extLst>
              <a:ext uri="{28A0092B-C50C-407E-A947-70E740481C1C}">
                <a14:useLocalDpi xmlns:a14="http://schemas.microsoft.com/office/drawing/2010/main" val="0"/>
              </a:ext>
            </a:extLst>
          </a:blip>
          <a:srcRect l="23183" r="15433" b="50000"/>
          <a:stretch/>
        </p:blipFill>
        <p:spPr>
          <a:xfrm>
            <a:off x="0" y="2113624"/>
            <a:ext cx="9102725" cy="11602376"/>
          </a:xfrm>
          <a:prstGeom prst="rect">
            <a:avLst/>
          </a:prstGeom>
        </p:spPr>
      </p:pic>
      <p:sp>
        <p:nvSpPr>
          <p:cNvPr id="11" name="TextBox 10"/>
          <p:cNvSpPr txBox="1"/>
          <p:nvPr/>
        </p:nvSpPr>
        <p:spPr>
          <a:xfrm>
            <a:off x="9515904" y="1525471"/>
            <a:ext cx="9517349" cy="2800767"/>
          </a:xfrm>
          <a:prstGeom prst="rect">
            <a:avLst/>
          </a:prstGeom>
          <a:noFill/>
        </p:spPr>
        <p:txBody>
          <a:bodyPr wrap="none" rtlCol="0">
            <a:spAutoFit/>
          </a:bodyPr>
          <a:lstStyle/>
          <a:p>
            <a:r>
              <a:rPr lang="en-US" sz="8800" spc="600" dirty="0" smtClean="0">
                <a:solidFill>
                  <a:schemeClr val="tx2"/>
                </a:solidFill>
                <a:latin typeface="Montserrat" charset="0"/>
                <a:ea typeface="Montserrat" charset="0"/>
                <a:cs typeface="Montserrat" charset="0"/>
              </a:rPr>
              <a:t>APP PROJECT</a:t>
            </a:r>
          </a:p>
          <a:p>
            <a:r>
              <a:rPr lang="en-US" sz="8800" spc="600" dirty="0" smtClean="0">
                <a:solidFill>
                  <a:schemeClr val="tx2"/>
                </a:solidFill>
                <a:latin typeface="Montserrat" charset="0"/>
                <a:ea typeface="Montserrat" charset="0"/>
                <a:cs typeface="Montserrat" charset="0"/>
              </a:rPr>
              <a:t>SAMPLE NAME</a:t>
            </a:r>
            <a:endParaRPr lang="en-US" sz="16600" spc="600" dirty="0">
              <a:solidFill>
                <a:schemeClr val="tx2"/>
              </a:solidFill>
              <a:latin typeface="Montserrat" charset="0"/>
              <a:ea typeface="Montserrat" charset="0"/>
              <a:cs typeface="Montserrat" charset="0"/>
            </a:endParaRPr>
          </a:p>
        </p:txBody>
      </p:sp>
      <p:sp>
        <p:nvSpPr>
          <p:cNvPr id="12" name="TextBox 11"/>
          <p:cNvSpPr txBox="1"/>
          <p:nvPr/>
        </p:nvSpPr>
        <p:spPr>
          <a:xfrm>
            <a:off x="9515904" y="1065333"/>
            <a:ext cx="6267894" cy="338554"/>
          </a:xfrm>
          <a:prstGeom prst="rect">
            <a:avLst/>
          </a:prstGeom>
          <a:noFill/>
        </p:spPr>
        <p:txBody>
          <a:bodyPr wrap="square" rtlCol="0">
            <a:spAutoFit/>
          </a:bodyPr>
          <a:lstStyle/>
          <a:p>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3" name="TextBox 12"/>
          <p:cNvSpPr txBox="1"/>
          <p:nvPr/>
        </p:nvSpPr>
        <p:spPr>
          <a:xfrm>
            <a:off x="9515904" y="4447822"/>
            <a:ext cx="13113794" cy="1279709"/>
          </a:xfrm>
          <a:prstGeom prst="rect">
            <a:avLst/>
          </a:prstGeom>
          <a:noFill/>
        </p:spPr>
        <p:txBody>
          <a:bodyPr wrap="square" rtlCol="0">
            <a:spAutoFit/>
          </a:bodyPr>
          <a:lstStyle/>
          <a:p>
            <a:pPr>
              <a:lnSpc>
                <a:spcPct val="150000"/>
              </a:lnSpc>
            </a:pPr>
            <a:r>
              <a:rPr lang="en-US" sz="1800" spc="300" dirty="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chemeClr val="tx2"/>
                </a:solidFill>
                <a:latin typeface="Montserrat Light" charset="0"/>
                <a:ea typeface="Montserrat Light" charset="0"/>
                <a:cs typeface="Montserrat Light" charset="0"/>
              </a:rPr>
              <a:t>focus.</a:t>
            </a:r>
            <a:endParaRPr lang="en-US" sz="1800" spc="300" dirty="0">
              <a:solidFill>
                <a:schemeClr val="tx2"/>
              </a:solidFill>
              <a:latin typeface="Montserrat Light" charset="0"/>
              <a:ea typeface="Montserrat Light" charset="0"/>
              <a:cs typeface="Montserrat Light" charset="0"/>
            </a:endParaRPr>
          </a:p>
        </p:txBody>
      </p:sp>
      <p:sp>
        <p:nvSpPr>
          <p:cNvPr id="3" name="Rectangle 2"/>
          <p:cNvSpPr/>
          <p:nvPr/>
        </p:nvSpPr>
        <p:spPr>
          <a:xfrm>
            <a:off x="-1" y="5572125"/>
            <a:ext cx="8412480" cy="814387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1029329" y="8499587"/>
            <a:ext cx="5021801"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a:t>
            </a:r>
            <a:r>
              <a:rPr lang="en-US" sz="2000" dirty="0" smtClean="0">
                <a:latin typeface="Montserrat Light" charset="0"/>
                <a:ea typeface="Montserrat Light" charset="0"/>
                <a:cs typeface="Montserrat Light" charset="0"/>
              </a:rPr>
              <a:t>whether,.</a:t>
            </a:r>
            <a:endParaRPr lang="en-US" sz="2000" dirty="0">
              <a:latin typeface="Montserrat Light" charset="0"/>
              <a:ea typeface="Montserrat Light" charset="0"/>
              <a:cs typeface="Montserrat Light" charset="0"/>
            </a:endParaRPr>
          </a:p>
        </p:txBody>
      </p:sp>
      <p:sp>
        <p:nvSpPr>
          <p:cNvPr id="16" name="TextBox 15"/>
          <p:cNvSpPr txBox="1"/>
          <p:nvPr/>
        </p:nvSpPr>
        <p:spPr>
          <a:xfrm>
            <a:off x="11029329" y="7914812"/>
            <a:ext cx="3859502"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A</a:t>
            </a:r>
            <a:endParaRPr lang="en-US" sz="4800" b="1" spc="600" dirty="0">
              <a:solidFill>
                <a:schemeClr val="tx2"/>
              </a:solidFill>
              <a:latin typeface="Montserrat" charset="0"/>
              <a:ea typeface="Montserrat" charset="0"/>
              <a:cs typeface="Montserrat" charset="0"/>
            </a:endParaRPr>
          </a:p>
        </p:txBody>
      </p:sp>
      <p:sp>
        <p:nvSpPr>
          <p:cNvPr id="23" name="TextBox 22"/>
          <p:cNvSpPr txBox="1"/>
          <p:nvPr/>
        </p:nvSpPr>
        <p:spPr>
          <a:xfrm>
            <a:off x="11029329" y="10713827"/>
            <a:ext cx="5021801"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a:t>
            </a:r>
            <a:r>
              <a:rPr lang="en-US" sz="2000" dirty="0" smtClean="0">
                <a:latin typeface="Montserrat Light" charset="0"/>
                <a:ea typeface="Montserrat Light" charset="0"/>
                <a:cs typeface="Montserrat Light" charset="0"/>
              </a:rPr>
              <a:t>whether,.</a:t>
            </a:r>
            <a:endParaRPr lang="en-US" sz="2000" dirty="0">
              <a:latin typeface="Montserrat Light" charset="0"/>
              <a:ea typeface="Montserrat Light" charset="0"/>
              <a:cs typeface="Montserrat Light" charset="0"/>
            </a:endParaRPr>
          </a:p>
        </p:txBody>
      </p:sp>
      <p:sp>
        <p:nvSpPr>
          <p:cNvPr id="24" name="TextBox 23"/>
          <p:cNvSpPr txBox="1"/>
          <p:nvPr/>
        </p:nvSpPr>
        <p:spPr>
          <a:xfrm>
            <a:off x="11029329" y="10129052"/>
            <a:ext cx="3859502"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B</a:t>
            </a:r>
            <a:endParaRPr lang="en-US" sz="4800" b="1" spc="600" dirty="0">
              <a:solidFill>
                <a:schemeClr val="tx2"/>
              </a:solidFill>
              <a:latin typeface="Montserrat" charset="0"/>
              <a:ea typeface="Montserrat" charset="0"/>
              <a:cs typeface="Montserrat" charset="0"/>
            </a:endParaRPr>
          </a:p>
        </p:txBody>
      </p:sp>
      <p:sp>
        <p:nvSpPr>
          <p:cNvPr id="17" name="Shape 2775"/>
          <p:cNvSpPr/>
          <p:nvPr/>
        </p:nvSpPr>
        <p:spPr>
          <a:xfrm>
            <a:off x="9581658" y="8036390"/>
            <a:ext cx="980666" cy="713210"/>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2" name="Shape 2624"/>
          <p:cNvSpPr>
            <a:spLocks noChangeAspect="1"/>
          </p:cNvSpPr>
          <p:nvPr/>
        </p:nvSpPr>
        <p:spPr>
          <a:xfrm>
            <a:off x="9668128" y="10282720"/>
            <a:ext cx="850393" cy="850392"/>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4" name="TextBox 33"/>
          <p:cNvSpPr txBox="1"/>
          <p:nvPr/>
        </p:nvSpPr>
        <p:spPr>
          <a:xfrm>
            <a:off x="17607897" y="8499587"/>
            <a:ext cx="5021801"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a:t>
            </a:r>
            <a:r>
              <a:rPr lang="en-US" sz="2000" dirty="0" smtClean="0">
                <a:latin typeface="Montserrat Light" charset="0"/>
                <a:ea typeface="Montserrat Light" charset="0"/>
                <a:cs typeface="Montserrat Light" charset="0"/>
              </a:rPr>
              <a:t>whether,.</a:t>
            </a:r>
            <a:endParaRPr lang="en-US" sz="2000" dirty="0">
              <a:latin typeface="Montserrat Light" charset="0"/>
              <a:ea typeface="Montserrat Light" charset="0"/>
              <a:cs typeface="Montserrat Light" charset="0"/>
            </a:endParaRPr>
          </a:p>
        </p:txBody>
      </p:sp>
      <p:sp>
        <p:nvSpPr>
          <p:cNvPr id="35" name="TextBox 34"/>
          <p:cNvSpPr txBox="1"/>
          <p:nvPr/>
        </p:nvSpPr>
        <p:spPr>
          <a:xfrm>
            <a:off x="17498801" y="7914812"/>
            <a:ext cx="3859502"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C</a:t>
            </a:r>
            <a:endParaRPr lang="en-US" sz="4800" b="1" spc="600" dirty="0">
              <a:solidFill>
                <a:schemeClr val="tx2"/>
              </a:solidFill>
              <a:latin typeface="Montserrat" charset="0"/>
              <a:ea typeface="Montserrat" charset="0"/>
              <a:cs typeface="Montserrat" charset="0"/>
            </a:endParaRPr>
          </a:p>
        </p:txBody>
      </p:sp>
      <p:sp>
        <p:nvSpPr>
          <p:cNvPr id="36" name="TextBox 35"/>
          <p:cNvSpPr txBox="1"/>
          <p:nvPr/>
        </p:nvSpPr>
        <p:spPr>
          <a:xfrm>
            <a:off x="17607897" y="10713827"/>
            <a:ext cx="5021801"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a:t>
            </a:r>
            <a:r>
              <a:rPr lang="en-US" sz="2000" dirty="0" smtClean="0">
                <a:latin typeface="Montserrat Light" charset="0"/>
                <a:ea typeface="Montserrat Light" charset="0"/>
                <a:cs typeface="Montserrat Light" charset="0"/>
              </a:rPr>
              <a:t>whether,.</a:t>
            </a:r>
            <a:endParaRPr lang="en-US" sz="2000" dirty="0">
              <a:latin typeface="Montserrat Light" charset="0"/>
              <a:ea typeface="Montserrat Light" charset="0"/>
              <a:cs typeface="Montserrat Light" charset="0"/>
            </a:endParaRPr>
          </a:p>
        </p:txBody>
      </p:sp>
      <p:sp>
        <p:nvSpPr>
          <p:cNvPr id="37" name="TextBox 36"/>
          <p:cNvSpPr txBox="1"/>
          <p:nvPr/>
        </p:nvSpPr>
        <p:spPr>
          <a:xfrm>
            <a:off x="17498801" y="10129052"/>
            <a:ext cx="3859502"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D</a:t>
            </a:r>
            <a:endParaRPr lang="en-US" sz="4800" b="1" spc="600" dirty="0">
              <a:solidFill>
                <a:schemeClr val="tx2"/>
              </a:solidFill>
              <a:latin typeface="Montserrat" charset="0"/>
              <a:ea typeface="Montserrat" charset="0"/>
              <a:cs typeface="Montserrat" charset="0"/>
            </a:endParaRPr>
          </a:p>
        </p:txBody>
      </p:sp>
      <p:sp>
        <p:nvSpPr>
          <p:cNvPr id="40" name="Shape 2660"/>
          <p:cNvSpPr>
            <a:spLocks noChangeAspect="1"/>
          </p:cNvSpPr>
          <p:nvPr/>
        </p:nvSpPr>
        <p:spPr>
          <a:xfrm flipH="1">
            <a:off x="16385408" y="8040865"/>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1" name="Shape 2753"/>
          <p:cNvSpPr>
            <a:spLocks noChangeAspect="1"/>
          </p:cNvSpPr>
          <p:nvPr/>
        </p:nvSpPr>
        <p:spPr>
          <a:xfrm flipH="1">
            <a:off x="16464847" y="10282720"/>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2"/>
          </p:nvPr>
        </p:nvSpPr>
        <p:spPr/>
      </p:sp>
    </p:spTree>
    <p:extLst>
      <p:ext uri="{BB962C8B-B14F-4D97-AF65-F5344CB8AC3E}">
        <p14:creationId xmlns:p14="http://schemas.microsoft.com/office/powerpoint/2010/main" val="143928462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p:sp>
      <p:sp>
        <p:nvSpPr>
          <p:cNvPr id="26" name="Rectangle 25"/>
          <p:cNvSpPr/>
          <p:nvPr/>
        </p:nvSpPr>
        <p:spPr>
          <a:xfrm>
            <a:off x="-3176" y="0"/>
            <a:ext cx="24426546" cy="8540397"/>
          </a:xfrm>
          <a:prstGeom prst="rect">
            <a:avLst/>
          </a:prstGeom>
          <a:solidFill>
            <a:schemeClr val="bg1">
              <a:alpha val="5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20" name="TextBox 19"/>
          <p:cNvSpPr txBox="1"/>
          <p:nvPr/>
        </p:nvSpPr>
        <p:spPr>
          <a:xfrm>
            <a:off x="2605953" y="4993258"/>
            <a:ext cx="4556591" cy="1810752"/>
          </a:xfrm>
          <a:prstGeom prst="rect">
            <a:avLst/>
          </a:prstGeom>
          <a:noFill/>
        </p:spPr>
        <p:txBody>
          <a:bodyPr wrap="square" rtlCol="0">
            <a:spAutoFit/>
          </a:bodyPr>
          <a:lstStyle/>
          <a:p>
            <a:pPr algn="ctr">
              <a:lnSpc>
                <a:spcPts val="6680"/>
              </a:lnSpc>
            </a:pPr>
            <a:r>
              <a:rPr lang="en-US" sz="5400" spc="300" dirty="0" smtClean="0">
                <a:solidFill>
                  <a:schemeClr val="tx2"/>
                </a:solidFill>
                <a:latin typeface="Montserrat" charset="0"/>
                <a:ea typeface="Montserrat" charset="0"/>
                <a:cs typeface="Montserrat" charset="0"/>
              </a:rPr>
              <a:t>FEATURE</a:t>
            </a:r>
          </a:p>
          <a:p>
            <a:pPr algn="ctr">
              <a:lnSpc>
                <a:spcPts val="6680"/>
              </a:lnSpc>
            </a:pPr>
            <a:r>
              <a:rPr lang="en-US" sz="5400" spc="300" dirty="0" smtClean="0">
                <a:solidFill>
                  <a:schemeClr val="tx2"/>
                </a:solidFill>
                <a:latin typeface="Montserrat" charset="0"/>
                <a:ea typeface="Montserrat" charset="0"/>
                <a:cs typeface="Montserrat" charset="0"/>
              </a:rPr>
              <a:t>NAME</a:t>
            </a:r>
            <a:endParaRPr lang="en-US" sz="5400" spc="300" dirty="0">
              <a:solidFill>
                <a:schemeClr val="tx2"/>
              </a:solidFill>
              <a:latin typeface="Montserrat" charset="0"/>
              <a:ea typeface="Montserrat" charset="0"/>
              <a:cs typeface="Montserrat" charset="0"/>
            </a:endParaRPr>
          </a:p>
        </p:txBody>
      </p:sp>
      <p:sp>
        <p:nvSpPr>
          <p:cNvPr id="22" name="TextBox 21"/>
          <p:cNvSpPr txBox="1"/>
          <p:nvPr/>
        </p:nvSpPr>
        <p:spPr>
          <a:xfrm>
            <a:off x="17160380" y="4993258"/>
            <a:ext cx="4556591" cy="1810752"/>
          </a:xfrm>
          <a:prstGeom prst="rect">
            <a:avLst/>
          </a:prstGeom>
          <a:noFill/>
        </p:spPr>
        <p:txBody>
          <a:bodyPr wrap="square" rtlCol="0">
            <a:spAutoFit/>
          </a:bodyPr>
          <a:lstStyle/>
          <a:p>
            <a:pPr algn="ctr">
              <a:lnSpc>
                <a:spcPts val="6680"/>
              </a:lnSpc>
            </a:pPr>
            <a:r>
              <a:rPr lang="en-US" sz="5400" spc="300" dirty="0" smtClean="0">
                <a:solidFill>
                  <a:schemeClr val="tx2"/>
                </a:solidFill>
                <a:latin typeface="Montserrat" charset="0"/>
                <a:ea typeface="Montserrat" charset="0"/>
                <a:cs typeface="Montserrat" charset="0"/>
              </a:rPr>
              <a:t>FEATURE</a:t>
            </a:r>
          </a:p>
          <a:p>
            <a:pPr algn="ctr">
              <a:lnSpc>
                <a:spcPts val="6680"/>
              </a:lnSpc>
            </a:pPr>
            <a:r>
              <a:rPr lang="en-US" sz="5400" spc="300" dirty="0" smtClean="0">
                <a:solidFill>
                  <a:schemeClr val="tx2"/>
                </a:solidFill>
                <a:latin typeface="Montserrat" charset="0"/>
                <a:ea typeface="Montserrat" charset="0"/>
                <a:cs typeface="Montserrat" charset="0"/>
              </a:rPr>
              <a:t>THREE</a:t>
            </a:r>
            <a:endParaRPr lang="en-US" sz="5400" spc="300" dirty="0">
              <a:solidFill>
                <a:schemeClr val="tx2"/>
              </a:solidFill>
              <a:latin typeface="Montserrat" charset="0"/>
              <a:ea typeface="Montserrat" charset="0"/>
              <a:cs typeface="Montserrat" charset="0"/>
            </a:endParaRPr>
          </a:p>
        </p:txBody>
      </p:sp>
      <p:sp>
        <p:nvSpPr>
          <p:cNvPr id="24" name="TextBox 23"/>
          <p:cNvSpPr txBox="1"/>
          <p:nvPr/>
        </p:nvSpPr>
        <p:spPr>
          <a:xfrm>
            <a:off x="2605953" y="9675251"/>
            <a:ext cx="4556591" cy="1810752"/>
          </a:xfrm>
          <a:prstGeom prst="rect">
            <a:avLst/>
          </a:prstGeom>
          <a:noFill/>
        </p:spPr>
        <p:txBody>
          <a:bodyPr wrap="square" rtlCol="0">
            <a:spAutoFit/>
          </a:bodyPr>
          <a:lstStyle/>
          <a:p>
            <a:pPr algn="ctr">
              <a:lnSpc>
                <a:spcPts val="6680"/>
              </a:lnSpc>
            </a:pPr>
            <a:r>
              <a:rPr lang="en-US" sz="5400" spc="300" dirty="0" smtClean="0">
                <a:solidFill>
                  <a:schemeClr val="tx2"/>
                </a:solidFill>
                <a:latin typeface="Montserrat" charset="0"/>
                <a:ea typeface="Montserrat" charset="0"/>
                <a:cs typeface="Montserrat" charset="0"/>
              </a:rPr>
              <a:t>FEATURE</a:t>
            </a:r>
          </a:p>
          <a:p>
            <a:pPr algn="ctr">
              <a:lnSpc>
                <a:spcPts val="6680"/>
              </a:lnSpc>
            </a:pPr>
            <a:r>
              <a:rPr lang="en-US" sz="5400" spc="300" dirty="0" smtClean="0">
                <a:solidFill>
                  <a:schemeClr val="tx2"/>
                </a:solidFill>
                <a:latin typeface="Montserrat" charset="0"/>
                <a:ea typeface="Montserrat" charset="0"/>
                <a:cs typeface="Montserrat" charset="0"/>
              </a:rPr>
              <a:t>TWO</a:t>
            </a:r>
            <a:endParaRPr lang="en-US" sz="5400" spc="300" dirty="0">
              <a:solidFill>
                <a:schemeClr val="tx2"/>
              </a:solidFill>
              <a:latin typeface="Montserrat" charset="0"/>
              <a:ea typeface="Montserrat" charset="0"/>
              <a:cs typeface="Montserrat" charset="0"/>
            </a:endParaRPr>
          </a:p>
        </p:txBody>
      </p:sp>
      <p:sp>
        <p:nvSpPr>
          <p:cNvPr id="25" name="TextBox 24"/>
          <p:cNvSpPr txBox="1"/>
          <p:nvPr/>
        </p:nvSpPr>
        <p:spPr>
          <a:xfrm>
            <a:off x="17160380" y="9675251"/>
            <a:ext cx="4556591" cy="1810752"/>
          </a:xfrm>
          <a:prstGeom prst="rect">
            <a:avLst/>
          </a:prstGeom>
          <a:noFill/>
        </p:spPr>
        <p:txBody>
          <a:bodyPr wrap="square" rtlCol="0">
            <a:spAutoFit/>
          </a:bodyPr>
          <a:lstStyle/>
          <a:p>
            <a:pPr algn="ctr">
              <a:lnSpc>
                <a:spcPts val="6680"/>
              </a:lnSpc>
            </a:pPr>
            <a:r>
              <a:rPr lang="en-US" sz="5400" spc="300" dirty="0" smtClean="0">
                <a:solidFill>
                  <a:schemeClr val="tx2"/>
                </a:solidFill>
                <a:latin typeface="Montserrat" charset="0"/>
                <a:ea typeface="Montserrat" charset="0"/>
                <a:cs typeface="Montserrat" charset="0"/>
              </a:rPr>
              <a:t>FEATURE</a:t>
            </a:r>
          </a:p>
          <a:p>
            <a:pPr algn="ctr">
              <a:lnSpc>
                <a:spcPts val="6680"/>
              </a:lnSpc>
            </a:pPr>
            <a:r>
              <a:rPr lang="en-US" sz="5400" spc="300" dirty="0" smtClean="0">
                <a:solidFill>
                  <a:schemeClr val="tx2"/>
                </a:solidFill>
                <a:latin typeface="Montserrat" charset="0"/>
                <a:ea typeface="Montserrat" charset="0"/>
                <a:cs typeface="Montserrat" charset="0"/>
              </a:rPr>
              <a:t>FOUR</a:t>
            </a:r>
          </a:p>
        </p:txBody>
      </p:sp>
      <p:sp>
        <p:nvSpPr>
          <p:cNvPr id="13" name="TextBox 12"/>
          <p:cNvSpPr txBox="1"/>
          <p:nvPr/>
        </p:nvSpPr>
        <p:spPr>
          <a:xfrm>
            <a:off x="6602301" y="1390006"/>
            <a:ext cx="11202106"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APP PROJECT SAMPLE</a:t>
            </a:r>
            <a:endParaRPr lang="en-US" sz="9600" spc="600" dirty="0">
              <a:solidFill>
                <a:schemeClr val="tx2"/>
              </a:solidFill>
              <a:latin typeface="Montserrat" charset="0"/>
              <a:ea typeface="Montserrat" charset="0"/>
              <a:cs typeface="Montserrat" charset="0"/>
            </a:endParaRPr>
          </a:p>
        </p:txBody>
      </p:sp>
      <p:sp>
        <p:nvSpPr>
          <p:cNvPr id="14" name="TextBox 13"/>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3" name="TextBox 22"/>
          <p:cNvSpPr txBox="1"/>
          <p:nvPr/>
        </p:nvSpPr>
        <p:spPr>
          <a:xfrm>
            <a:off x="4866222" y="2619586"/>
            <a:ext cx="14658343" cy="864211"/>
          </a:xfrm>
          <a:prstGeom prst="rect">
            <a:avLst/>
          </a:prstGeom>
          <a:noFill/>
        </p:spPr>
        <p:txBody>
          <a:bodyPr wrap="square" rtlCol="0">
            <a:spAutoFit/>
          </a:bodyPr>
          <a:lstStyle/>
          <a:p>
            <a:pPr algn="ctr">
              <a:lnSpc>
                <a:spcPct val="150000"/>
              </a:lnSpc>
            </a:pPr>
            <a:r>
              <a:rPr lang="en-US" sz="1800" spc="300" dirty="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chemeClr val="tx2"/>
                </a:solidFill>
                <a:latin typeface="Montserrat Light" charset="0"/>
                <a:ea typeface="Montserrat Light" charset="0"/>
                <a:cs typeface="Montserrat Light" charset="0"/>
              </a:rPr>
              <a:t>focus.</a:t>
            </a:r>
            <a:endParaRPr lang="en-US" sz="1800" spc="300" dirty="0">
              <a:solidFill>
                <a:schemeClr val="tx2"/>
              </a:solidFill>
              <a:latin typeface="Montserrat Light" charset="0"/>
              <a:ea typeface="Montserrat Light" charset="0"/>
              <a:cs typeface="Montserrat Light" charset="0"/>
            </a:endParaRPr>
          </a:p>
        </p:txBody>
      </p:sp>
      <p:pic>
        <p:nvPicPr>
          <p:cNvPr id="12" name="Picture 11" descr="iPhone6_mockup_front_white.png"/>
          <p:cNvPicPr>
            <a:picLocks noChangeAspect="1"/>
          </p:cNvPicPr>
          <p:nvPr/>
        </p:nvPicPr>
        <p:blipFill rotWithShape="1">
          <a:blip r:embed="rId2">
            <a:extLst>
              <a:ext uri="{28A0092B-C50C-407E-A947-70E740481C1C}">
                <a14:useLocalDpi xmlns:a14="http://schemas.microsoft.com/office/drawing/2010/main" val="0"/>
              </a:ext>
            </a:extLst>
          </a:blip>
          <a:srcRect l="13946" t="4590" r="13494" b="33465"/>
          <a:stretch/>
        </p:blipFill>
        <p:spPr>
          <a:xfrm>
            <a:off x="8610600" y="4114799"/>
            <a:ext cx="7137400" cy="9534893"/>
          </a:xfrm>
          <a:prstGeom prst="rect">
            <a:avLst/>
          </a:prstGeom>
        </p:spPr>
      </p:pic>
      <p:sp>
        <p:nvSpPr>
          <p:cNvPr id="2" name="Picture Placeholder 1"/>
          <p:cNvSpPr>
            <a:spLocks noGrp="1"/>
          </p:cNvSpPr>
          <p:nvPr>
            <p:ph type="pic" sz="quarter" idx="12"/>
          </p:nvPr>
        </p:nvSpPr>
        <p:spPr/>
      </p:sp>
    </p:spTree>
    <p:extLst>
      <p:ext uri="{BB962C8B-B14F-4D97-AF65-F5344CB8AC3E}">
        <p14:creationId xmlns:p14="http://schemas.microsoft.com/office/powerpoint/2010/main" val="80087576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p:sp>
      <p:sp>
        <p:nvSpPr>
          <p:cNvPr id="40" name="Rectangle 39"/>
          <p:cNvSpPr/>
          <p:nvPr/>
        </p:nvSpPr>
        <p:spPr>
          <a:xfrm>
            <a:off x="-3176" y="0"/>
            <a:ext cx="24380826" cy="8540397"/>
          </a:xfrm>
          <a:prstGeom prst="rect">
            <a:avLst/>
          </a:prstGeom>
          <a:solidFill>
            <a:schemeClr val="bg1">
              <a:alpha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pic>
        <p:nvPicPr>
          <p:cNvPr id="20" name="Picture 19" descr="green.png"/>
          <p:cNvPicPr>
            <a:picLocks noChangeAspect="1"/>
          </p:cNvPicPr>
          <p:nvPr/>
        </p:nvPicPr>
        <p:blipFill>
          <a:blip r:embed="rId2">
            <a:grayscl/>
            <a:extLst>
              <a:ext uri="{28A0092B-C50C-407E-A947-70E740481C1C}">
                <a14:useLocalDpi xmlns:a14="http://schemas.microsoft.com/office/drawing/2010/main" val="0"/>
              </a:ext>
            </a:extLst>
          </a:blip>
          <a:stretch>
            <a:fillRect/>
          </a:stretch>
        </p:blipFill>
        <p:spPr>
          <a:xfrm>
            <a:off x="13463852" y="4967704"/>
            <a:ext cx="4010145" cy="7259686"/>
          </a:xfrm>
          <a:prstGeom prst="rect">
            <a:avLst/>
          </a:prstGeom>
        </p:spPr>
      </p:pic>
      <p:pic>
        <p:nvPicPr>
          <p:cNvPr id="15" name="Picture 14" descr="white.png"/>
          <p:cNvPicPr>
            <a:picLocks noChangeAspect="1"/>
          </p:cNvPicPr>
          <p:nvPr/>
        </p:nvPicPr>
        <p:blipFill>
          <a:blip r:embed="rId3">
            <a:grayscl/>
            <a:extLst>
              <a:ext uri="{28A0092B-C50C-407E-A947-70E740481C1C}">
                <a14:useLocalDpi xmlns:a14="http://schemas.microsoft.com/office/drawing/2010/main" val="0"/>
              </a:ext>
            </a:extLst>
          </a:blip>
          <a:stretch>
            <a:fillRect/>
          </a:stretch>
        </p:blipFill>
        <p:spPr>
          <a:xfrm>
            <a:off x="6949384" y="4967704"/>
            <a:ext cx="4010145" cy="7259686"/>
          </a:xfrm>
          <a:prstGeom prst="rect">
            <a:avLst/>
          </a:prstGeom>
        </p:spPr>
      </p:pic>
      <p:pic>
        <p:nvPicPr>
          <p:cNvPr id="36" name="Picture Placeholder 6" descr="Square.jpg"/>
          <p:cNvPicPr>
            <a:picLocks noChangeAspect="1"/>
          </p:cNvPicPr>
          <p:nvPr/>
        </p:nvPicPr>
        <p:blipFill>
          <a:blip r:embed="rId4">
            <a:extLst>
              <a:ext uri="{28A0092B-C50C-407E-A947-70E740481C1C}">
                <a14:useLocalDpi xmlns:a14="http://schemas.microsoft.com/office/drawing/2010/main" val="0"/>
              </a:ext>
            </a:extLst>
          </a:blip>
          <a:srcRect l="11452" r="11452"/>
          <a:stretch>
            <a:fillRect/>
          </a:stretch>
        </p:blipFill>
        <p:spPr>
          <a:xfrm>
            <a:off x="7487723" y="6858126"/>
            <a:ext cx="2666386" cy="3460584"/>
          </a:xfrm>
          <a:prstGeom prst="rect">
            <a:avLst/>
          </a:prstGeom>
        </p:spPr>
      </p:pic>
      <p:pic>
        <p:nvPicPr>
          <p:cNvPr id="37" name="Picture Placeholder 4" descr="Square.jpg"/>
          <p:cNvPicPr>
            <a:picLocks noChangeAspect="1"/>
          </p:cNvPicPr>
          <p:nvPr/>
        </p:nvPicPr>
        <p:blipFill>
          <a:blip r:embed="rId4">
            <a:extLst>
              <a:ext uri="{28A0092B-C50C-407E-A947-70E740481C1C}">
                <a14:useLocalDpi xmlns:a14="http://schemas.microsoft.com/office/drawing/2010/main" val="0"/>
              </a:ext>
            </a:extLst>
          </a:blip>
          <a:srcRect l="11471" r="11471"/>
          <a:stretch>
            <a:fillRect/>
          </a:stretch>
        </p:blipFill>
        <p:spPr>
          <a:xfrm>
            <a:off x="13940379" y="6858126"/>
            <a:ext cx="2666386" cy="3460584"/>
          </a:xfrm>
          <a:prstGeom prst="rect">
            <a:avLst/>
          </a:prstGeom>
        </p:spPr>
      </p:pic>
      <p:pic>
        <p:nvPicPr>
          <p:cNvPr id="11" name="Picture 10" descr="blue.png"/>
          <p:cNvPicPr>
            <a:picLocks noChangeAspect="1"/>
          </p:cNvPicPr>
          <p:nvPr/>
        </p:nvPicPr>
        <p:blipFill>
          <a:blip r:embed="rId5">
            <a:grayscl/>
            <a:extLst>
              <a:ext uri="{28A0092B-C50C-407E-A947-70E740481C1C}">
                <a14:useLocalDpi xmlns:a14="http://schemas.microsoft.com/office/drawing/2010/main" val="0"/>
              </a:ext>
            </a:extLst>
          </a:blip>
          <a:stretch>
            <a:fillRect/>
          </a:stretch>
        </p:blipFill>
        <p:spPr>
          <a:xfrm>
            <a:off x="10177785" y="4845925"/>
            <a:ext cx="4144685" cy="7503245"/>
          </a:xfrm>
          <a:prstGeom prst="rect">
            <a:avLst/>
          </a:prstGeom>
        </p:spPr>
      </p:pic>
      <p:pic>
        <p:nvPicPr>
          <p:cNvPr id="38" name="Picture Placeholder 5" descr="Square.jpg"/>
          <p:cNvPicPr>
            <a:picLocks noChangeAspect="1"/>
          </p:cNvPicPr>
          <p:nvPr/>
        </p:nvPicPr>
        <p:blipFill>
          <a:blip r:embed="rId4">
            <a:extLst>
              <a:ext uri="{28A0092B-C50C-407E-A947-70E740481C1C}">
                <a14:useLocalDpi xmlns:a14="http://schemas.microsoft.com/office/drawing/2010/main" val="0"/>
              </a:ext>
            </a:extLst>
          </a:blip>
          <a:srcRect l="11471" r="11471"/>
          <a:stretch>
            <a:fillRect/>
          </a:stretch>
        </p:blipFill>
        <p:spPr>
          <a:xfrm>
            <a:off x="10806976" y="6858126"/>
            <a:ext cx="2666386" cy="3460584"/>
          </a:xfrm>
          <a:prstGeom prst="rect">
            <a:avLst/>
          </a:prstGeom>
        </p:spPr>
      </p:pic>
      <p:sp>
        <p:nvSpPr>
          <p:cNvPr id="30" name="TextBox 29"/>
          <p:cNvSpPr txBox="1"/>
          <p:nvPr/>
        </p:nvSpPr>
        <p:spPr>
          <a:xfrm>
            <a:off x="6055682" y="1390006"/>
            <a:ext cx="12295354" cy="1107996"/>
          </a:xfrm>
          <a:prstGeom prst="rect">
            <a:avLst/>
          </a:prstGeom>
          <a:noFill/>
        </p:spPr>
        <p:txBody>
          <a:bodyPr wrap="none" rtlCol="0">
            <a:spAutoFit/>
          </a:bodyPr>
          <a:lstStyle/>
          <a:p>
            <a:pPr algn="ctr"/>
            <a:r>
              <a:rPr lang="en-US" sz="6600" spc="600" dirty="0" smtClean="0">
                <a:solidFill>
                  <a:srgbClr val="0E0E0E"/>
                </a:solidFill>
                <a:latin typeface="Montserrat" charset="0"/>
                <a:ea typeface="Montserrat" charset="0"/>
                <a:cs typeface="Montserrat" charset="0"/>
              </a:rPr>
              <a:t>SMART WATCH PROJECT</a:t>
            </a:r>
            <a:endParaRPr lang="en-US" sz="9600" spc="600" dirty="0">
              <a:solidFill>
                <a:srgbClr val="0E0E0E"/>
              </a:solidFill>
              <a:latin typeface="Montserrat" charset="0"/>
              <a:ea typeface="Montserrat" charset="0"/>
              <a:cs typeface="Montserrat" charset="0"/>
            </a:endParaRPr>
          </a:p>
        </p:txBody>
      </p:sp>
      <p:sp>
        <p:nvSpPr>
          <p:cNvPr id="31" name="TextBox 30"/>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rgbClr val="0E0E0E"/>
                </a:solidFill>
                <a:latin typeface="Montserrat" charset="0"/>
                <a:ea typeface="Montserrat" charset="0"/>
                <a:cs typeface="Montserrat" charset="0"/>
              </a:rPr>
              <a:t>YOU CAN WRITE HERE</a:t>
            </a:r>
            <a:endParaRPr lang="en-US" sz="1600" spc="1200" dirty="0">
              <a:solidFill>
                <a:srgbClr val="0E0E0E"/>
              </a:solidFill>
              <a:latin typeface="Montserrat" charset="0"/>
              <a:ea typeface="Montserrat" charset="0"/>
              <a:cs typeface="Montserrat" charset="0"/>
            </a:endParaRPr>
          </a:p>
        </p:txBody>
      </p:sp>
      <p:sp>
        <p:nvSpPr>
          <p:cNvPr id="32" name="TextBox 31"/>
          <p:cNvSpPr txBox="1"/>
          <p:nvPr/>
        </p:nvSpPr>
        <p:spPr>
          <a:xfrm>
            <a:off x="4866222" y="2619586"/>
            <a:ext cx="14658343" cy="864211"/>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rgbClr val="0E0E0E"/>
                </a:solidFill>
                <a:latin typeface="Montserrat Light" charset="0"/>
                <a:ea typeface="Montserrat Light" charset="0"/>
                <a:cs typeface="Montserrat Light" charset="0"/>
              </a:rPr>
              <a:t>focus.</a:t>
            </a:r>
            <a:endParaRPr lang="en-US" sz="1800" spc="300" dirty="0">
              <a:solidFill>
                <a:srgbClr val="0E0E0E"/>
              </a:solidFill>
              <a:latin typeface="Montserrat Light" charset="0"/>
              <a:ea typeface="Montserrat Light" charset="0"/>
              <a:cs typeface="Montserrat Light" charset="0"/>
            </a:endParaRPr>
          </a:p>
        </p:txBody>
      </p:sp>
      <p:sp>
        <p:nvSpPr>
          <p:cNvPr id="33" name="TextBox 32"/>
          <p:cNvSpPr txBox="1"/>
          <p:nvPr/>
        </p:nvSpPr>
        <p:spPr>
          <a:xfrm>
            <a:off x="19321381" y="6207926"/>
            <a:ext cx="3753796" cy="1411669"/>
          </a:xfrm>
          <a:prstGeom prst="rect">
            <a:avLst/>
          </a:prstGeom>
          <a:noFill/>
        </p:spPr>
        <p:txBody>
          <a:bodyPr wrap="square" rtlCol="0">
            <a:spAutoFit/>
          </a:bodyPr>
          <a:lstStyle/>
          <a:p>
            <a:pP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a:t>
            </a:r>
            <a:r>
              <a:rPr lang="en-US" sz="2000" dirty="0" smtClean="0">
                <a:solidFill>
                  <a:schemeClr val="bg1"/>
                </a:solidFill>
                <a:latin typeface="Montserrat Light" charset="0"/>
                <a:ea typeface="Montserrat Light" charset="0"/>
                <a:cs typeface="Montserrat Light" charset="0"/>
              </a:rPr>
              <a:t>l</a:t>
            </a:r>
            <a:endParaRPr lang="en-US" sz="2000" dirty="0">
              <a:solidFill>
                <a:schemeClr val="bg1"/>
              </a:solidFill>
              <a:latin typeface="Montserrat Light" charset="0"/>
              <a:ea typeface="Montserrat Light" charset="0"/>
              <a:cs typeface="Montserrat Light" charset="0"/>
            </a:endParaRPr>
          </a:p>
        </p:txBody>
      </p:sp>
      <p:sp>
        <p:nvSpPr>
          <p:cNvPr id="34" name="TextBox 33"/>
          <p:cNvSpPr txBox="1"/>
          <p:nvPr/>
        </p:nvSpPr>
        <p:spPr>
          <a:xfrm>
            <a:off x="19349115" y="5623151"/>
            <a:ext cx="3604669" cy="584775"/>
          </a:xfrm>
          <a:prstGeom prst="rect">
            <a:avLst/>
          </a:prstGeom>
          <a:noFill/>
        </p:spPr>
        <p:txBody>
          <a:bodyPr wrap="square" rtlCol="0">
            <a:spAutoFit/>
          </a:bodyPr>
          <a:lstStyle/>
          <a:p>
            <a:r>
              <a:rPr lang="en-US" sz="3200" b="1" spc="600" dirty="0" smtClean="0">
                <a:solidFill>
                  <a:schemeClr val="bg1"/>
                </a:solidFill>
                <a:latin typeface="Montserrat" charset="0"/>
                <a:ea typeface="Montserrat" charset="0"/>
                <a:cs typeface="Montserrat" charset="0"/>
              </a:rPr>
              <a:t>ELEMENT C</a:t>
            </a:r>
            <a:endParaRPr lang="en-US" sz="4800" b="1" spc="600" dirty="0">
              <a:solidFill>
                <a:schemeClr val="bg1"/>
              </a:solidFill>
              <a:latin typeface="Montserrat" charset="0"/>
              <a:ea typeface="Montserrat" charset="0"/>
              <a:cs typeface="Montserrat" charset="0"/>
            </a:endParaRPr>
          </a:p>
        </p:txBody>
      </p:sp>
      <p:sp>
        <p:nvSpPr>
          <p:cNvPr id="35" name="TextBox 34"/>
          <p:cNvSpPr txBox="1"/>
          <p:nvPr/>
        </p:nvSpPr>
        <p:spPr>
          <a:xfrm>
            <a:off x="19349115" y="10096601"/>
            <a:ext cx="3772954" cy="1411669"/>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a:t>
            </a:r>
          </a:p>
        </p:txBody>
      </p:sp>
      <p:sp>
        <p:nvSpPr>
          <p:cNvPr id="39" name="TextBox 38"/>
          <p:cNvSpPr txBox="1"/>
          <p:nvPr/>
        </p:nvSpPr>
        <p:spPr>
          <a:xfrm>
            <a:off x="19354475" y="9511826"/>
            <a:ext cx="3604669"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D</a:t>
            </a:r>
            <a:endParaRPr lang="en-US" sz="4800" b="1" spc="600" dirty="0">
              <a:solidFill>
                <a:schemeClr val="tx2"/>
              </a:solidFill>
              <a:latin typeface="Montserrat" charset="0"/>
              <a:ea typeface="Montserrat" charset="0"/>
              <a:cs typeface="Montserrat" charset="0"/>
            </a:endParaRPr>
          </a:p>
        </p:txBody>
      </p:sp>
      <p:sp>
        <p:nvSpPr>
          <p:cNvPr id="42" name="Shape 2660"/>
          <p:cNvSpPr>
            <a:spLocks noChangeAspect="1"/>
          </p:cNvSpPr>
          <p:nvPr/>
        </p:nvSpPr>
        <p:spPr>
          <a:xfrm flipH="1">
            <a:off x="18060620" y="5684227"/>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43" name="Shape 2753"/>
          <p:cNvSpPr>
            <a:spLocks noChangeAspect="1"/>
          </p:cNvSpPr>
          <p:nvPr/>
        </p:nvSpPr>
        <p:spPr>
          <a:xfrm flipH="1">
            <a:off x="18128001" y="9665494"/>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TextBox 18"/>
          <p:cNvSpPr txBox="1"/>
          <p:nvPr/>
        </p:nvSpPr>
        <p:spPr>
          <a:xfrm>
            <a:off x="1406081" y="6207926"/>
            <a:ext cx="3753796" cy="1411669"/>
          </a:xfrm>
          <a:prstGeom prst="rect">
            <a:avLst/>
          </a:prstGeom>
          <a:noFill/>
        </p:spPr>
        <p:txBody>
          <a:bodyPr wrap="square" rtlCol="0">
            <a:spAutoFit/>
          </a:bodyPr>
          <a:lstStyle/>
          <a:p>
            <a:pPr algn="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a:t>
            </a:r>
            <a:r>
              <a:rPr lang="en-US" sz="2000" dirty="0" smtClean="0">
                <a:solidFill>
                  <a:schemeClr val="bg1"/>
                </a:solidFill>
                <a:latin typeface="Montserrat Light" charset="0"/>
                <a:ea typeface="Montserrat Light" charset="0"/>
                <a:cs typeface="Montserrat Light" charset="0"/>
              </a:rPr>
              <a:t>l</a:t>
            </a:r>
            <a:endParaRPr lang="en-US" sz="2000" dirty="0">
              <a:solidFill>
                <a:schemeClr val="bg1"/>
              </a:solidFill>
              <a:latin typeface="Montserrat Light" charset="0"/>
              <a:ea typeface="Montserrat Light" charset="0"/>
              <a:cs typeface="Montserrat Light" charset="0"/>
            </a:endParaRPr>
          </a:p>
        </p:txBody>
      </p:sp>
      <p:sp>
        <p:nvSpPr>
          <p:cNvPr id="21" name="TextBox 20"/>
          <p:cNvSpPr txBox="1"/>
          <p:nvPr/>
        </p:nvSpPr>
        <p:spPr>
          <a:xfrm>
            <a:off x="1538319" y="5623151"/>
            <a:ext cx="3604669" cy="584775"/>
          </a:xfrm>
          <a:prstGeom prst="rect">
            <a:avLst/>
          </a:prstGeom>
          <a:noFill/>
        </p:spPr>
        <p:txBody>
          <a:bodyPr wrap="square" rtlCol="0">
            <a:spAutoFit/>
          </a:bodyPr>
          <a:lstStyle/>
          <a:p>
            <a:pPr algn="r"/>
            <a:r>
              <a:rPr lang="en-US" sz="3200" b="1" spc="600" dirty="0" smtClean="0">
                <a:solidFill>
                  <a:schemeClr val="bg1"/>
                </a:solidFill>
                <a:latin typeface="Montserrat" charset="0"/>
                <a:ea typeface="Montserrat" charset="0"/>
                <a:cs typeface="Montserrat" charset="0"/>
              </a:rPr>
              <a:t>ELEMENT C</a:t>
            </a:r>
            <a:endParaRPr lang="en-US" sz="4800" b="1" spc="600" dirty="0">
              <a:solidFill>
                <a:schemeClr val="bg1"/>
              </a:solidFill>
              <a:latin typeface="Montserrat" charset="0"/>
              <a:ea typeface="Montserrat" charset="0"/>
              <a:cs typeface="Montserrat" charset="0"/>
            </a:endParaRPr>
          </a:p>
        </p:txBody>
      </p:sp>
      <p:sp>
        <p:nvSpPr>
          <p:cNvPr id="22" name="TextBox 21"/>
          <p:cNvSpPr txBox="1"/>
          <p:nvPr/>
        </p:nvSpPr>
        <p:spPr>
          <a:xfrm>
            <a:off x="1381563" y="10096601"/>
            <a:ext cx="3772954" cy="1411669"/>
          </a:xfrm>
          <a:prstGeom prst="rect">
            <a:avLst/>
          </a:prstGeom>
          <a:noFill/>
        </p:spPr>
        <p:txBody>
          <a:bodyPr wrap="square" rtlCol="0">
            <a:spAutoFit/>
          </a:bodyPr>
          <a:lstStyle/>
          <a:p>
            <a:pPr algn="r">
              <a:lnSpc>
                <a:spcPct val="150000"/>
              </a:lnSpc>
            </a:pPr>
            <a:r>
              <a:rPr lang="en-US" sz="2000" dirty="0">
                <a:latin typeface="Montserrat Light" charset="0"/>
                <a:ea typeface="Montserrat Light" charset="0"/>
                <a:cs typeface="Montserrat Light" charset="0"/>
              </a:rPr>
              <a:t>A company is an association or collection of individuals, whether natural persons, l</a:t>
            </a:r>
          </a:p>
        </p:txBody>
      </p:sp>
      <p:sp>
        <p:nvSpPr>
          <p:cNvPr id="23" name="TextBox 22"/>
          <p:cNvSpPr txBox="1"/>
          <p:nvPr/>
        </p:nvSpPr>
        <p:spPr>
          <a:xfrm>
            <a:off x="1555300" y="9511826"/>
            <a:ext cx="3604669" cy="584775"/>
          </a:xfrm>
          <a:prstGeom prst="rect">
            <a:avLst/>
          </a:prstGeom>
          <a:noFill/>
        </p:spPr>
        <p:txBody>
          <a:bodyPr wrap="square" rtlCol="0">
            <a:spAutoFit/>
          </a:bodyPr>
          <a:lstStyle/>
          <a:p>
            <a:pPr algn="r"/>
            <a:r>
              <a:rPr lang="en-US" sz="3200" b="1" spc="600" dirty="0" smtClean="0">
                <a:solidFill>
                  <a:schemeClr val="tx2"/>
                </a:solidFill>
                <a:latin typeface="Montserrat" charset="0"/>
                <a:ea typeface="Montserrat" charset="0"/>
                <a:cs typeface="Montserrat" charset="0"/>
              </a:rPr>
              <a:t>ELEMENT D</a:t>
            </a:r>
            <a:endParaRPr lang="en-US" sz="4800" b="1" spc="600" dirty="0">
              <a:solidFill>
                <a:schemeClr val="tx2"/>
              </a:solidFill>
              <a:latin typeface="Montserrat" charset="0"/>
              <a:ea typeface="Montserrat" charset="0"/>
              <a:cs typeface="Montserrat" charset="0"/>
            </a:endParaRPr>
          </a:p>
        </p:txBody>
      </p:sp>
      <p:sp>
        <p:nvSpPr>
          <p:cNvPr id="26" name="Shape 2937"/>
          <p:cNvSpPr>
            <a:spLocks noChangeAspect="1"/>
          </p:cNvSpPr>
          <p:nvPr/>
        </p:nvSpPr>
        <p:spPr>
          <a:xfrm>
            <a:off x="5520206" y="5667642"/>
            <a:ext cx="850392" cy="850392"/>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27" name="Shape 2943"/>
          <p:cNvSpPr>
            <a:spLocks noChangeAspect="1"/>
          </p:cNvSpPr>
          <p:nvPr/>
        </p:nvSpPr>
        <p:spPr>
          <a:xfrm>
            <a:off x="5598073" y="9653956"/>
            <a:ext cx="695777" cy="850392"/>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Tree>
    <p:extLst>
      <p:ext uri="{BB962C8B-B14F-4D97-AF65-F5344CB8AC3E}">
        <p14:creationId xmlns:p14="http://schemas.microsoft.com/office/powerpoint/2010/main" val="20388825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5400000">
            <a:off x="8712458" y="2923451"/>
            <a:ext cx="6949561" cy="10299208"/>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31" name="TextBox 30"/>
          <p:cNvSpPr txBox="1"/>
          <p:nvPr/>
        </p:nvSpPr>
        <p:spPr>
          <a:xfrm>
            <a:off x="6751388" y="1390006"/>
            <a:ext cx="10903947"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TABLET APP PROJECT</a:t>
            </a:r>
            <a:endParaRPr lang="en-US" sz="9600" spc="600" dirty="0">
              <a:solidFill>
                <a:schemeClr val="tx2"/>
              </a:solidFill>
              <a:latin typeface="Montserrat" charset="0"/>
              <a:ea typeface="Montserrat" charset="0"/>
              <a:cs typeface="Montserrat" charset="0"/>
            </a:endParaRPr>
          </a:p>
        </p:txBody>
      </p:sp>
      <p:sp>
        <p:nvSpPr>
          <p:cNvPr id="32" name="TextBox 31"/>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33" name="TextBox 32"/>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34" name="TextBox 33"/>
          <p:cNvSpPr txBox="1"/>
          <p:nvPr/>
        </p:nvSpPr>
        <p:spPr>
          <a:xfrm>
            <a:off x="19407106" y="5539711"/>
            <a:ext cx="3753796" cy="1411669"/>
          </a:xfrm>
          <a:prstGeom prst="rect">
            <a:avLst/>
          </a:prstGeom>
          <a:noFill/>
        </p:spPr>
        <p:txBody>
          <a:bodyPr wrap="square" rtlCol="0">
            <a:spAutoFit/>
          </a:bodyPr>
          <a:lstStyle/>
          <a:p>
            <a:pP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a:t>
            </a:r>
            <a:r>
              <a:rPr lang="en-US" sz="2000" dirty="0" smtClean="0">
                <a:solidFill>
                  <a:schemeClr val="tx2"/>
                </a:solidFill>
                <a:latin typeface="Montserrat Light" charset="0"/>
                <a:ea typeface="Montserrat Light" charset="0"/>
                <a:cs typeface="Montserrat Light" charset="0"/>
              </a:rPr>
              <a:t>persons.</a:t>
            </a:r>
            <a:endParaRPr lang="en-US" sz="2000" dirty="0">
              <a:solidFill>
                <a:schemeClr val="tx2"/>
              </a:solidFill>
              <a:latin typeface="Montserrat Light" charset="0"/>
              <a:ea typeface="Montserrat Light" charset="0"/>
              <a:cs typeface="Montserrat Light" charset="0"/>
            </a:endParaRPr>
          </a:p>
        </p:txBody>
      </p:sp>
      <p:sp>
        <p:nvSpPr>
          <p:cNvPr id="35" name="TextBox 34"/>
          <p:cNvSpPr txBox="1"/>
          <p:nvPr/>
        </p:nvSpPr>
        <p:spPr>
          <a:xfrm>
            <a:off x="19434840" y="4954936"/>
            <a:ext cx="3604669"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C</a:t>
            </a:r>
            <a:endParaRPr lang="en-US" sz="4800" b="1" spc="600" dirty="0">
              <a:solidFill>
                <a:schemeClr val="tx2"/>
              </a:solidFill>
              <a:latin typeface="Montserrat" charset="0"/>
              <a:ea typeface="Montserrat" charset="0"/>
              <a:cs typeface="Montserrat" charset="0"/>
            </a:endParaRPr>
          </a:p>
        </p:txBody>
      </p:sp>
      <p:sp>
        <p:nvSpPr>
          <p:cNvPr id="36" name="TextBox 35"/>
          <p:cNvSpPr txBox="1"/>
          <p:nvPr/>
        </p:nvSpPr>
        <p:spPr>
          <a:xfrm>
            <a:off x="19434840" y="9428386"/>
            <a:ext cx="3772954" cy="1477328"/>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a:t>
            </a:r>
            <a:r>
              <a:rPr lang="en-US" sz="2000" dirty="0" smtClean="0">
                <a:latin typeface="Montserrat Light" charset="0"/>
                <a:ea typeface="Montserrat Light" charset="0"/>
                <a:cs typeface="Montserrat Light" charset="0"/>
              </a:rPr>
              <a:t>persons.</a:t>
            </a:r>
            <a:endParaRPr lang="en-US" sz="2000" dirty="0">
              <a:latin typeface="Montserrat Light" charset="0"/>
              <a:ea typeface="Montserrat Light" charset="0"/>
              <a:cs typeface="Montserrat Light" charset="0"/>
            </a:endParaRPr>
          </a:p>
        </p:txBody>
      </p:sp>
      <p:sp>
        <p:nvSpPr>
          <p:cNvPr id="37" name="TextBox 36"/>
          <p:cNvSpPr txBox="1"/>
          <p:nvPr/>
        </p:nvSpPr>
        <p:spPr>
          <a:xfrm>
            <a:off x="19440200" y="8843611"/>
            <a:ext cx="3604669"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D</a:t>
            </a:r>
            <a:endParaRPr lang="en-US" sz="4800" b="1" spc="600" dirty="0">
              <a:solidFill>
                <a:schemeClr val="tx2"/>
              </a:solidFill>
              <a:latin typeface="Montserrat" charset="0"/>
              <a:ea typeface="Montserrat" charset="0"/>
              <a:cs typeface="Montserrat" charset="0"/>
            </a:endParaRPr>
          </a:p>
        </p:txBody>
      </p:sp>
      <p:sp>
        <p:nvSpPr>
          <p:cNvPr id="59" name="Shape 2660"/>
          <p:cNvSpPr>
            <a:spLocks noChangeAspect="1"/>
          </p:cNvSpPr>
          <p:nvPr/>
        </p:nvSpPr>
        <p:spPr>
          <a:xfrm flipH="1">
            <a:off x="18146345" y="5016012"/>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0" name="Shape 2753"/>
          <p:cNvSpPr>
            <a:spLocks noChangeAspect="1"/>
          </p:cNvSpPr>
          <p:nvPr/>
        </p:nvSpPr>
        <p:spPr>
          <a:xfrm flipH="1">
            <a:off x="18213726" y="8997279"/>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1" name="TextBox 60"/>
          <p:cNvSpPr txBox="1"/>
          <p:nvPr/>
        </p:nvSpPr>
        <p:spPr>
          <a:xfrm>
            <a:off x="1148906" y="5539711"/>
            <a:ext cx="3753796" cy="1411669"/>
          </a:xfrm>
          <a:prstGeom prst="rect">
            <a:avLst/>
          </a:prstGeom>
          <a:noFill/>
        </p:spPr>
        <p:txBody>
          <a:bodyPr wrap="square" rtlCol="0">
            <a:spAutoFit/>
          </a:bodyPr>
          <a:lstStyle/>
          <a:p>
            <a:pPr algn="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a:t>
            </a:r>
            <a:r>
              <a:rPr lang="en-US" sz="2000" dirty="0" smtClean="0">
                <a:solidFill>
                  <a:schemeClr val="tx2"/>
                </a:solidFill>
                <a:latin typeface="Montserrat Light" charset="0"/>
                <a:ea typeface="Montserrat Light" charset="0"/>
                <a:cs typeface="Montserrat Light" charset="0"/>
              </a:rPr>
              <a:t>persons</a:t>
            </a:r>
            <a:r>
              <a:rPr lang="en-US" sz="2000" dirty="0">
                <a:solidFill>
                  <a:schemeClr val="tx2"/>
                </a:solidFill>
                <a:latin typeface="Montserrat Light" charset="0"/>
                <a:ea typeface="Montserrat Light" charset="0"/>
                <a:cs typeface="Montserrat Light" charset="0"/>
              </a:rPr>
              <a:t>.</a:t>
            </a:r>
          </a:p>
        </p:txBody>
      </p:sp>
      <p:sp>
        <p:nvSpPr>
          <p:cNvPr id="62" name="TextBox 61"/>
          <p:cNvSpPr txBox="1"/>
          <p:nvPr/>
        </p:nvSpPr>
        <p:spPr>
          <a:xfrm>
            <a:off x="1281144" y="4954936"/>
            <a:ext cx="3604669" cy="584775"/>
          </a:xfrm>
          <a:prstGeom prst="rect">
            <a:avLst/>
          </a:prstGeom>
          <a:noFill/>
        </p:spPr>
        <p:txBody>
          <a:bodyPr wrap="square" rtlCol="0">
            <a:spAutoFit/>
          </a:bodyPr>
          <a:lstStyle/>
          <a:p>
            <a:pPr algn="r"/>
            <a:r>
              <a:rPr lang="en-US" sz="3200" b="1" spc="600" dirty="0" smtClean="0">
                <a:solidFill>
                  <a:schemeClr val="tx2"/>
                </a:solidFill>
                <a:latin typeface="Montserrat" charset="0"/>
                <a:ea typeface="Montserrat" charset="0"/>
                <a:cs typeface="Montserrat" charset="0"/>
              </a:rPr>
              <a:t>ELEMENT C</a:t>
            </a:r>
            <a:endParaRPr lang="en-US" sz="4800" b="1" spc="600" dirty="0">
              <a:solidFill>
                <a:schemeClr val="tx2"/>
              </a:solidFill>
              <a:latin typeface="Montserrat" charset="0"/>
              <a:ea typeface="Montserrat" charset="0"/>
              <a:cs typeface="Montserrat" charset="0"/>
            </a:endParaRPr>
          </a:p>
        </p:txBody>
      </p:sp>
      <p:sp>
        <p:nvSpPr>
          <p:cNvPr id="63" name="TextBox 62"/>
          <p:cNvSpPr txBox="1"/>
          <p:nvPr/>
        </p:nvSpPr>
        <p:spPr>
          <a:xfrm>
            <a:off x="1124388" y="9428386"/>
            <a:ext cx="3772954" cy="1477328"/>
          </a:xfrm>
          <a:prstGeom prst="rect">
            <a:avLst/>
          </a:prstGeom>
          <a:noFill/>
        </p:spPr>
        <p:txBody>
          <a:bodyPr wrap="square" rtlCol="0">
            <a:spAutoFit/>
          </a:bodyPr>
          <a:lstStyle/>
          <a:p>
            <a:pPr algn="r">
              <a:lnSpc>
                <a:spcPct val="150000"/>
              </a:lnSpc>
            </a:pPr>
            <a:r>
              <a:rPr lang="en-US" sz="2000" dirty="0">
                <a:latin typeface="Montserrat Light" charset="0"/>
                <a:ea typeface="Montserrat Light" charset="0"/>
                <a:cs typeface="Montserrat Light" charset="0"/>
              </a:rPr>
              <a:t>A company is an association or collection of individuals, whether natural </a:t>
            </a:r>
            <a:r>
              <a:rPr lang="en-US" sz="2000" dirty="0" smtClean="0">
                <a:latin typeface="Montserrat Light" charset="0"/>
                <a:ea typeface="Montserrat Light" charset="0"/>
                <a:cs typeface="Montserrat Light" charset="0"/>
              </a:rPr>
              <a:t>persons.</a:t>
            </a:r>
            <a:endParaRPr lang="en-US" sz="2000" dirty="0">
              <a:latin typeface="Montserrat Light" charset="0"/>
              <a:ea typeface="Montserrat Light" charset="0"/>
              <a:cs typeface="Montserrat Light" charset="0"/>
            </a:endParaRPr>
          </a:p>
        </p:txBody>
      </p:sp>
      <p:sp>
        <p:nvSpPr>
          <p:cNvPr id="64" name="TextBox 63"/>
          <p:cNvSpPr txBox="1"/>
          <p:nvPr/>
        </p:nvSpPr>
        <p:spPr>
          <a:xfrm>
            <a:off x="1298125" y="8843611"/>
            <a:ext cx="3604669" cy="584775"/>
          </a:xfrm>
          <a:prstGeom prst="rect">
            <a:avLst/>
          </a:prstGeom>
          <a:noFill/>
        </p:spPr>
        <p:txBody>
          <a:bodyPr wrap="square" rtlCol="0">
            <a:spAutoFit/>
          </a:bodyPr>
          <a:lstStyle/>
          <a:p>
            <a:pPr algn="r"/>
            <a:r>
              <a:rPr lang="en-US" sz="3200" b="1" spc="600" dirty="0" smtClean="0">
                <a:solidFill>
                  <a:schemeClr val="tx2"/>
                </a:solidFill>
                <a:latin typeface="Montserrat" charset="0"/>
                <a:ea typeface="Montserrat" charset="0"/>
                <a:cs typeface="Montserrat" charset="0"/>
              </a:rPr>
              <a:t>ELEMENT D</a:t>
            </a:r>
            <a:endParaRPr lang="en-US" sz="4800" b="1" spc="600" dirty="0">
              <a:solidFill>
                <a:schemeClr val="tx2"/>
              </a:solidFill>
              <a:latin typeface="Montserrat" charset="0"/>
              <a:ea typeface="Montserrat" charset="0"/>
              <a:cs typeface="Montserrat" charset="0"/>
            </a:endParaRPr>
          </a:p>
        </p:txBody>
      </p:sp>
      <p:sp>
        <p:nvSpPr>
          <p:cNvPr id="65" name="Shape 2937"/>
          <p:cNvSpPr>
            <a:spLocks noChangeAspect="1"/>
          </p:cNvSpPr>
          <p:nvPr/>
        </p:nvSpPr>
        <p:spPr>
          <a:xfrm>
            <a:off x="5263031" y="4999427"/>
            <a:ext cx="850392" cy="850392"/>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6" name="Shape 2943"/>
          <p:cNvSpPr>
            <a:spLocks noChangeAspect="1"/>
          </p:cNvSpPr>
          <p:nvPr/>
        </p:nvSpPr>
        <p:spPr>
          <a:xfrm>
            <a:off x="5340898" y="8985741"/>
            <a:ext cx="695777" cy="850392"/>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0281561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749953" y="2705523"/>
            <a:ext cx="18877743" cy="8351846"/>
            <a:chOff x="2749953" y="2130309"/>
            <a:chExt cx="18877743" cy="8351846"/>
          </a:xfrm>
        </p:grpSpPr>
        <p:sp>
          <p:nvSpPr>
            <p:cNvPr id="11" name="TextBox 10"/>
            <p:cNvSpPr txBox="1"/>
            <p:nvPr/>
          </p:nvSpPr>
          <p:spPr>
            <a:xfrm>
              <a:off x="2876953" y="4027064"/>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14" name="TextBox 13"/>
            <p:cNvSpPr txBox="1"/>
            <p:nvPr/>
          </p:nvSpPr>
          <p:spPr>
            <a:xfrm>
              <a:off x="2749953" y="3294804"/>
              <a:ext cx="5054589"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YOUR TITLE HERE</a:t>
              </a:r>
              <a:endParaRPr lang="en-US" sz="4800" b="1" spc="600" dirty="0">
                <a:solidFill>
                  <a:schemeClr val="tx2"/>
                </a:solidFill>
                <a:latin typeface="Montserrat" charset="0"/>
                <a:ea typeface="Montserrat" charset="0"/>
                <a:cs typeface="Montserrat" charset="0"/>
              </a:endParaRPr>
            </a:p>
          </p:txBody>
        </p:sp>
        <p:sp>
          <p:nvSpPr>
            <p:cNvPr id="15" name="TextBox 14"/>
            <p:cNvSpPr txBox="1"/>
            <p:nvPr/>
          </p:nvSpPr>
          <p:spPr>
            <a:xfrm>
              <a:off x="9725030" y="4027064"/>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16" name="TextBox 15"/>
            <p:cNvSpPr txBox="1"/>
            <p:nvPr/>
          </p:nvSpPr>
          <p:spPr>
            <a:xfrm>
              <a:off x="9623430" y="3294804"/>
              <a:ext cx="5054589"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YOUR TITLE HERE</a:t>
              </a:r>
              <a:endParaRPr lang="en-US" sz="4800" b="1" spc="600" dirty="0">
                <a:solidFill>
                  <a:schemeClr val="tx2"/>
                </a:solidFill>
                <a:latin typeface="Montserrat" charset="0"/>
                <a:ea typeface="Montserrat" charset="0"/>
                <a:cs typeface="Montserrat" charset="0"/>
              </a:endParaRPr>
            </a:p>
          </p:txBody>
        </p:sp>
        <p:sp>
          <p:nvSpPr>
            <p:cNvPr id="17" name="TextBox 16"/>
            <p:cNvSpPr txBox="1"/>
            <p:nvPr/>
          </p:nvSpPr>
          <p:spPr>
            <a:xfrm>
              <a:off x="16674707" y="4027064"/>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21" name="TextBox 20"/>
            <p:cNvSpPr txBox="1"/>
            <p:nvPr/>
          </p:nvSpPr>
          <p:spPr>
            <a:xfrm>
              <a:off x="16573107" y="3294804"/>
              <a:ext cx="5054589"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YOUR TITLE HERE</a:t>
              </a:r>
              <a:endParaRPr lang="en-US" sz="4800" b="1" spc="600" dirty="0">
                <a:solidFill>
                  <a:schemeClr val="tx2"/>
                </a:solidFill>
                <a:latin typeface="Montserrat" charset="0"/>
                <a:ea typeface="Montserrat" charset="0"/>
                <a:cs typeface="Montserrat" charset="0"/>
              </a:endParaRPr>
            </a:p>
          </p:txBody>
        </p:sp>
        <p:sp>
          <p:nvSpPr>
            <p:cNvPr id="22" name="TextBox 21"/>
            <p:cNvSpPr txBox="1"/>
            <p:nvPr/>
          </p:nvSpPr>
          <p:spPr>
            <a:xfrm>
              <a:off x="2876953" y="9070486"/>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23" name="TextBox 22"/>
            <p:cNvSpPr txBox="1"/>
            <p:nvPr/>
          </p:nvSpPr>
          <p:spPr>
            <a:xfrm>
              <a:off x="2749953" y="8338226"/>
              <a:ext cx="5054589"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YOUR TITLE HERE</a:t>
              </a:r>
              <a:endParaRPr lang="en-US" sz="4800" b="1" spc="600" dirty="0">
                <a:solidFill>
                  <a:schemeClr val="tx2"/>
                </a:solidFill>
                <a:latin typeface="Montserrat" charset="0"/>
                <a:ea typeface="Montserrat" charset="0"/>
                <a:cs typeface="Montserrat" charset="0"/>
              </a:endParaRPr>
            </a:p>
          </p:txBody>
        </p:sp>
        <p:sp>
          <p:nvSpPr>
            <p:cNvPr id="24" name="TextBox 23"/>
            <p:cNvSpPr txBox="1"/>
            <p:nvPr/>
          </p:nvSpPr>
          <p:spPr>
            <a:xfrm>
              <a:off x="9725030" y="9070486"/>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25" name="TextBox 24"/>
            <p:cNvSpPr txBox="1"/>
            <p:nvPr/>
          </p:nvSpPr>
          <p:spPr>
            <a:xfrm>
              <a:off x="9623430" y="8338226"/>
              <a:ext cx="5054589"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YOUR TITLE HERE</a:t>
              </a:r>
              <a:endParaRPr lang="en-US" sz="4800" b="1" spc="600" dirty="0">
                <a:solidFill>
                  <a:schemeClr val="tx2"/>
                </a:solidFill>
                <a:latin typeface="Montserrat" charset="0"/>
                <a:ea typeface="Montserrat" charset="0"/>
                <a:cs typeface="Montserrat" charset="0"/>
              </a:endParaRPr>
            </a:p>
          </p:txBody>
        </p:sp>
        <p:sp>
          <p:nvSpPr>
            <p:cNvPr id="26" name="TextBox 25"/>
            <p:cNvSpPr txBox="1"/>
            <p:nvPr/>
          </p:nvSpPr>
          <p:spPr>
            <a:xfrm>
              <a:off x="16674707" y="9070486"/>
              <a:ext cx="4796139" cy="1411669"/>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27" name="TextBox 26"/>
            <p:cNvSpPr txBox="1"/>
            <p:nvPr/>
          </p:nvSpPr>
          <p:spPr>
            <a:xfrm>
              <a:off x="16573107" y="8338226"/>
              <a:ext cx="5054589"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YOUR TITLE HERE</a:t>
              </a:r>
              <a:endParaRPr lang="en-US" sz="4800" b="1" spc="600" dirty="0">
                <a:solidFill>
                  <a:schemeClr val="tx2"/>
                </a:solidFill>
                <a:latin typeface="Montserrat" charset="0"/>
                <a:ea typeface="Montserrat" charset="0"/>
                <a:cs typeface="Montserrat" charset="0"/>
              </a:endParaRPr>
            </a:p>
          </p:txBody>
        </p:sp>
        <p:sp>
          <p:nvSpPr>
            <p:cNvPr id="19" name="Shape 2664"/>
            <p:cNvSpPr/>
            <p:nvPr/>
          </p:nvSpPr>
          <p:spPr>
            <a:xfrm>
              <a:off x="4585585" y="2130309"/>
              <a:ext cx="1304542" cy="71157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Shape 2674"/>
            <p:cNvSpPr/>
            <p:nvPr/>
          </p:nvSpPr>
          <p:spPr>
            <a:xfrm>
              <a:off x="4644881" y="6588956"/>
              <a:ext cx="1185949" cy="1304540"/>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665"/>
            <p:cNvSpPr/>
            <p:nvPr/>
          </p:nvSpPr>
          <p:spPr>
            <a:xfrm>
              <a:off x="11560634" y="2130309"/>
              <a:ext cx="1304542" cy="71157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666"/>
            <p:cNvSpPr/>
            <p:nvPr/>
          </p:nvSpPr>
          <p:spPr>
            <a:xfrm>
              <a:off x="18475021" y="2130309"/>
              <a:ext cx="1304542" cy="71157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Shape 2675"/>
            <p:cNvSpPr/>
            <p:nvPr/>
          </p:nvSpPr>
          <p:spPr>
            <a:xfrm>
              <a:off x="11857118" y="6588956"/>
              <a:ext cx="711919" cy="1304540"/>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Shape 2676"/>
            <p:cNvSpPr/>
            <p:nvPr/>
          </p:nvSpPr>
          <p:spPr>
            <a:xfrm>
              <a:off x="18652913" y="6588956"/>
              <a:ext cx="948759" cy="1304540"/>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6051055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16200000">
            <a:off x="1230813" y="271028"/>
            <a:ext cx="10797180" cy="13258803"/>
            <a:chOff x="1" y="1673801"/>
            <a:chExt cx="6528476" cy="8014799"/>
          </a:xfrm>
        </p:grpSpPr>
        <p:grpSp>
          <p:nvGrpSpPr>
            <p:cNvPr id="53" name="Group 1102"/>
            <p:cNvGrpSpPr/>
            <p:nvPr/>
          </p:nvGrpSpPr>
          <p:grpSpPr>
            <a:xfrm>
              <a:off x="1" y="1673801"/>
              <a:ext cx="6528476" cy="8014799"/>
              <a:chOff x="1" y="1673801"/>
              <a:chExt cx="6528475" cy="8014798"/>
            </a:xfrm>
          </p:grpSpPr>
          <p:pic>
            <p:nvPicPr>
              <p:cNvPr id="55" name="Mini-iPad-B&amp;W-Mockup.png"/>
              <p:cNvPicPr>
                <a:picLocks noChangeAspect="1"/>
              </p:cNvPicPr>
              <p:nvPr/>
            </p:nvPicPr>
            <p:blipFill rotWithShape="1">
              <a:blip r:embed="rId2">
                <a:extLst/>
              </a:blip>
              <a:srcRect t="17139"/>
              <a:stretch/>
            </p:blipFill>
            <p:spPr>
              <a:xfrm>
                <a:off x="1" y="1673803"/>
                <a:ext cx="6528475" cy="8014796"/>
              </a:xfrm>
              <a:prstGeom prst="rect">
                <a:avLst/>
              </a:prstGeom>
              <a:ln w="12700" cap="flat">
                <a:noFill/>
                <a:miter lim="400000"/>
              </a:ln>
              <a:effectLst/>
            </p:spPr>
          </p:pic>
          <p:sp>
            <p:nvSpPr>
              <p:cNvPr id="56" name="Shape 1101"/>
              <p:cNvSpPr/>
              <p:nvPr/>
            </p:nvSpPr>
            <p:spPr>
              <a:xfrm>
                <a:off x="363079" y="1673801"/>
                <a:ext cx="5879097" cy="7086460"/>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a:endParaRPr>
              </a:p>
            </p:txBody>
          </p:sp>
        </p:grpSp>
        <p:pic>
          <p:nvPicPr>
            <p:cNvPr id="54" name="placeholder.png"/>
            <p:cNvPicPr/>
            <p:nvPr/>
          </p:nvPicPr>
          <p:blipFill rotWithShape="1">
            <a:blip r:embed="rId3">
              <a:extLst/>
            </a:blip>
            <a:srcRect l="29020" r="29020"/>
            <a:stretch/>
          </p:blipFill>
          <p:spPr>
            <a:xfrm>
              <a:off x="363080" y="1673802"/>
              <a:ext cx="5879100" cy="7086460"/>
            </a:xfrm>
            <a:prstGeom prst="rect">
              <a:avLst/>
            </a:prstGeom>
            <a:ln w="12700" cap="flat">
              <a:noFill/>
              <a:miter lim="400000"/>
            </a:ln>
            <a:effectLst/>
          </p:spPr>
        </p:pic>
      </p:grpSp>
      <p:sp>
        <p:nvSpPr>
          <p:cNvPr id="13" name="TextBox 12"/>
          <p:cNvSpPr txBox="1"/>
          <p:nvPr/>
        </p:nvSpPr>
        <p:spPr>
          <a:xfrm>
            <a:off x="13786901" y="2286444"/>
            <a:ext cx="7476727" cy="2308324"/>
          </a:xfrm>
          <a:prstGeom prst="rect">
            <a:avLst/>
          </a:prstGeom>
          <a:noFill/>
        </p:spPr>
        <p:txBody>
          <a:bodyPr wrap="none" rtlCol="0">
            <a:spAutoFit/>
          </a:bodyPr>
          <a:lstStyle/>
          <a:p>
            <a:r>
              <a:rPr lang="en-US" sz="7200" spc="600" dirty="0" smtClean="0">
                <a:solidFill>
                  <a:schemeClr val="tx2"/>
                </a:solidFill>
                <a:latin typeface="Montserrat" charset="0"/>
                <a:ea typeface="Montserrat" charset="0"/>
                <a:cs typeface="Montserrat" charset="0"/>
              </a:rPr>
              <a:t>APP PROJECT</a:t>
            </a:r>
          </a:p>
          <a:p>
            <a:r>
              <a:rPr lang="en-US" sz="7200" spc="600" dirty="0" smtClean="0">
                <a:solidFill>
                  <a:schemeClr val="tx2"/>
                </a:solidFill>
                <a:latin typeface="Montserrat" charset="0"/>
                <a:ea typeface="Montserrat" charset="0"/>
                <a:cs typeface="Montserrat" charset="0"/>
              </a:rPr>
              <a:t>SAMPLE</a:t>
            </a:r>
            <a:endParaRPr lang="en-US" sz="11500" spc="600" dirty="0">
              <a:solidFill>
                <a:schemeClr val="tx2"/>
              </a:solidFill>
              <a:latin typeface="Montserrat" charset="0"/>
              <a:ea typeface="Montserrat" charset="0"/>
              <a:cs typeface="Montserrat" charset="0"/>
            </a:endParaRPr>
          </a:p>
        </p:txBody>
      </p:sp>
      <p:sp>
        <p:nvSpPr>
          <p:cNvPr id="15" name="TextBox 14"/>
          <p:cNvSpPr txBox="1"/>
          <p:nvPr/>
        </p:nvSpPr>
        <p:spPr>
          <a:xfrm>
            <a:off x="13786901" y="1826306"/>
            <a:ext cx="6267894" cy="338554"/>
          </a:xfrm>
          <a:prstGeom prst="rect">
            <a:avLst/>
          </a:prstGeom>
          <a:noFill/>
        </p:spPr>
        <p:txBody>
          <a:bodyPr wrap="square" rtlCol="0">
            <a:spAutoFit/>
          </a:bodyPr>
          <a:lstStyle/>
          <a:p>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6" name="TextBox 15"/>
          <p:cNvSpPr txBox="1"/>
          <p:nvPr/>
        </p:nvSpPr>
        <p:spPr>
          <a:xfrm>
            <a:off x="13786901" y="4721249"/>
            <a:ext cx="8478841" cy="1338828"/>
          </a:xfrm>
          <a:prstGeom prst="rect">
            <a:avLst/>
          </a:prstGeom>
          <a:noFill/>
        </p:spPr>
        <p:txBody>
          <a:bodyPr wrap="square" rtlCol="0">
            <a:spAutoFit/>
          </a:bodyPr>
          <a:lstStyle/>
          <a:p>
            <a:pPr>
              <a:lnSpc>
                <a:spcPct val="150000"/>
              </a:lnSpc>
            </a:pPr>
            <a:r>
              <a:rPr lang="en-US" sz="1800" spc="300" dirty="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a:t>
            </a:r>
            <a:r>
              <a:rPr lang="en-US" sz="1800" spc="300" dirty="0" smtClean="0">
                <a:solidFill>
                  <a:schemeClr val="tx2"/>
                </a:solidFill>
                <a:latin typeface="Montserrat Light" charset="0"/>
                <a:ea typeface="Montserrat Light" charset="0"/>
                <a:cs typeface="Montserrat Light" charset="0"/>
              </a:rPr>
              <a:t>common</a:t>
            </a:r>
            <a:endParaRPr lang="en-US" sz="1800" spc="300" dirty="0">
              <a:solidFill>
                <a:schemeClr val="tx2"/>
              </a:solidFill>
              <a:latin typeface="Montserrat Light" charset="0"/>
              <a:ea typeface="Montserrat Light" charset="0"/>
              <a:cs typeface="Montserrat Light" charset="0"/>
            </a:endParaRPr>
          </a:p>
        </p:txBody>
      </p:sp>
      <p:sp>
        <p:nvSpPr>
          <p:cNvPr id="17" name="TextBox 16"/>
          <p:cNvSpPr txBox="1"/>
          <p:nvPr/>
        </p:nvSpPr>
        <p:spPr>
          <a:xfrm>
            <a:off x="15271129" y="7792067"/>
            <a:ext cx="5021801" cy="950004"/>
          </a:xfrm>
          <a:prstGeom prst="rect">
            <a:avLst/>
          </a:prstGeom>
          <a:noFill/>
        </p:spPr>
        <p:txBody>
          <a:bodyPr wrap="square" rtlCol="0">
            <a:spAutoFit/>
          </a:bodyPr>
          <a:lstStyle/>
          <a:p>
            <a:pP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18" name="TextBox 17"/>
          <p:cNvSpPr txBox="1"/>
          <p:nvPr/>
        </p:nvSpPr>
        <p:spPr>
          <a:xfrm>
            <a:off x="15271129" y="7207292"/>
            <a:ext cx="3859502"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A</a:t>
            </a:r>
            <a:endParaRPr lang="en-US" sz="4800" b="1" spc="600" dirty="0">
              <a:solidFill>
                <a:schemeClr val="tx2"/>
              </a:solidFill>
              <a:latin typeface="Montserrat" charset="0"/>
              <a:ea typeface="Montserrat" charset="0"/>
              <a:cs typeface="Montserrat" charset="0"/>
            </a:endParaRPr>
          </a:p>
        </p:txBody>
      </p:sp>
      <p:sp>
        <p:nvSpPr>
          <p:cNvPr id="19" name="TextBox 18"/>
          <p:cNvSpPr txBox="1"/>
          <p:nvPr/>
        </p:nvSpPr>
        <p:spPr>
          <a:xfrm>
            <a:off x="15271129" y="10006307"/>
            <a:ext cx="5021801" cy="950004"/>
          </a:xfrm>
          <a:prstGeom prst="rect">
            <a:avLst/>
          </a:prstGeom>
          <a:noFill/>
        </p:spPr>
        <p:txBody>
          <a:bodyPr wrap="square" rtlCol="0">
            <a:spAutoFit/>
          </a:bodyPr>
          <a:lstStyle/>
          <a:p>
            <a:pP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20" name="TextBox 19"/>
          <p:cNvSpPr txBox="1"/>
          <p:nvPr/>
        </p:nvSpPr>
        <p:spPr>
          <a:xfrm>
            <a:off x="15271129" y="9421532"/>
            <a:ext cx="3859502"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B</a:t>
            </a:r>
            <a:endParaRPr lang="en-US" sz="4800" b="1" spc="600" dirty="0">
              <a:solidFill>
                <a:schemeClr val="tx2"/>
              </a:solidFill>
              <a:latin typeface="Montserrat" charset="0"/>
              <a:ea typeface="Montserrat" charset="0"/>
              <a:cs typeface="Montserrat" charset="0"/>
            </a:endParaRPr>
          </a:p>
        </p:txBody>
      </p:sp>
      <p:sp>
        <p:nvSpPr>
          <p:cNvPr id="21" name="Shape 2775"/>
          <p:cNvSpPr/>
          <p:nvPr/>
        </p:nvSpPr>
        <p:spPr>
          <a:xfrm>
            <a:off x="13823458" y="7328870"/>
            <a:ext cx="980666" cy="713210"/>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2" name="Shape 2624"/>
          <p:cNvSpPr>
            <a:spLocks noChangeAspect="1"/>
          </p:cNvSpPr>
          <p:nvPr/>
        </p:nvSpPr>
        <p:spPr>
          <a:xfrm>
            <a:off x="13909928" y="9575200"/>
            <a:ext cx="850393" cy="850392"/>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cxnSp>
        <p:nvCxnSpPr>
          <p:cNvPr id="7" name="Straight Connector 6"/>
          <p:cNvCxnSpPr/>
          <p:nvPr/>
        </p:nvCxnSpPr>
        <p:spPr>
          <a:xfrm>
            <a:off x="13906587" y="6522720"/>
            <a:ext cx="8355814" cy="0"/>
          </a:xfrm>
          <a:prstGeom prst="line">
            <a:avLst/>
          </a:prstGeom>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1"/>
          </p:nvPr>
        </p:nvSpPr>
        <p:spPr/>
      </p:sp>
    </p:spTree>
    <p:extLst>
      <p:ext uri="{BB962C8B-B14F-4D97-AF65-F5344CB8AC3E}">
        <p14:creationId xmlns:p14="http://schemas.microsoft.com/office/powerpoint/2010/main" val="144523953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7048668" y="3664500"/>
            <a:ext cx="10312036" cy="8876331"/>
            <a:chOff x="2323609" y="594889"/>
            <a:chExt cx="4515737" cy="3886016"/>
          </a:xfrm>
        </p:grpSpPr>
        <p:pic>
          <p:nvPicPr>
            <p:cNvPr id="36" name="Picture 35"/>
            <p:cNvPicPr>
              <a:picLocks noChangeAspect="1"/>
            </p:cNvPicPr>
            <p:nvPr/>
          </p:nvPicPr>
          <p:blipFill rotWithShape="1">
            <a:blip r:embed="rId2"/>
            <a:srcRect l="4792" r="4792"/>
            <a:stretch/>
          </p:blipFill>
          <p:spPr>
            <a:xfrm>
              <a:off x="2323609" y="594889"/>
              <a:ext cx="4515737" cy="3886016"/>
            </a:xfrm>
            <a:prstGeom prst="rect">
              <a:avLst/>
            </a:prstGeom>
          </p:spPr>
        </p:pic>
        <p:sp>
          <p:nvSpPr>
            <p:cNvPr id="37" name="Rectangle 36"/>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Montserrat Light" charset="0"/>
              </a:endParaRPr>
            </a:p>
          </p:txBody>
        </p:sp>
      </p:grpSp>
      <p:pic>
        <p:nvPicPr>
          <p:cNvPr id="30" name="Picture Placeholder 2" descr="REPLACE.jpg"/>
          <p:cNvPicPr>
            <a:picLocks noChangeAspect="1"/>
          </p:cNvPicPr>
          <p:nvPr/>
        </p:nvPicPr>
        <p:blipFill>
          <a:blip r:embed="rId3">
            <a:extLst>
              <a:ext uri="{28A0092B-C50C-407E-A947-70E740481C1C}">
                <a14:useLocalDpi xmlns:a14="http://schemas.microsoft.com/office/drawing/2010/main" val="0"/>
              </a:ext>
            </a:extLst>
          </a:blip>
          <a:srcRect l="4779" r="4779"/>
          <a:stretch>
            <a:fillRect/>
          </a:stretch>
        </p:blipFill>
        <p:spPr>
          <a:xfrm>
            <a:off x="8368334" y="5300456"/>
            <a:ext cx="7607690" cy="4731613"/>
          </a:xfrm>
          <a:prstGeom prst="rect">
            <a:avLst/>
          </a:prstGeom>
        </p:spPr>
      </p:pic>
      <p:sp>
        <p:nvSpPr>
          <p:cNvPr id="31" name="TextBox 30"/>
          <p:cNvSpPr txBox="1"/>
          <p:nvPr/>
        </p:nvSpPr>
        <p:spPr>
          <a:xfrm>
            <a:off x="6751388" y="1390006"/>
            <a:ext cx="10903947"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TABLET APP PROJECT</a:t>
            </a:r>
            <a:endParaRPr lang="en-US" sz="9600" spc="600" dirty="0">
              <a:solidFill>
                <a:schemeClr val="tx2"/>
              </a:solidFill>
              <a:latin typeface="Montserrat" charset="0"/>
              <a:ea typeface="Montserrat" charset="0"/>
              <a:cs typeface="Montserrat" charset="0"/>
            </a:endParaRPr>
          </a:p>
        </p:txBody>
      </p:sp>
      <p:sp>
        <p:nvSpPr>
          <p:cNvPr id="32" name="TextBox 31"/>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33" name="TextBox 32"/>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34" name="TextBox 33"/>
          <p:cNvSpPr txBox="1"/>
          <p:nvPr/>
        </p:nvSpPr>
        <p:spPr>
          <a:xfrm>
            <a:off x="18544957" y="5539711"/>
            <a:ext cx="3753796" cy="1411669"/>
          </a:xfrm>
          <a:prstGeom prst="rect">
            <a:avLst/>
          </a:prstGeom>
          <a:noFill/>
        </p:spPr>
        <p:txBody>
          <a:bodyPr wrap="square" rtlCol="0">
            <a:spAutoFit/>
          </a:bodyPr>
          <a:lstStyle/>
          <a:p>
            <a:pP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a:t>
            </a:r>
            <a:r>
              <a:rPr lang="en-US" sz="2000" dirty="0" smtClean="0">
                <a:solidFill>
                  <a:schemeClr val="tx2"/>
                </a:solidFill>
                <a:latin typeface="Montserrat Light" charset="0"/>
                <a:ea typeface="Montserrat Light" charset="0"/>
                <a:cs typeface="Montserrat Light" charset="0"/>
              </a:rPr>
              <a:t>persons.</a:t>
            </a:r>
            <a:endParaRPr lang="en-US" sz="2000" dirty="0">
              <a:solidFill>
                <a:schemeClr val="tx2"/>
              </a:solidFill>
              <a:latin typeface="Montserrat Light" charset="0"/>
              <a:ea typeface="Montserrat Light" charset="0"/>
              <a:cs typeface="Montserrat Light" charset="0"/>
            </a:endParaRPr>
          </a:p>
        </p:txBody>
      </p:sp>
      <p:sp>
        <p:nvSpPr>
          <p:cNvPr id="39" name="TextBox 38"/>
          <p:cNvSpPr txBox="1"/>
          <p:nvPr/>
        </p:nvSpPr>
        <p:spPr>
          <a:xfrm>
            <a:off x="18572691" y="4954936"/>
            <a:ext cx="3604669"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C</a:t>
            </a:r>
            <a:endParaRPr lang="en-US" sz="4800" b="1" spc="600" dirty="0">
              <a:solidFill>
                <a:schemeClr val="tx2"/>
              </a:solidFill>
              <a:latin typeface="Montserrat" charset="0"/>
              <a:ea typeface="Montserrat" charset="0"/>
              <a:cs typeface="Montserrat" charset="0"/>
            </a:endParaRPr>
          </a:p>
        </p:txBody>
      </p:sp>
      <p:sp>
        <p:nvSpPr>
          <p:cNvPr id="40" name="TextBox 39"/>
          <p:cNvSpPr txBox="1"/>
          <p:nvPr/>
        </p:nvSpPr>
        <p:spPr>
          <a:xfrm>
            <a:off x="18572691" y="9428386"/>
            <a:ext cx="3772954" cy="1477328"/>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a:t>
            </a:r>
            <a:r>
              <a:rPr lang="en-US" sz="2000" dirty="0" smtClean="0">
                <a:latin typeface="Montserrat Light" charset="0"/>
                <a:ea typeface="Montserrat Light" charset="0"/>
                <a:cs typeface="Montserrat Light" charset="0"/>
              </a:rPr>
              <a:t>persons.</a:t>
            </a:r>
            <a:endParaRPr lang="en-US" sz="2000" dirty="0">
              <a:latin typeface="Montserrat Light" charset="0"/>
              <a:ea typeface="Montserrat Light" charset="0"/>
              <a:cs typeface="Montserrat Light" charset="0"/>
            </a:endParaRPr>
          </a:p>
        </p:txBody>
      </p:sp>
      <p:sp>
        <p:nvSpPr>
          <p:cNvPr id="41" name="TextBox 40"/>
          <p:cNvSpPr txBox="1"/>
          <p:nvPr/>
        </p:nvSpPr>
        <p:spPr>
          <a:xfrm>
            <a:off x="18578051" y="8843611"/>
            <a:ext cx="3604669"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D</a:t>
            </a:r>
            <a:endParaRPr lang="en-US" sz="4800" b="1" spc="600" dirty="0">
              <a:solidFill>
                <a:schemeClr val="tx2"/>
              </a:solidFill>
              <a:latin typeface="Montserrat" charset="0"/>
              <a:ea typeface="Montserrat" charset="0"/>
              <a:cs typeface="Montserrat" charset="0"/>
            </a:endParaRPr>
          </a:p>
        </p:txBody>
      </p:sp>
      <p:sp>
        <p:nvSpPr>
          <p:cNvPr id="43" name="Shape 2660"/>
          <p:cNvSpPr>
            <a:spLocks noChangeAspect="1"/>
          </p:cNvSpPr>
          <p:nvPr/>
        </p:nvSpPr>
        <p:spPr>
          <a:xfrm flipH="1">
            <a:off x="17284196" y="5016012"/>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4" name="Shape 2753"/>
          <p:cNvSpPr>
            <a:spLocks noChangeAspect="1"/>
          </p:cNvSpPr>
          <p:nvPr/>
        </p:nvSpPr>
        <p:spPr>
          <a:xfrm flipH="1">
            <a:off x="17351577" y="8997279"/>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TextBox 44"/>
          <p:cNvSpPr txBox="1"/>
          <p:nvPr/>
        </p:nvSpPr>
        <p:spPr>
          <a:xfrm>
            <a:off x="2085495" y="5539711"/>
            <a:ext cx="3753796" cy="1411669"/>
          </a:xfrm>
          <a:prstGeom prst="rect">
            <a:avLst/>
          </a:prstGeom>
          <a:noFill/>
        </p:spPr>
        <p:txBody>
          <a:bodyPr wrap="square" rtlCol="0">
            <a:spAutoFit/>
          </a:bodyPr>
          <a:lstStyle/>
          <a:p>
            <a:pPr algn="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a:t>
            </a:r>
            <a:r>
              <a:rPr lang="en-US" sz="2000" dirty="0" smtClean="0">
                <a:solidFill>
                  <a:schemeClr val="tx2"/>
                </a:solidFill>
                <a:latin typeface="Montserrat Light" charset="0"/>
                <a:ea typeface="Montserrat Light" charset="0"/>
                <a:cs typeface="Montserrat Light" charset="0"/>
              </a:rPr>
              <a:t>persons</a:t>
            </a:r>
            <a:r>
              <a:rPr lang="en-US" sz="2000" dirty="0">
                <a:solidFill>
                  <a:schemeClr val="tx2"/>
                </a:solidFill>
                <a:latin typeface="Montserrat Light" charset="0"/>
                <a:ea typeface="Montserrat Light" charset="0"/>
                <a:cs typeface="Montserrat Light" charset="0"/>
              </a:rPr>
              <a:t>.</a:t>
            </a:r>
          </a:p>
        </p:txBody>
      </p:sp>
      <p:sp>
        <p:nvSpPr>
          <p:cNvPr id="46" name="TextBox 45"/>
          <p:cNvSpPr txBox="1"/>
          <p:nvPr/>
        </p:nvSpPr>
        <p:spPr>
          <a:xfrm>
            <a:off x="2217733" y="4954936"/>
            <a:ext cx="3604669" cy="584775"/>
          </a:xfrm>
          <a:prstGeom prst="rect">
            <a:avLst/>
          </a:prstGeom>
          <a:noFill/>
        </p:spPr>
        <p:txBody>
          <a:bodyPr wrap="square" rtlCol="0">
            <a:spAutoFit/>
          </a:bodyPr>
          <a:lstStyle/>
          <a:p>
            <a:pPr algn="r"/>
            <a:r>
              <a:rPr lang="en-US" sz="3200" b="1" spc="600" dirty="0" smtClean="0">
                <a:solidFill>
                  <a:schemeClr val="tx2"/>
                </a:solidFill>
                <a:latin typeface="Montserrat" charset="0"/>
                <a:ea typeface="Montserrat" charset="0"/>
                <a:cs typeface="Montserrat" charset="0"/>
              </a:rPr>
              <a:t>ELEMENT C</a:t>
            </a:r>
            <a:endParaRPr lang="en-US" sz="4800" b="1" spc="600" dirty="0">
              <a:solidFill>
                <a:schemeClr val="tx2"/>
              </a:solidFill>
              <a:latin typeface="Montserrat" charset="0"/>
              <a:ea typeface="Montserrat" charset="0"/>
              <a:cs typeface="Montserrat" charset="0"/>
            </a:endParaRPr>
          </a:p>
        </p:txBody>
      </p:sp>
      <p:sp>
        <p:nvSpPr>
          <p:cNvPr id="57" name="TextBox 56"/>
          <p:cNvSpPr txBox="1"/>
          <p:nvPr/>
        </p:nvSpPr>
        <p:spPr>
          <a:xfrm>
            <a:off x="2060977" y="9428386"/>
            <a:ext cx="3772954" cy="1477328"/>
          </a:xfrm>
          <a:prstGeom prst="rect">
            <a:avLst/>
          </a:prstGeom>
          <a:noFill/>
        </p:spPr>
        <p:txBody>
          <a:bodyPr wrap="square" rtlCol="0">
            <a:spAutoFit/>
          </a:bodyPr>
          <a:lstStyle/>
          <a:p>
            <a:pPr algn="r">
              <a:lnSpc>
                <a:spcPct val="150000"/>
              </a:lnSpc>
            </a:pPr>
            <a:r>
              <a:rPr lang="en-US" sz="2000" dirty="0">
                <a:latin typeface="Montserrat Light" charset="0"/>
                <a:ea typeface="Montserrat Light" charset="0"/>
                <a:cs typeface="Montserrat Light" charset="0"/>
              </a:rPr>
              <a:t>A company is an association or collection of individuals, whether natural </a:t>
            </a:r>
            <a:r>
              <a:rPr lang="en-US" sz="2000" dirty="0" smtClean="0">
                <a:latin typeface="Montserrat Light" charset="0"/>
                <a:ea typeface="Montserrat Light" charset="0"/>
                <a:cs typeface="Montserrat Light" charset="0"/>
              </a:rPr>
              <a:t>persons.</a:t>
            </a:r>
            <a:endParaRPr lang="en-US" sz="2000" dirty="0">
              <a:latin typeface="Montserrat Light" charset="0"/>
              <a:ea typeface="Montserrat Light" charset="0"/>
              <a:cs typeface="Montserrat Light" charset="0"/>
            </a:endParaRPr>
          </a:p>
        </p:txBody>
      </p:sp>
      <p:sp>
        <p:nvSpPr>
          <p:cNvPr id="58" name="TextBox 57"/>
          <p:cNvSpPr txBox="1"/>
          <p:nvPr/>
        </p:nvSpPr>
        <p:spPr>
          <a:xfrm>
            <a:off x="2234714" y="8843611"/>
            <a:ext cx="3604669" cy="584775"/>
          </a:xfrm>
          <a:prstGeom prst="rect">
            <a:avLst/>
          </a:prstGeom>
          <a:noFill/>
        </p:spPr>
        <p:txBody>
          <a:bodyPr wrap="square" rtlCol="0">
            <a:spAutoFit/>
          </a:bodyPr>
          <a:lstStyle/>
          <a:p>
            <a:pPr algn="r"/>
            <a:r>
              <a:rPr lang="en-US" sz="3200" b="1" spc="600" dirty="0" smtClean="0">
                <a:solidFill>
                  <a:schemeClr val="tx2"/>
                </a:solidFill>
                <a:latin typeface="Montserrat" charset="0"/>
                <a:ea typeface="Montserrat" charset="0"/>
                <a:cs typeface="Montserrat" charset="0"/>
              </a:rPr>
              <a:t>ELEMENT D</a:t>
            </a:r>
            <a:endParaRPr lang="en-US" sz="4800" b="1" spc="600" dirty="0">
              <a:solidFill>
                <a:schemeClr val="tx2"/>
              </a:solidFill>
              <a:latin typeface="Montserrat" charset="0"/>
              <a:ea typeface="Montserrat" charset="0"/>
              <a:cs typeface="Montserrat" charset="0"/>
            </a:endParaRPr>
          </a:p>
        </p:txBody>
      </p:sp>
      <p:sp>
        <p:nvSpPr>
          <p:cNvPr id="59" name="Shape 2937"/>
          <p:cNvSpPr>
            <a:spLocks noChangeAspect="1"/>
          </p:cNvSpPr>
          <p:nvPr/>
        </p:nvSpPr>
        <p:spPr>
          <a:xfrm>
            <a:off x="6199620" y="4999427"/>
            <a:ext cx="850392" cy="850392"/>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0" name="Shape 2943"/>
          <p:cNvSpPr>
            <a:spLocks noChangeAspect="1"/>
          </p:cNvSpPr>
          <p:nvPr/>
        </p:nvSpPr>
        <p:spPr>
          <a:xfrm>
            <a:off x="6277487" y="8985741"/>
            <a:ext cx="695777" cy="850392"/>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10086759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9879323" y="7960773"/>
            <a:ext cx="4592074" cy="4592074"/>
          </a:xfrm>
          <a:custGeom>
            <a:avLst/>
            <a:gdLst>
              <a:gd name="connsiteX0" fmla="*/ 0 w 4592074"/>
              <a:gd name="connsiteY0" fmla="*/ 2296037 h 4592074"/>
              <a:gd name="connsiteX1" fmla="*/ 2296037 w 4592074"/>
              <a:gd name="connsiteY1" fmla="*/ 0 h 4592074"/>
              <a:gd name="connsiteX2" fmla="*/ 4592074 w 4592074"/>
              <a:gd name="connsiteY2" fmla="*/ 2296037 h 4592074"/>
              <a:gd name="connsiteX3" fmla="*/ 2296037 w 4592074"/>
              <a:gd name="connsiteY3" fmla="*/ 4592074 h 4592074"/>
              <a:gd name="connsiteX4" fmla="*/ 0 w 4592074"/>
              <a:gd name="connsiteY4" fmla="*/ 2296037 h 459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2074" h="4592074">
                <a:moveTo>
                  <a:pt x="0" y="2296037"/>
                </a:moveTo>
                <a:cubicBezTo>
                  <a:pt x="0" y="1027971"/>
                  <a:pt x="1027971" y="0"/>
                  <a:pt x="2296037" y="0"/>
                </a:cubicBezTo>
                <a:cubicBezTo>
                  <a:pt x="3564103" y="0"/>
                  <a:pt x="4592074" y="1027971"/>
                  <a:pt x="4592074" y="2296037"/>
                </a:cubicBezTo>
                <a:cubicBezTo>
                  <a:pt x="4592074" y="3564103"/>
                  <a:pt x="3564103" y="4592074"/>
                  <a:pt x="2296037" y="4592074"/>
                </a:cubicBezTo>
                <a:cubicBezTo>
                  <a:pt x="1027971" y="4592074"/>
                  <a:pt x="0" y="3564103"/>
                  <a:pt x="0" y="2296037"/>
                </a:cubicBezTo>
                <a:close/>
              </a:path>
            </a:pathLst>
          </a:custGeom>
          <a:noFill/>
          <a:ln w="57150" cmpd="sng">
            <a:solidFill>
              <a:schemeClr val="tx2"/>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97894" tIns="718214" rIns="697894" bIns="697894" numCol="1" spcCol="1270" anchor="ctr" anchorCtr="0">
            <a:noAutofit/>
          </a:bodyPr>
          <a:lstStyle/>
          <a:p>
            <a:pPr lvl="0" algn="ctr" defTabSz="1778000">
              <a:lnSpc>
                <a:spcPct val="80000"/>
              </a:lnSpc>
              <a:spcBef>
                <a:spcPct val="0"/>
              </a:spcBef>
              <a:spcAft>
                <a:spcPts val="0"/>
              </a:spcAft>
            </a:pPr>
            <a:r>
              <a:rPr lang="en-US" kern="1200" spc="300" dirty="0" smtClean="0">
                <a:solidFill>
                  <a:schemeClr val="tx2"/>
                </a:solidFill>
                <a:latin typeface="Montserrat Light" charset="0"/>
                <a:cs typeface="Montserrat Light" charset="0"/>
              </a:rPr>
              <a:t>MAIN </a:t>
            </a:r>
            <a:r>
              <a:rPr lang="en-US" spc="300" dirty="0" smtClean="0">
                <a:solidFill>
                  <a:schemeClr val="tx2"/>
                </a:solidFill>
                <a:latin typeface="Montserrat Light" charset="0"/>
                <a:cs typeface="Montserrat Light" charset="0"/>
              </a:rPr>
              <a:t>IDEA</a:t>
            </a:r>
            <a:endParaRPr lang="en-US" kern="1200" spc="300" dirty="0">
              <a:solidFill>
                <a:schemeClr val="tx2"/>
              </a:solidFill>
              <a:latin typeface="Montserrat Light" charset="0"/>
              <a:cs typeface="Montserrat Light" charset="0"/>
            </a:endParaRPr>
          </a:p>
        </p:txBody>
      </p:sp>
      <p:sp>
        <p:nvSpPr>
          <p:cNvPr id="7" name="Left Arrow 6"/>
          <p:cNvSpPr/>
          <p:nvPr/>
        </p:nvSpPr>
        <p:spPr>
          <a:xfrm rot="11125377">
            <a:off x="6022033" y="9326007"/>
            <a:ext cx="3663500" cy="1041096"/>
          </a:xfrm>
          <a:prstGeom prst="leftArrow">
            <a:avLst>
              <a:gd name="adj1" fmla="val 60000"/>
              <a:gd name="adj2" fmla="val 50000"/>
            </a:avLst>
          </a:prstGeom>
          <a:solidFill>
            <a:schemeClr val="accent5"/>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3481212" y="8285313"/>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5"/>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2800" kern="1200" spc="300" dirty="0" smtClean="0">
                <a:solidFill>
                  <a:schemeClr val="bg1"/>
                </a:solidFill>
                <a:latin typeface="Montserrat Light" charset="0"/>
                <a:cs typeface="Montserrat Light" charset="0"/>
              </a:rPr>
              <a:t>STEP ONE</a:t>
            </a:r>
            <a:endParaRPr lang="en-US" sz="2800" kern="1200" spc="300" dirty="0">
              <a:solidFill>
                <a:schemeClr val="bg1"/>
              </a:solidFill>
              <a:latin typeface="Montserrat Light" charset="0"/>
              <a:cs typeface="Montserrat Light" charset="0"/>
            </a:endParaRPr>
          </a:p>
        </p:txBody>
      </p:sp>
      <p:sp>
        <p:nvSpPr>
          <p:cNvPr id="9" name="Left Arrow 8"/>
          <p:cNvSpPr/>
          <p:nvPr/>
        </p:nvSpPr>
        <p:spPr>
          <a:xfrm rot="14173441">
            <a:off x="8732090" y="6587072"/>
            <a:ext cx="2673964" cy="1041096"/>
          </a:xfrm>
          <a:prstGeom prst="leftArrow">
            <a:avLst>
              <a:gd name="adj1" fmla="val 60000"/>
              <a:gd name="adj2" fmla="val 50000"/>
            </a:avLst>
          </a:prstGeom>
          <a:solidFill>
            <a:schemeClr val="accent2"/>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6776761" y="4608169"/>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2"/>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2800" spc="300" dirty="0" smtClean="0">
                <a:solidFill>
                  <a:schemeClr val="bg1"/>
                </a:solidFill>
                <a:latin typeface="Montserrat Light" charset="0"/>
                <a:cs typeface="Montserrat Light" charset="0"/>
              </a:rPr>
              <a:t>STEP TWO</a:t>
            </a:r>
            <a:endParaRPr lang="en-US" sz="2800" spc="300" dirty="0">
              <a:solidFill>
                <a:schemeClr val="bg1"/>
              </a:solidFill>
              <a:latin typeface="Montserrat Light" charset="0"/>
              <a:cs typeface="Montserrat Light" charset="0"/>
            </a:endParaRPr>
          </a:p>
        </p:txBody>
      </p:sp>
      <p:sp>
        <p:nvSpPr>
          <p:cNvPr id="11" name="Left Arrow 10"/>
          <p:cNvSpPr/>
          <p:nvPr/>
        </p:nvSpPr>
        <p:spPr>
          <a:xfrm rot="18411026">
            <a:off x="13079518" y="6620718"/>
            <a:ext cx="2861694" cy="1041096"/>
          </a:xfrm>
          <a:prstGeom prst="leftArrow">
            <a:avLst>
              <a:gd name="adj1" fmla="val 60000"/>
              <a:gd name="adj2" fmla="val 50000"/>
            </a:avLst>
          </a:prstGeom>
          <a:solidFill>
            <a:schemeClr val="accent3"/>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12819465" y="4608169"/>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3"/>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2800" kern="1200" spc="300" dirty="0" smtClean="0">
                <a:solidFill>
                  <a:schemeClr val="bg1"/>
                </a:solidFill>
                <a:latin typeface="Montserrat Light" charset="0"/>
                <a:cs typeface="Montserrat Light" charset="0"/>
              </a:rPr>
              <a:t>STEP THREE</a:t>
            </a:r>
            <a:endParaRPr lang="en-US" sz="2800" kern="1200" spc="300" dirty="0">
              <a:solidFill>
                <a:schemeClr val="bg1"/>
              </a:solidFill>
              <a:latin typeface="Montserrat Light" charset="0"/>
              <a:cs typeface="Montserrat Light" charset="0"/>
            </a:endParaRPr>
          </a:p>
        </p:txBody>
      </p:sp>
      <p:sp>
        <p:nvSpPr>
          <p:cNvPr id="13" name="Left Arrow 12"/>
          <p:cNvSpPr/>
          <p:nvPr/>
        </p:nvSpPr>
        <p:spPr>
          <a:xfrm rot="21298469">
            <a:off x="14667722" y="9356173"/>
            <a:ext cx="3659801" cy="1041096"/>
          </a:xfrm>
          <a:prstGeom prst="leftArrow">
            <a:avLst>
              <a:gd name="adj1" fmla="val 60000"/>
              <a:gd name="adj2" fmla="val 50000"/>
            </a:avLst>
          </a:prstGeom>
          <a:solidFill>
            <a:schemeClr val="accent4"/>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15689119" y="8328294"/>
            <a:ext cx="5262741" cy="2776256"/>
          </a:xfrm>
          <a:custGeom>
            <a:avLst/>
            <a:gdLst>
              <a:gd name="connsiteX0" fmla="*/ 0 w 5262741"/>
              <a:gd name="connsiteY0" fmla="*/ 277626 h 2776256"/>
              <a:gd name="connsiteX1" fmla="*/ 277626 w 5262741"/>
              <a:gd name="connsiteY1" fmla="*/ 0 h 2776256"/>
              <a:gd name="connsiteX2" fmla="*/ 4985115 w 5262741"/>
              <a:gd name="connsiteY2" fmla="*/ 0 h 2776256"/>
              <a:gd name="connsiteX3" fmla="*/ 5262741 w 5262741"/>
              <a:gd name="connsiteY3" fmla="*/ 277626 h 2776256"/>
              <a:gd name="connsiteX4" fmla="*/ 5262741 w 5262741"/>
              <a:gd name="connsiteY4" fmla="*/ 2498630 h 2776256"/>
              <a:gd name="connsiteX5" fmla="*/ 4985115 w 5262741"/>
              <a:gd name="connsiteY5" fmla="*/ 2776256 h 2776256"/>
              <a:gd name="connsiteX6" fmla="*/ 277626 w 5262741"/>
              <a:gd name="connsiteY6" fmla="*/ 2776256 h 2776256"/>
              <a:gd name="connsiteX7" fmla="*/ 0 w 5262741"/>
              <a:gd name="connsiteY7" fmla="*/ 2498630 h 2776256"/>
              <a:gd name="connsiteX8" fmla="*/ 0 w 5262741"/>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2741" h="2776256">
                <a:moveTo>
                  <a:pt x="0" y="277626"/>
                </a:moveTo>
                <a:cubicBezTo>
                  <a:pt x="0" y="124297"/>
                  <a:pt x="124297" y="0"/>
                  <a:pt x="277626" y="0"/>
                </a:cubicBezTo>
                <a:lnTo>
                  <a:pt x="4985115" y="0"/>
                </a:lnTo>
                <a:cubicBezTo>
                  <a:pt x="5138444" y="0"/>
                  <a:pt x="5262741" y="124297"/>
                  <a:pt x="5262741" y="277626"/>
                </a:cubicBezTo>
                <a:lnTo>
                  <a:pt x="5262741" y="2498630"/>
                </a:lnTo>
                <a:cubicBezTo>
                  <a:pt x="5262741" y="2651959"/>
                  <a:pt x="5138444" y="2776256"/>
                  <a:pt x="4985115" y="2776256"/>
                </a:cubicBezTo>
                <a:lnTo>
                  <a:pt x="277626" y="2776256"/>
                </a:lnTo>
                <a:cubicBezTo>
                  <a:pt x="124297" y="2776256"/>
                  <a:pt x="0" y="2651959"/>
                  <a:pt x="0" y="2498630"/>
                </a:cubicBezTo>
                <a:lnTo>
                  <a:pt x="0" y="277626"/>
                </a:lnTo>
                <a:close/>
              </a:path>
            </a:pathLst>
          </a:custGeom>
          <a:solidFill>
            <a:schemeClr val="accent4"/>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2800" kern="1200" spc="300" dirty="0" smtClean="0">
                <a:solidFill>
                  <a:schemeClr val="bg1"/>
                </a:solidFill>
                <a:latin typeface="Montserrat Light" charset="0"/>
                <a:cs typeface="Montserrat Light" charset="0"/>
              </a:rPr>
              <a:t>STEP FOUR</a:t>
            </a:r>
            <a:endParaRPr lang="en-US" sz="2800" kern="1200" spc="300" dirty="0">
              <a:solidFill>
                <a:schemeClr val="bg1"/>
              </a:solidFill>
              <a:latin typeface="Montserrat Light" charset="0"/>
              <a:cs typeface="Montserrat Light" charset="0"/>
            </a:endParaRPr>
          </a:p>
        </p:txBody>
      </p:sp>
      <p:sp>
        <p:nvSpPr>
          <p:cNvPr id="19" name="TextBox 18"/>
          <p:cNvSpPr txBox="1"/>
          <p:nvPr/>
        </p:nvSpPr>
        <p:spPr>
          <a:xfrm>
            <a:off x="7444698" y="1390006"/>
            <a:ext cx="9517349"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DIAGRAM SECTION</a:t>
            </a:r>
            <a:endParaRPr lang="en-US" sz="9600" spc="600" dirty="0">
              <a:solidFill>
                <a:schemeClr val="tx2"/>
              </a:solidFill>
              <a:latin typeface="Montserrat" charset="0"/>
              <a:ea typeface="Montserrat" charset="0"/>
              <a:cs typeface="Montserrat" charset="0"/>
            </a:endParaRPr>
          </a:p>
        </p:txBody>
      </p:sp>
      <p:sp>
        <p:nvSpPr>
          <p:cNvPr id="20" name="TextBox 19"/>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1" name="TextBox 20"/>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210067920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xagon 1"/>
          <p:cNvSpPr/>
          <p:nvPr/>
        </p:nvSpPr>
        <p:spPr>
          <a:xfrm rot="16200000">
            <a:off x="2541903" y="4468561"/>
            <a:ext cx="3657600" cy="3273314"/>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52" name="Hexagon 51"/>
          <p:cNvSpPr/>
          <p:nvPr/>
        </p:nvSpPr>
        <p:spPr>
          <a:xfrm rot="16200000">
            <a:off x="6465503" y="4468561"/>
            <a:ext cx="3657600" cy="3273314"/>
          </a:xfrm>
          <a:prstGeom prst="hexagon">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53" name="Hexagon 52"/>
          <p:cNvSpPr/>
          <p:nvPr/>
        </p:nvSpPr>
        <p:spPr>
          <a:xfrm rot="16200000">
            <a:off x="10389103" y="4468561"/>
            <a:ext cx="3657600" cy="3273314"/>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54" name="Hexagon 53"/>
          <p:cNvSpPr/>
          <p:nvPr/>
        </p:nvSpPr>
        <p:spPr>
          <a:xfrm rot="16200000">
            <a:off x="14312703" y="4468561"/>
            <a:ext cx="3657600" cy="3273314"/>
          </a:xfrm>
          <a:prstGeom prst="hexagon">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55" name="Hexagon 54"/>
          <p:cNvSpPr/>
          <p:nvPr/>
        </p:nvSpPr>
        <p:spPr>
          <a:xfrm rot="16200000">
            <a:off x="18236303" y="4468561"/>
            <a:ext cx="3657600" cy="3273314"/>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30" name="TextBox 29"/>
          <p:cNvSpPr txBox="1"/>
          <p:nvPr/>
        </p:nvSpPr>
        <p:spPr>
          <a:xfrm>
            <a:off x="7444671" y="1390006"/>
            <a:ext cx="9517349"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DIAGRAM SECTION</a:t>
            </a:r>
            <a:endParaRPr lang="en-US" sz="9600" spc="600" dirty="0">
              <a:solidFill>
                <a:schemeClr val="tx2"/>
              </a:solidFill>
              <a:latin typeface="Montserrat" charset="0"/>
              <a:ea typeface="Montserrat" charset="0"/>
              <a:cs typeface="Montserrat" charset="0"/>
            </a:endParaRPr>
          </a:p>
        </p:txBody>
      </p:sp>
      <p:sp>
        <p:nvSpPr>
          <p:cNvPr id="42" name="TextBox 41"/>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3" name="TextBox 42"/>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44" name="TextBox 43"/>
          <p:cNvSpPr txBox="1"/>
          <p:nvPr/>
        </p:nvSpPr>
        <p:spPr>
          <a:xfrm>
            <a:off x="3347744" y="8525515"/>
            <a:ext cx="2037737" cy="461665"/>
          </a:xfrm>
          <a:prstGeom prst="rect">
            <a:avLst/>
          </a:prstGeom>
          <a:noFill/>
        </p:spPr>
        <p:txBody>
          <a:bodyPr wrap="none" rtlCol="0">
            <a:spAutoFit/>
          </a:bodyPr>
          <a:lstStyle/>
          <a:p>
            <a:pPr algn="ctr"/>
            <a:r>
              <a:rPr lang="en-US" sz="2400" b="1" spc="300" dirty="0" smtClean="0">
                <a:solidFill>
                  <a:schemeClr val="tx2"/>
                </a:solidFill>
                <a:latin typeface="Montserrat Light" charset="0"/>
                <a:ea typeface="Montserrat Light" charset="0"/>
                <a:cs typeface="Montserrat Light" charset="0"/>
              </a:rPr>
              <a:t>STEP ONE</a:t>
            </a:r>
            <a:endParaRPr lang="en-US" sz="2400" b="1" spc="300" dirty="0">
              <a:solidFill>
                <a:schemeClr val="tx2"/>
              </a:solidFill>
              <a:latin typeface="Montserrat Light" charset="0"/>
              <a:ea typeface="Montserrat Light" charset="0"/>
              <a:cs typeface="Montserrat Light" charset="0"/>
            </a:endParaRPr>
          </a:p>
        </p:txBody>
      </p:sp>
      <p:sp>
        <p:nvSpPr>
          <p:cNvPr id="45" name="TextBox 44"/>
          <p:cNvSpPr txBox="1"/>
          <p:nvPr/>
        </p:nvSpPr>
        <p:spPr>
          <a:xfrm>
            <a:off x="2542753" y="9270023"/>
            <a:ext cx="3656750" cy="2464777"/>
          </a:xfrm>
          <a:prstGeom prst="rect">
            <a:avLst/>
          </a:prstGeom>
          <a:noFill/>
        </p:spPr>
        <p:txBody>
          <a:bodyPr wrap="square" rtlCol="0">
            <a:spAutoFit/>
          </a:bodyPr>
          <a:lstStyle/>
          <a:p>
            <a:pPr algn="ctr">
              <a:lnSpc>
                <a:spcPts val="3680"/>
              </a:lnSpc>
            </a:pPr>
            <a:r>
              <a:rPr lang="en-US" sz="2200" dirty="0">
                <a:latin typeface="Montserrat Light" charset="0"/>
                <a:ea typeface="Montserrat Light" charset="0"/>
                <a:cs typeface="Montserrat Light" charset="0"/>
              </a:rPr>
              <a:t>Entrepreneurial activities differ substantially depending on the type of organization and creativity. </a:t>
            </a:r>
          </a:p>
        </p:txBody>
      </p:sp>
      <p:sp>
        <p:nvSpPr>
          <p:cNvPr id="65" name="TextBox 64"/>
          <p:cNvSpPr txBox="1"/>
          <p:nvPr/>
        </p:nvSpPr>
        <p:spPr>
          <a:xfrm>
            <a:off x="7284719" y="8525515"/>
            <a:ext cx="2076210" cy="461665"/>
          </a:xfrm>
          <a:prstGeom prst="rect">
            <a:avLst/>
          </a:prstGeom>
          <a:noFill/>
        </p:spPr>
        <p:txBody>
          <a:bodyPr wrap="none" rtlCol="0">
            <a:spAutoFit/>
          </a:bodyPr>
          <a:lstStyle/>
          <a:p>
            <a:pPr algn="ctr"/>
            <a:r>
              <a:rPr lang="en-US" sz="2400" b="1" spc="300" dirty="0" smtClean="0">
                <a:solidFill>
                  <a:schemeClr val="tx2"/>
                </a:solidFill>
                <a:latin typeface="Montserrat Light" charset="0"/>
                <a:ea typeface="Montserrat Light" charset="0"/>
                <a:cs typeface="Montserrat Light" charset="0"/>
              </a:rPr>
              <a:t>STEP TWO</a:t>
            </a:r>
            <a:endParaRPr lang="en-US" sz="2400" b="1" spc="300" dirty="0">
              <a:solidFill>
                <a:schemeClr val="tx2"/>
              </a:solidFill>
              <a:latin typeface="Montserrat Light" charset="0"/>
              <a:ea typeface="Montserrat Light" charset="0"/>
              <a:cs typeface="Montserrat Light" charset="0"/>
            </a:endParaRPr>
          </a:p>
        </p:txBody>
      </p:sp>
      <p:sp>
        <p:nvSpPr>
          <p:cNvPr id="66" name="TextBox 65"/>
          <p:cNvSpPr txBox="1"/>
          <p:nvPr/>
        </p:nvSpPr>
        <p:spPr>
          <a:xfrm>
            <a:off x="6498964" y="9270023"/>
            <a:ext cx="3656750" cy="2464777"/>
          </a:xfrm>
          <a:prstGeom prst="rect">
            <a:avLst/>
          </a:prstGeom>
          <a:noFill/>
        </p:spPr>
        <p:txBody>
          <a:bodyPr wrap="square" rtlCol="0">
            <a:spAutoFit/>
          </a:bodyPr>
          <a:lstStyle/>
          <a:p>
            <a:pPr algn="ctr">
              <a:lnSpc>
                <a:spcPts val="3680"/>
              </a:lnSpc>
            </a:pPr>
            <a:r>
              <a:rPr lang="en-US" sz="2200" dirty="0">
                <a:latin typeface="Montserrat Light" charset="0"/>
                <a:ea typeface="Montserrat Light" charset="0"/>
                <a:cs typeface="Montserrat Light" charset="0"/>
              </a:rPr>
              <a:t>Entrepreneurial activities differ substantially depending on the type of organization and creativity. </a:t>
            </a:r>
          </a:p>
        </p:txBody>
      </p:sp>
      <p:sp>
        <p:nvSpPr>
          <p:cNvPr id="68" name="TextBox 67"/>
          <p:cNvSpPr txBox="1"/>
          <p:nvPr/>
        </p:nvSpPr>
        <p:spPr>
          <a:xfrm>
            <a:off x="11050174" y="8525515"/>
            <a:ext cx="2457724" cy="461665"/>
          </a:xfrm>
          <a:prstGeom prst="rect">
            <a:avLst/>
          </a:prstGeom>
          <a:noFill/>
        </p:spPr>
        <p:txBody>
          <a:bodyPr wrap="none" rtlCol="0">
            <a:spAutoFit/>
          </a:bodyPr>
          <a:lstStyle/>
          <a:p>
            <a:pPr algn="ctr"/>
            <a:r>
              <a:rPr lang="en-US" sz="2400" b="1" spc="300" dirty="0" smtClean="0">
                <a:solidFill>
                  <a:schemeClr val="tx2"/>
                </a:solidFill>
                <a:latin typeface="Montserrat Light" charset="0"/>
                <a:ea typeface="Montserrat Light" charset="0"/>
                <a:cs typeface="Montserrat Light" charset="0"/>
              </a:rPr>
              <a:t>STEP THREE</a:t>
            </a:r>
            <a:endParaRPr lang="en-US" sz="2400" b="1" spc="300" dirty="0">
              <a:solidFill>
                <a:schemeClr val="tx2"/>
              </a:solidFill>
              <a:latin typeface="Montserrat Light" charset="0"/>
              <a:ea typeface="Montserrat Light" charset="0"/>
              <a:cs typeface="Montserrat Light" charset="0"/>
            </a:endParaRPr>
          </a:p>
        </p:txBody>
      </p:sp>
      <p:sp>
        <p:nvSpPr>
          <p:cNvPr id="69" name="TextBox 68"/>
          <p:cNvSpPr txBox="1"/>
          <p:nvPr/>
        </p:nvSpPr>
        <p:spPr>
          <a:xfrm>
            <a:off x="10455175" y="9270023"/>
            <a:ext cx="3656750" cy="2464777"/>
          </a:xfrm>
          <a:prstGeom prst="rect">
            <a:avLst/>
          </a:prstGeom>
          <a:noFill/>
        </p:spPr>
        <p:txBody>
          <a:bodyPr wrap="square" rtlCol="0">
            <a:spAutoFit/>
          </a:bodyPr>
          <a:lstStyle/>
          <a:p>
            <a:pPr algn="ctr">
              <a:lnSpc>
                <a:spcPts val="3680"/>
              </a:lnSpc>
            </a:pPr>
            <a:r>
              <a:rPr lang="en-US" sz="2200" dirty="0">
                <a:latin typeface="Montserrat Light" charset="0"/>
                <a:ea typeface="Montserrat Light" charset="0"/>
                <a:cs typeface="Montserrat Light" charset="0"/>
              </a:rPr>
              <a:t>Entrepreneurial activities differ substantially depending on the type of organization and creativity. </a:t>
            </a:r>
          </a:p>
        </p:txBody>
      </p:sp>
      <p:sp>
        <p:nvSpPr>
          <p:cNvPr id="71" name="TextBox 70"/>
          <p:cNvSpPr txBox="1"/>
          <p:nvPr/>
        </p:nvSpPr>
        <p:spPr>
          <a:xfrm>
            <a:off x="15104166" y="8525515"/>
            <a:ext cx="2262159" cy="461665"/>
          </a:xfrm>
          <a:prstGeom prst="rect">
            <a:avLst/>
          </a:prstGeom>
          <a:noFill/>
        </p:spPr>
        <p:txBody>
          <a:bodyPr wrap="none" rtlCol="0">
            <a:spAutoFit/>
          </a:bodyPr>
          <a:lstStyle/>
          <a:p>
            <a:pPr algn="ctr"/>
            <a:r>
              <a:rPr lang="en-US" sz="2400" b="1" spc="300" dirty="0" smtClean="0">
                <a:solidFill>
                  <a:schemeClr val="tx2"/>
                </a:solidFill>
                <a:latin typeface="Montserrat Light" charset="0"/>
                <a:ea typeface="Montserrat Light" charset="0"/>
                <a:cs typeface="Montserrat Light" charset="0"/>
              </a:rPr>
              <a:t>STEP FOUR</a:t>
            </a:r>
            <a:endParaRPr lang="en-US" sz="2400" b="1" spc="300" dirty="0">
              <a:solidFill>
                <a:schemeClr val="tx2"/>
              </a:solidFill>
              <a:latin typeface="Montserrat Light" charset="0"/>
              <a:ea typeface="Montserrat Light" charset="0"/>
              <a:cs typeface="Montserrat Light" charset="0"/>
            </a:endParaRPr>
          </a:p>
        </p:txBody>
      </p:sp>
      <p:sp>
        <p:nvSpPr>
          <p:cNvPr id="72" name="TextBox 71"/>
          <p:cNvSpPr txBox="1"/>
          <p:nvPr/>
        </p:nvSpPr>
        <p:spPr>
          <a:xfrm>
            <a:off x="14411386" y="9270023"/>
            <a:ext cx="3656750" cy="2464777"/>
          </a:xfrm>
          <a:prstGeom prst="rect">
            <a:avLst/>
          </a:prstGeom>
          <a:noFill/>
        </p:spPr>
        <p:txBody>
          <a:bodyPr wrap="square" rtlCol="0">
            <a:spAutoFit/>
          </a:bodyPr>
          <a:lstStyle/>
          <a:p>
            <a:pPr algn="ctr">
              <a:lnSpc>
                <a:spcPts val="3680"/>
              </a:lnSpc>
            </a:pPr>
            <a:r>
              <a:rPr lang="en-US" sz="2200" dirty="0">
                <a:latin typeface="Montserrat Light" charset="0"/>
                <a:ea typeface="Montserrat Light" charset="0"/>
                <a:cs typeface="Montserrat Light" charset="0"/>
              </a:rPr>
              <a:t>Entrepreneurial activities differ substantially depending on the type of organization and creativity. </a:t>
            </a:r>
          </a:p>
        </p:txBody>
      </p:sp>
      <p:sp>
        <p:nvSpPr>
          <p:cNvPr id="74" name="TextBox 73"/>
          <p:cNvSpPr txBox="1"/>
          <p:nvPr/>
        </p:nvSpPr>
        <p:spPr>
          <a:xfrm>
            <a:off x="19166977" y="8525515"/>
            <a:ext cx="2048959" cy="461665"/>
          </a:xfrm>
          <a:prstGeom prst="rect">
            <a:avLst/>
          </a:prstGeom>
          <a:noFill/>
        </p:spPr>
        <p:txBody>
          <a:bodyPr wrap="none" rtlCol="0">
            <a:spAutoFit/>
          </a:bodyPr>
          <a:lstStyle/>
          <a:p>
            <a:pPr algn="ctr"/>
            <a:r>
              <a:rPr lang="en-US" sz="2400" b="1" spc="300" dirty="0" smtClean="0">
                <a:solidFill>
                  <a:schemeClr val="tx2"/>
                </a:solidFill>
                <a:latin typeface="Montserrat Light" charset="0"/>
                <a:ea typeface="Montserrat Light" charset="0"/>
                <a:cs typeface="Montserrat Light" charset="0"/>
              </a:rPr>
              <a:t>STEP FIVE</a:t>
            </a:r>
            <a:endParaRPr lang="en-US" sz="2400" b="1" spc="300" dirty="0">
              <a:solidFill>
                <a:schemeClr val="tx2"/>
              </a:solidFill>
              <a:latin typeface="Montserrat Light" charset="0"/>
              <a:ea typeface="Montserrat Light" charset="0"/>
              <a:cs typeface="Montserrat Light" charset="0"/>
            </a:endParaRPr>
          </a:p>
        </p:txBody>
      </p:sp>
      <p:sp>
        <p:nvSpPr>
          <p:cNvPr id="75" name="TextBox 74"/>
          <p:cNvSpPr txBox="1"/>
          <p:nvPr/>
        </p:nvSpPr>
        <p:spPr>
          <a:xfrm>
            <a:off x="18367597" y="9270023"/>
            <a:ext cx="3656750" cy="2464777"/>
          </a:xfrm>
          <a:prstGeom prst="rect">
            <a:avLst/>
          </a:prstGeom>
          <a:noFill/>
        </p:spPr>
        <p:txBody>
          <a:bodyPr wrap="square" rtlCol="0">
            <a:spAutoFit/>
          </a:bodyPr>
          <a:lstStyle/>
          <a:p>
            <a:pPr algn="ctr">
              <a:lnSpc>
                <a:spcPts val="3680"/>
              </a:lnSpc>
            </a:pPr>
            <a:r>
              <a:rPr lang="en-US" sz="2200" dirty="0">
                <a:latin typeface="Montserrat Light" charset="0"/>
                <a:ea typeface="Montserrat Light" charset="0"/>
                <a:cs typeface="Montserrat Light" charset="0"/>
              </a:rPr>
              <a:t>Entrepreneurial activities differ substantially depending on the type of organization and creativity. </a:t>
            </a:r>
          </a:p>
        </p:txBody>
      </p:sp>
      <p:sp>
        <p:nvSpPr>
          <p:cNvPr id="76" name="Shape 2660"/>
          <p:cNvSpPr/>
          <p:nvPr/>
        </p:nvSpPr>
        <p:spPr>
          <a:xfrm>
            <a:off x="3945917" y="5626653"/>
            <a:ext cx="924299" cy="92430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7" name="Shape 2665"/>
          <p:cNvSpPr/>
          <p:nvPr/>
        </p:nvSpPr>
        <p:spPr>
          <a:xfrm>
            <a:off x="7837887" y="5797329"/>
            <a:ext cx="924299" cy="504165"/>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8" name="Shape 2676"/>
          <p:cNvSpPr/>
          <p:nvPr/>
        </p:nvSpPr>
        <p:spPr>
          <a:xfrm>
            <a:off x="11839114" y="5589281"/>
            <a:ext cx="672219" cy="924300"/>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0" name="Shape 2699"/>
          <p:cNvSpPr/>
          <p:nvPr/>
        </p:nvSpPr>
        <p:spPr>
          <a:xfrm>
            <a:off x="15645850" y="5679200"/>
            <a:ext cx="924299" cy="756246"/>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1" name="Shape 2753"/>
          <p:cNvSpPr/>
          <p:nvPr/>
        </p:nvSpPr>
        <p:spPr>
          <a:xfrm>
            <a:off x="19686980" y="5600540"/>
            <a:ext cx="756246" cy="92430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4843089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3706310" y="4241479"/>
            <a:ext cx="9408837" cy="7539755"/>
            <a:chOff x="13706310" y="4241479"/>
            <a:chExt cx="9408837" cy="7539755"/>
          </a:xfrm>
        </p:grpSpPr>
        <p:sp>
          <p:nvSpPr>
            <p:cNvPr id="24" name="Oval 23"/>
            <p:cNvSpPr/>
            <p:nvPr/>
          </p:nvSpPr>
          <p:spPr>
            <a:xfrm>
              <a:off x="13706310" y="7119582"/>
              <a:ext cx="4661655" cy="4661652"/>
            </a:xfrm>
            <a:prstGeom prst="ellipse">
              <a:avLst/>
            </a:prstGeom>
            <a:solidFill>
              <a:schemeClr val="accent3">
                <a:alpha val="6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solidFill>
                  <a:schemeClr val="tx1"/>
                </a:solidFill>
                <a:latin typeface="Montserrat" charset="0"/>
                <a:ea typeface="Montserrat" charset="0"/>
                <a:cs typeface="Montserrat" charset="0"/>
              </a:endParaRPr>
            </a:p>
          </p:txBody>
        </p:sp>
        <p:sp>
          <p:nvSpPr>
            <p:cNvPr id="32" name="Oval 31"/>
            <p:cNvSpPr/>
            <p:nvPr/>
          </p:nvSpPr>
          <p:spPr>
            <a:xfrm>
              <a:off x="15555184" y="4241479"/>
              <a:ext cx="4661655" cy="4661652"/>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solidFill>
                  <a:schemeClr val="tx1"/>
                </a:solidFill>
                <a:latin typeface="Montserrat" charset="0"/>
                <a:ea typeface="Montserrat" charset="0"/>
                <a:cs typeface="Montserrat" charset="0"/>
              </a:endParaRPr>
            </a:p>
          </p:txBody>
        </p:sp>
        <p:sp>
          <p:nvSpPr>
            <p:cNvPr id="35" name="Oval 34"/>
            <p:cNvSpPr/>
            <p:nvPr/>
          </p:nvSpPr>
          <p:spPr>
            <a:xfrm>
              <a:off x="17394358" y="7119582"/>
              <a:ext cx="4661655" cy="4661652"/>
            </a:xfrm>
            <a:prstGeom prst="ellipse">
              <a:avLst/>
            </a:prstGeom>
            <a:solidFill>
              <a:schemeClr val="accent2">
                <a:alpha val="60000"/>
              </a:schemeClr>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solidFill>
                  <a:schemeClr val="tx1"/>
                </a:solidFill>
                <a:latin typeface="Montserrat" charset="0"/>
                <a:ea typeface="Montserrat" charset="0"/>
                <a:cs typeface="Montserrat" charset="0"/>
              </a:endParaRPr>
            </a:p>
          </p:txBody>
        </p:sp>
        <p:sp>
          <p:nvSpPr>
            <p:cNvPr id="48" name="Freeform 47"/>
            <p:cNvSpPr>
              <a:spLocks/>
            </p:cNvSpPr>
            <p:nvPr/>
          </p:nvSpPr>
          <p:spPr bwMode="auto">
            <a:xfrm>
              <a:off x="22922551" y="9184471"/>
              <a:ext cx="192596" cy="20274"/>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1600" dirty="0">
                <a:latin typeface="Montserrat" charset="0"/>
                <a:ea typeface="Montserrat" charset="0"/>
                <a:cs typeface="Montserrat" charset="0"/>
              </a:endParaRPr>
            </a:p>
          </p:txBody>
        </p:sp>
        <p:sp>
          <p:nvSpPr>
            <p:cNvPr id="67" name="TextBox 66"/>
            <p:cNvSpPr txBox="1"/>
            <p:nvPr/>
          </p:nvSpPr>
          <p:spPr>
            <a:xfrm>
              <a:off x="16235176" y="5877555"/>
              <a:ext cx="3286225" cy="1298817"/>
            </a:xfrm>
            <a:prstGeom prst="rect">
              <a:avLst/>
            </a:prstGeom>
            <a:noFill/>
          </p:spPr>
          <p:txBody>
            <a:bodyPr wrap="square" rtlCol="0">
              <a:spAutoFit/>
            </a:bodyPr>
            <a:lstStyle/>
            <a:p>
              <a:pPr algn="ctr">
                <a:lnSpc>
                  <a:spcPct val="140000"/>
                </a:lnSpc>
              </a:pPr>
              <a:r>
                <a:rPr lang="en-US" sz="2800" dirty="0" smtClean="0">
                  <a:solidFill>
                    <a:schemeClr val="bg1"/>
                  </a:solidFill>
                  <a:latin typeface="Montserrat" charset="0"/>
                  <a:ea typeface="Montserrat" charset="0"/>
                  <a:cs typeface="Montserrat" charset="0"/>
                </a:rPr>
                <a:t>WRITE HERE</a:t>
              </a:r>
            </a:p>
            <a:p>
              <a:pPr algn="ctr">
                <a:lnSpc>
                  <a:spcPct val="140000"/>
                </a:lnSpc>
              </a:pPr>
              <a:r>
                <a:rPr lang="en-US" sz="2800" dirty="0" smtClean="0">
                  <a:solidFill>
                    <a:schemeClr val="bg1"/>
                  </a:solidFill>
                  <a:latin typeface="Montserrat" charset="0"/>
                  <a:ea typeface="Montserrat" charset="0"/>
                  <a:cs typeface="Montserrat" charset="0"/>
                </a:rPr>
                <a:t>EEMENT A</a:t>
              </a:r>
              <a:endParaRPr lang="en-US" sz="1800" dirty="0">
                <a:solidFill>
                  <a:schemeClr val="bg1"/>
                </a:solidFill>
                <a:latin typeface="Montserrat" charset="0"/>
                <a:ea typeface="Montserrat" charset="0"/>
                <a:cs typeface="Montserrat" charset="0"/>
              </a:endParaRPr>
            </a:p>
          </p:txBody>
        </p:sp>
        <p:sp>
          <p:nvSpPr>
            <p:cNvPr id="68" name="TextBox 67"/>
            <p:cNvSpPr txBox="1"/>
            <p:nvPr/>
          </p:nvSpPr>
          <p:spPr>
            <a:xfrm>
              <a:off x="18117470" y="8808326"/>
              <a:ext cx="3286225" cy="1298817"/>
            </a:xfrm>
            <a:prstGeom prst="rect">
              <a:avLst/>
            </a:prstGeom>
            <a:noFill/>
          </p:spPr>
          <p:txBody>
            <a:bodyPr wrap="square" rtlCol="0">
              <a:spAutoFit/>
            </a:bodyPr>
            <a:lstStyle/>
            <a:p>
              <a:pPr algn="ctr">
                <a:lnSpc>
                  <a:spcPct val="140000"/>
                </a:lnSpc>
              </a:pPr>
              <a:r>
                <a:rPr lang="en-US" sz="2800" dirty="0" smtClean="0">
                  <a:solidFill>
                    <a:schemeClr val="bg1"/>
                  </a:solidFill>
                  <a:latin typeface="Montserrat" charset="0"/>
                  <a:ea typeface="Montserrat" charset="0"/>
                  <a:cs typeface="Montserrat" charset="0"/>
                </a:rPr>
                <a:t>WRITE HERE</a:t>
              </a:r>
            </a:p>
            <a:p>
              <a:pPr algn="ctr">
                <a:lnSpc>
                  <a:spcPct val="140000"/>
                </a:lnSpc>
              </a:pPr>
              <a:r>
                <a:rPr lang="en-US" sz="2800" dirty="0" smtClean="0">
                  <a:solidFill>
                    <a:schemeClr val="bg1"/>
                  </a:solidFill>
                  <a:latin typeface="Montserrat" charset="0"/>
                  <a:ea typeface="Montserrat" charset="0"/>
                  <a:cs typeface="Montserrat" charset="0"/>
                </a:rPr>
                <a:t>ELEMENT B</a:t>
              </a:r>
              <a:endParaRPr lang="en-US" sz="1800" dirty="0">
                <a:solidFill>
                  <a:schemeClr val="bg1"/>
                </a:solidFill>
                <a:latin typeface="Montserrat" charset="0"/>
                <a:ea typeface="Montserrat" charset="0"/>
                <a:cs typeface="Montserrat" charset="0"/>
              </a:endParaRPr>
            </a:p>
          </p:txBody>
        </p:sp>
        <p:sp>
          <p:nvSpPr>
            <p:cNvPr id="69" name="TextBox 68"/>
            <p:cNvSpPr txBox="1"/>
            <p:nvPr/>
          </p:nvSpPr>
          <p:spPr>
            <a:xfrm>
              <a:off x="14400985" y="8782926"/>
              <a:ext cx="3286225" cy="1298817"/>
            </a:xfrm>
            <a:prstGeom prst="rect">
              <a:avLst/>
            </a:prstGeom>
            <a:noFill/>
          </p:spPr>
          <p:txBody>
            <a:bodyPr wrap="square" rtlCol="0">
              <a:spAutoFit/>
            </a:bodyPr>
            <a:lstStyle/>
            <a:p>
              <a:pPr algn="ctr">
                <a:lnSpc>
                  <a:spcPct val="140000"/>
                </a:lnSpc>
              </a:pPr>
              <a:r>
                <a:rPr lang="en-US" sz="2800" dirty="0" smtClean="0">
                  <a:solidFill>
                    <a:schemeClr val="bg1"/>
                  </a:solidFill>
                  <a:latin typeface="Montserrat" charset="0"/>
                  <a:ea typeface="Montserrat" charset="0"/>
                  <a:cs typeface="Montserrat" charset="0"/>
                </a:rPr>
                <a:t>WRITE HERE</a:t>
              </a:r>
            </a:p>
            <a:p>
              <a:pPr algn="ctr">
                <a:lnSpc>
                  <a:spcPct val="140000"/>
                </a:lnSpc>
              </a:pPr>
              <a:r>
                <a:rPr lang="en-US" sz="2800" dirty="0" smtClean="0">
                  <a:solidFill>
                    <a:schemeClr val="bg1"/>
                  </a:solidFill>
                  <a:latin typeface="Montserrat" charset="0"/>
                  <a:ea typeface="Montserrat" charset="0"/>
                  <a:cs typeface="Montserrat" charset="0"/>
                </a:rPr>
                <a:t>ELEMENT C</a:t>
              </a:r>
              <a:endParaRPr lang="en-US" sz="1800" dirty="0">
                <a:solidFill>
                  <a:schemeClr val="bg1"/>
                </a:solidFill>
                <a:latin typeface="Montserrat" charset="0"/>
                <a:ea typeface="Montserrat" charset="0"/>
                <a:cs typeface="Montserrat" charset="0"/>
              </a:endParaRPr>
            </a:p>
          </p:txBody>
        </p:sp>
      </p:grpSp>
      <p:sp>
        <p:nvSpPr>
          <p:cNvPr id="21" name="TextBox 20"/>
          <p:cNvSpPr txBox="1"/>
          <p:nvPr/>
        </p:nvSpPr>
        <p:spPr>
          <a:xfrm>
            <a:off x="8206871" y="1390006"/>
            <a:ext cx="7992894"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VENN DIAGRAM</a:t>
            </a:r>
            <a:endParaRPr lang="en-US" sz="9600" spc="600" dirty="0">
              <a:solidFill>
                <a:schemeClr val="tx2"/>
              </a:solidFill>
              <a:latin typeface="Montserrat" charset="0"/>
              <a:ea typeface="Montserrat" charset="0"/>
              <a:cs typeface="Montserrat" charset="0"/>
            </a:endParaRPr>
          </a:p>
        </p:txBody>
      </p:sp>
      <p:sp>
        <p:nvSpPr>
          <p:cNvPr id="22" name="TextBox 21"/>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3" name="TextBox 22"/>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grpSp>
        <p:nvGrpSpPr>
          <p:cNvPr id="5" name="Group 4"/>
          <p:cNvGrpSpPr/>
          <p:nvPr/>
        </p:nvGrpSpPr>
        <p:grpSpPr>
          <a:xfrm>
            <a:off x="2150543" y="4597079"/>
            <a:ext cx="8857566" cy="6767372"/>
            <a:chOff x="2150543" y="4241479"/>
            <a:chExt cx="8857566" cy="6767372"/>
          </a:xfrm>
        </p:grpSpPr>
        <p:sp>
          <p:nvSpPr>
            <p:cNvPr id="25" name="TextBox 24"/>
            <p:cNvSpPr txBox="1"/>
            <p:nvPr/>
          </p:nvSpPr>
          <p:spPr>
            <a:xfrm>
              <a:off x="4155017" y="4826254"/>
              <a:ext cx="6817783"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26" name="TextBox 25"/>
            <p:cNvSpPr txBox="1"/>
            <p:nvPr/>
          </p:nvSpPr>
          <p:spPr>
            <a:xfrm>
              <a:off x="4155016" y="4241479"/>
              <a:ext cx="5239803"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A</a:t>
              </a:r>
              <a:endParaRPr lang="en-US" sz="4800" b="1" spc="600" dirty="0">
                <a:solidFill>
                  <a:schemeClr val="tx2"/>
                </a:solidFill>
                <a:latin typeface="Montserrat" charset="0"/>
                <a:ea typeface="Montserrat" charset="0"/>
                <a:cs typeface="Montserrat" charset="0"/>
              </a:endParaRPr>
            </a:p>
          </p:txBody>
        </p:sp>
        <p:sp>
          <p:nvSpPr>
            <p:cNvPr id="27" name="Shape 2775"/>
            <p:cNvSpPr/>
            <p:nvPr/>
          </p:nvSpPr>
          <p:spPr>
            <a:xfrm>
              <a:off x="2150543" y="4303554"/>
              <a:ext cx="1324481" cy="96325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8" name="Shape 2553"/>
            <p:cNvSpPr/>
            <p:nvPr/>
          </p:nvSpPr>
          <p:spPr>
            <a:xfrm>
              <a:off x="2265523" y="9488343"/>
              <a:ext cx="1110656" cy="100968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6" name="Shape 2624"/>
            <p:cNvSpPr>
              <a:spLocks noChangeAspect="1"/>
            </p:cNvSpPr>
            <p:nvPr/>
          </p:nvSpPr>
          <p:spPr>
            <a:xfrm>
              <a:off x="2353743" y="6810417"/>
              <a:ext cx="961803" cy="961803"/>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7" name="TextBox 36"/>
            <p:cNvSpPr txBox="1"/>
            <p:nvPr/>
          </p:nvSpPr>
          <p:spPr>
            <a:xfrm>
              <a:off x="4155017" y="7411969"/>
              <a:ext cx="6817783"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43" name="TextBox 42"/>
            <p:cNvSpPr txBox="1"/>
            <p:nvPr/>
          </p:nvSpPr>
          <p:spPr>
            <a:xfrm>
              <a:off x="4155016" y="6827194"/>
              <a:ext cx="5239803"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B</a:t>
              </a:r>
              <a:endParaRPr lang="en-US" sz="4800" b="1" spc="600" dirty="0">
                <a:solidFill>
                  <a:schemeClr val="tx2"/>
                </a:solidFill>
                <a:latin typeface="Montserrat" charset="0"/>
                <a:ea typeface="Montserrat" charset="0"/>
                <a:cs typeface="Montserrat" charset="0"/>
              </a:endParaRPr>
            </a:p>
          </p:txBody>
        </p:sp>
        <p:sp>
          <p:nvSpPr>
            <p:cNvPr id="44" name="TextBox 43"/>
            <p:cNvSpPr txBox="1"/>
            <p:nvPr/>
          </p:nvSpPr>
          <p:spPr>
            <a:xfrm>
              <a:off x="4190326" y="9993188"/>
              <a:ext cx="6817783"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45" name="TextBox 44"/>
            <p:cNvSpPr txBox="1"/>
            <p:nvPr/>
          </p:nvSpPr>
          <p:spPr>
            <a:xfrm>
              <a:off x="4190325" y="9408413"/>
              <a:ext cx="5239803"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C</a:t>
              </a:r>
              <a:endParaRPr lang="en-US" sz="4800" b="1" spc="600" dirty="0">
                <a:solidFill>
                  <a:schemeClr val="tx2"/>
                </a:solidFill>
                <a:latin typeface="Montserrat" charset="0"/>
                <a:ea typeface="Montserrat" charset="0"/>
                <a:cs typeface="Montserrat" charset="0"/>
              </a:endParaRPr>
            </a:p>
          </p:txBody>
        </p:sp>
      </p:grpSp>
    </p:spTree>
    <p:extLst>
      <p:ext uri="{BB962C8B-B14F-4D97-AF65-F5344CB8AC3E}">
        <p14:creationId xmlns:p14="http://schemas.microsoft.com/office/powerpoint/2010/main" val="13257715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458337" y="6267409"/>
            <a:ext cx="4441135" cy="946669"/>
          </a:xfrm>
          <a:prstGeom prst="rect">
            <a:avLst/>
          </a:prstGeom>
          <a:solidFill>
            <a:schemeClr val="accent1"/>
          </a:solidFill>
          <a:ln w="28575" cmpd="sng">
            <a:solidFill>
              <a:schemeClr val="accent1"/>
            </a:solidFill>
          </a:ln>
        </p:spPr>
        <p:txBody>
          <a:bodyPr wrap="square" lIns="243840" tIns="121920" rIns="243840" bIns="121920" rtlCol="0" anchor="b" anchorCtr="0">
            <a:spAutoFit/>
          </a:bodyPr>
          <a:lstStyle/>
          <a:p>
            <a:pPr algn="ctr">
              <a:lnSpc>
                <a:spcPts val="6080"/>
              </a:lnSpc>
            </a:pPr>
            <a:r>
              <a:rPr lang="en-US" sz="4000" dirty="0" smtClean="0">
                <a:solidFill>
                  <a:srgbClr val="FFFFFF"/>
                </a:solidFill>
                <a:latin typeface="Montserrat Light" charset="0"/>
                <a:ea typeface="Montserrat Light" charset="0"/>
                <a:cs typeface="Montserrat Light" charset="0"/>
              </a:rPr>
              <a:t>Strengths</a:t>
            </a:r>
            <a:endParaRPr lang="en-US" sz="4000" dirty="0">
              <a:solidFill>
                <a:srgbClr val="FFFFFF"/>
              </a:solidFill>
              <a:latin typeface="Montserrat Light" charset="0"/>
              <a:ea typeface="Montserrat Light" charset="0"/>
              <a:cs typeface="Montserrat Light" charset="0"/>
            </a:endParaRPr>
          </a:p>
        </p:txBody>
      </p:sp>
      <p:sp>
        <p:nvSpPr>
          <p:cNvPr id="14" name="TextBox 13"/>
          <p:cNvSpPr txBox="1"/>
          <p:nvPr/>
        </p:nvSpPr>
        <p:spPr>
          <a:xfrm>
            <a:off x="2461235" y="7214078"/>
            <a:ext cx="4438237" cy="3830172"/>
          </a:xfrm>
          <a:prstGeom prst="rect">
            <a:avLst/>
          </a:prstGeom>
          <a:noFill/>
          <a:ln w="28575" cmpd="sng">
            <a:solidFill>
              <a:schemeClr val="accent1"/>
            </a:solidFill>
          </a:ln>
        </p:spPr>
        <p:txBody>
          <a:bodyPr wrap="square" lIns="365760" tIns="210312" rIns="365760" bIns="121920" rtlCol="0">
            <a:noAutofit/>
          </a:bodyPr>
          <a:lstStyle/>
          <a:p>
            <a:pPr algn="ctr">
              <a:lnSpc>
                <a:spcPts val="5000"/>
              </a:lnSpc>
            </a:pPr>
            <a:r>
              <a:rPr lang="en-US" sz="2800" dirty="0">
                <a:latin typeface="Montserrat Light" charset="0"/>
                <a:ea typeface="Montserrat Light" charset="0"/>
                <a:cs typeface="Montserrat Light" charset="0"/>
              </a:rPr>
              <a:t>A company is an association or collection of individuals, whether </a:t>
            </a:r>
            <a:r>
              <a:rPr lang="en-US" sz="2800" dirty="0" smtClean="0">
                <a:latin typeface="Montserrat Light" charset="0"/>
                <a:ea typeface="Montserrat Light" charset="0"/>
                <a:cs typeface="Montserrat Light" charset="0"/>
              </a:rPr>
              <a:t>natural.</a:t>
            </a:r>
            <a:endParaRPr lang="en-US" sz="2800" dirty="0">
              <a:latin typeface="Montserrat Light" charset="0"/>
              <a:ea typeface="Montserrat Light" charset="0"/>
              <a:cs typeface="Montserrat Light" charset="0"/>
            </a:endParaRPr>
          </a:p>
        </p:txBody>
      </p:sp>
      <p:sp>
        <p:nvSpPr>
          <p:cNvPr id="15" name="TextBox 14"/>
          <p:cNvSpPr txBox="1"/>
          <p:nvPr/>
        </p:nvSpPr>
        <p:spPr>
          <a:xfrm>
            <a:off x="7544687" y="6267409"/>
            <a:ext cx="4441135" cy="946669"/>
          </a:xfrm>
          <a:prstGeom prst="rect">
            <a:avLst/>
          </a:prstGeom>
          <a:solidFill>
            <a:schemeClr val="accent2"/>
          </a:solidFill>
          <a:ln w="28575" cmpd="sng">
            <a:solidFill>
              <a:schemeClr val="accent2"/>
            </a:solidFill>
          </a:ln>
        </p:spPr>
        <p:txBody>
          <a:bodyPr wrap="square" lIns="243840" tIns="121920" rIns="243840" bIns="121920" rtlCol="0" anchor="b" anchorCtr="0">
            <a:spAutoFit/>
          </a:bodyPr>
          <a:lstStyle/>
          <a:p>
            <a:pPr algn="ctr">
              <a:lnSpc>
                <a:spcPts val="6080"/>
              </a:lnSpc>
            </a:pPr>
            <a:r>
              <a:rPr lang="en-US" sz="4000" dirty="0" smtClean="0">
                <a:solidFill>
                  <a:srgbClr val="FFFFFF"/>
                </a:solidFill>
                <a:latin typeface="Montserrat Light" charset="0"/>
                <a:ea typeface="Montserrat Light" charset="0"/>
                <a:cs typeface="Montserrat Light" charset="0"/>
              </a:rPr>
              <a:t>Weaknesses</a:t>
            </a:r>
            <a:endParaRPr lang="en-US" sz="4000" dirty="0">
              <a:solidFill>
                <a:srgbClr val="FFFFFF"/>
              </a:solidFill>
              <a:latin typeface="Montserrat Light" charset="0"/>
              <a:ea typeface="Montserrat Light" charset="0"/>
              <a:cs typeface="Montserrat Light" charset="0"/>
            </a:endParaRPr>
          </a:p>
        </p:txBody>
      </p:sp>
      <p:sp>
        <p:nvSpPr>
          <p:cNvPr id="16" name="TextBox 15"/>
          <p:cNvSpPr txBox="1"/>
          <p:nvPr/>
        </p:nvSpPr>
        <p:spPr>
          <a:xfrm>
            <a:off x="7547585" y="7214078"/>
            <a:ext cx="4438237" cy="3830172"/>
          </a:xfrm>
          <a:prstGeom prst="rect">
            <a:avLst/>
          </a:prstGeom>
          <a:noFill/>
          <a:ln w="28575" cmpd="sng">
            <a:solidFill>
              <a:schemeClr val="accent2"/>
            </a:solidFill>
          </a:ln>
        </p:spPr>
        <p:txBody>
          <a:bodyPr wrap="square" lIns="365760" tIns="210312" rIns="365760" bIns="121920" rtlCol="0">
            <a:noAutofit/>
          </a:bodyPr>
          <a:lstStyle/>
          <a:p>
            <a:pPr algn="ctr">
              <a:lnSpc>
                <a:spcPts val="5000"/>
              </a:lnSpc>
            </a:pPr>
            <a:r>
              <a:rPr lang="en-US" sz="2800" dirty="0">
                <a:latin typeface="Montserrat Light" charset="0"/>
                <a:ea typeface="Montserrat Light" charset="0"/>
                <a:cs typeface="Montserrat Light" charset="0"/>
              </a:rPr>
              <a:t>But what plays the mischief with this masterly code is the admirable brevity.</a:t>
            </a:r>
          </a:p>
        </p:txBody>
      </p:sp>
      <p:sp>
        <p:nvSpPr>
          <p:cNvPr id="17" name="TextBox 16"/>
          <p:cNvSpPr txBox="1"/>
          <p:nvPr/>
        </p:nvSpPr>
        <p:spPr>
          <a:xfrm>
            <a:off x="12631037" y="6267409"/>
            <a:ext cx="4441135" cy="946669"/>
          </a:xfrm>
          <a:prstGeom prst="rect">
            <a:avLst/>
          </a:prstGeom>
          <a:solidFill>
            <a:schemeClr val="accent3"/>
          </a:solidFill>
          <a:ln w="28575" cmpd="sng">
            <a:solidFill>
              <a:schemeClr val="accent3"/>
            </a:solidFill>
          </a:ln>
        </p:spPr>
        <p:txBody>
          <a:bodyPr wrap="square" lIns="243840" tIns="121920" rIns="243840" bIns="121920" rtlCol="0" anchor="b" anchorCtr="0">
            <a:spAutoFit/>
          </a:bodyPr>
          <a:lstStyle/>
          <a:p>
            <a:pPr algn="ctr">
              <a:lnSpc>
                <a:spcPts val="6080"/>
              </a:lnSpc>
            </a:pPr>
            <a:r>
              <a:rPr lang="en-US" sz="4000" dirty="0" smtClean="0">
                <a:solidFill>
                  <a:srgbClr val="FFFFFF"/>
                </a:solidFill>
                <a:latin typeface="Montserrat Light" charset="0"/>
                <a:ea typeface="Montserrat Light" charset="0"/>
                <a:cs typeface="Montserrat Light" charset="0"/>
              </a:rPr>
              <a:t>Opportunities</a:t>
            </a:r>
            <a:endParaRPr lang="en-US" sz="4000" dirty="0">
              <a:solidFill>
                <a:srgbClr val="FFFFFF"/>
              </a:solidFill>
              <a:latin typeface="Montserrat Light" charset="0"/>
              <a:ea typeface="Montserrat Light" charset="0"/>
              <a:cs typeface="Montserrat Light" charset="0"/>
            </a:endParaRPr>
          </a:p>
        </p:txBody>
      </p:sp>
      <p:sp>
        <p:nvSpPr>
          <p:cNvPr id="18" name="TextBox 17"/>
          <p:cNvSpPr txBox="1"/>
          <p:nvPr/>
        </p:nvSpPr>
        <p:spPr>
          <a:xfrm>
            <a:off x="12633935" y="7214078"/>
            <a:ext cx="4438237" cy="3830172"/>
          </a:xfrm>
          <a:prstGeom prst="rect">
            <a:avLst/>
          </a:prstGeom>
          <a:noFill/>
          <a:ln w="28575" cmpd="sng">
            <a:solidFill>
              <a:schemeClr val="accent3"/>
            </a:solidFill>
          </a:ln>
        </p:spPr>
        <p:txBody>
          <a:bodyPr wrap="square" lIns="365760" tIns="210312" rIns="365760" bIns="121920" rtlCol="0">
            <a:noAutofit/>
          </a:bodyPr>
          <a:lstStyle/>
          <a:p>
            <a:pPr algn="ctr">
              <a:lnSpc>
                <a:spcPts val="5000"/>
              </a:lnSpc>
            </a:pPr>
            <a:r>
              <a:rPr lang="en-US" sz="2800" dirty="0">
                <a:latin typeface="Montserrat Light" charset="0"/>
                <a:ea typeface="Montserrat Light" charset="0"/>
                <a:cs typeface="Montserrat Light" charset="0"/>
              </a:rPr>
              <a:t>But what plays the mischief with this masterly code is the admirable brevity.</a:t>
            </a:r>
          </a:p>
        </p:txBody>
      </p:sp>
      <p:sp>
        <p:nvSpPr>
          <p:cNvPr id="19" name="TextBox 18"/>
          <p:cNvSpPr txBox="1"/>
          <p:nvPr/>
        </p:nvSpPr>
        <p:spPr>
          <a:xfrm>
            <a:off x="17717387" y="6267409"/>
            <a:ext cx="4441135" cy="946669"/>
          </a:xfrm>
          <a:prstGeom prst="rect">
            <a:avLst/>
          </a:prstGeom>
          <a:solidFill>
            <a:schemeClr val="accent4"/>
          </a:solidFill>
          <a:ln w="28575" cmpd="sng">
            <a:solidFill>
              <a:schemeClr val="accent4"/>
            </a:solidFill>
          </a:ln>
        </p:spPr>
        <p:txBody>
          <a:bodyPr wrap="square" lIns="243840" tIns="121920" rIns="243840" bIns="121920" rtlCol="0" anchor="b" anchorCtr="0">
            <a:spAutoFit/>
          </a:bodyPr>
          <a:lstStyle/>
          <a:p>
            <a:pPr algn="ctr">
              <a:lnSpc>
                <a:spcPts val="6080"/>
              </a:lnSpc>
            </a:pPr>
            <a:r>
              <a:rPr lang="en-US" sz="4000" dirty="0" smtClean="0">
                <a:solidFill>
                  <a:srgbClr val="FFFFFF"/>
                </a:solidFill>
                <a:latin typeface="Montserrat Light" charset="0"/>
                <a:ea typeface="Montserrat Light" charset="0"/>
                <a:cs typeface="Montserrat Light" charset="0"/>
              </a:rPr>
              <a:t>Threats</a:t>
            </a:r>
            <a:endParaRPr lang="en-US" sz="4000" dirty="0">
              <a:solidFill>
                <a:srgbClr val="FFFFFF"/>
              </a:solidFill>
              <a:latin typeface="Montserrat Light" charset="0"/>
              <a:ea typeface="Montserrat Light" charset="0"/>
              <a:cs typeface="Montserrat Light" charset="0"/>
            </a:endParaRPr>
          </a:p>
        </p:txBody>
      </p:sp>
      <p:sp>
        <p:nvSpPr>
          <p:cNvPr id="20" name="TextBox 19"/>
          <p:cNvSpPr txBox="1"/>
          <p:nvPr/>
        </p:nvSpPr>
        <p:spPr>
          <a:xfrm>
            <a:off x="17720285" y="7214078"/>
            <a:ext cx="4438237" cy="3830172"/>
          </a:xfrm>
          <a:prstGeom prst="rect">
            <a:avLst/>
          </a:prstGeom>
          <a:noFill/>
          <a:ln w="28575" cmpd="sng">
            <a:solidFill>
              <a:schemeClr val="accent4"/>
            </a:solidFill>
          </a:ln>
        </p:spPr>
        <p:txBody>
          <a:bodyPr wrap="square" lIns="365760" tIns="210312" rIns="365760" bIns="121920" rtlCol="0">
            <a:noAutofit/>
          </a:bodyPr>
          <a:lstStyle/>
          <a:p>
            <a:pPr algn="ctr">
              <a:lnSpc>
                <a:spcPts val="5000"/>
              </a:lnSpc>
            </a:pPr>
            <a:r>
              <a:rPr lang="en-US" sz="2800" dirty="0">
                <a:latin typeface="Montserrat Light" charset="0"/>
                <a:ea typeface="Montserrat Light" charset="0"/>
                <a:cs typeface="Montserrat Light" charset="0"/>
              </a:rPr>
              <a:t>But what plays the mischief with this masterly code is the admirable brevity.</a:t>
            </a:r>
          </a:p>
        </p:txBody>
      </p:sp>
      <p:sp>
        <p:nvSpPr>
          <p:cNvPr id="22" name="TextBox 21"/>
          <p:cNvSpPr txBox="1"/>
          <p:nvPr/>
        </p:nvSpPr>
        <p:spPr>
          <a:xfrm>
            <a:off x="2458337" y="5026614"/>
            <a:ext cx="4441136" cy="974199"/>
          </a:xfrm>
          <a:prstGeom prst="rect">
            <a:avLst/>
          </a:prstGeom>
          <a:noFill/>
        </p:spPr>
        <p:txBody>
          <a:bodyPr wrap="square" lIns="243797" tIns="121899" rIns="243797" bIns="121899" rtlCol="0">
            <a:spAutoFit/>
          </a:bodyPr>
          <a:lstStyle/>
          <a:p>
            <a:pPr algn="ctr">
              <a:lnSpc>
                <a:spcPts val="4040"/>
              </a:lnSpc>
            </a:pPr>
            <a:r>
              <a:rPr lang="en-US" sz="13800" dirty="0">
                <a:solidFill>
                  <a:schemeClr val="accent1"/>
                </a:solidFill>
                <a:latin typeface="Montserrat Light" charset="0"/>
                <a:ea typeface="Montserrat Light" charset="0"/>
                <a:cs typeface="Montserrat Light" charset="0"/>
              </a:rPr>
              <a:t>S</a:t>
            </a:r>
            <a:endParaRPr lang="en-US" sz="8800" dirty="0">
              <a:solidFill>
                <a:schemeClr val="accent1"/>
              </a:solidFill>
              <a:latin typeface="Montserrat Light" charset="0"/>
              <a:ea typeface="Montserrat Light" charset="0"/>
              <a:cs typeface="Montserrat Light" charset="0"/>
            </a:endParaRPr>
          </a:p>
        </p:txBody>
      </p:sp>
      <p:sp>
        <p:nvSpPr>
          <p:cNvPr id="23" name="TextBox 22"/>
          <p:cNvSpPr txBox="1"/>
          <p:nvPr/>
        </p:nvSpPr>
        <p:spPr>
          <a:xfrm>
            <a:off x="7544686" y="5026614"/>
            <a:ext cx="4441136" cy="974199"/>
          </a:xfrm>
          <a:prstGeom prst="rect">
            <a:avLst/>
          </a:prstGeom>
          <a:noFill/>
        </p:spPr>
        <p:txBody>
          <a:bodyPr wrap="square" lIns="243797" tIns="121899" rIns="243797" bIns="121899" rtlCol="0">
            <a:spAutoFit/>
          </a:bodyPr>
          <a:lstStyle/>
          <a:p>
            <a:pPr algn="ctr">
              <a:lnSpc>
                <a:spcPts val="4040"/>
              </a:lnSpc>
            </a:pPr>
            <a:r>
              <a:rPr lang="en-US" sz="13800" dirty="0" smtClean="0">
                <a:solidFill>
                  <a:schemeClr val="accent2"/>
                </a:solidFill>
                <a:latin typeface="Montserrat Light" charset="0"/>
                <a:ea typeface="Montserrat Light" charset="0"/>
                <a:cs typeface="Montserrat Light" charset="0"/>
              </a:rPr>
              <a:t>W</a:t>
            </a:r>
            <a:endParaRPr lang="en-US" sz="8800" dirty="0">
              <a:solidFill>
                <a:schemeClr val="accent2"/>
              </a:solidFill>
              <a:latin typeface="Montserrat Light" charset="0"/>
              <a:ea typeface="Montserrat Light" charset="0"/>
              <a:cs typeface="Montserrat Light" charset="0"/>
            </a:endParaRPr>
          </a:p>
        </p:txBody>
      </p:sp>
      <p:sp>
        <p:nvSpPr>
          <p:cNvPr id="32" name="TextBox 31"/>
          <p:cNvSpPr txBox="1"/>
          <p:nvPr/>
        </p:nvSpPr>
        <p:spPr>
          <a:xfrm>
            <a:off x="12631036" y="5026614"/>
            <a:ext cx="4441136" cy="974199"/>
          </a:xfrm>
          <a:prstGeom prst="rect">
            <a:avLst/>
          </a:prstGeom>
          <a:noFill/>
        </p:spPr>
        <p:txBody>
          <a:bodyPr wrap="square" lIns="243797" tIns="121899" rIns="243797" bIns="121899" rtlCol="0">
            <a:spAutoFit/>
          </a:bodyPr>
          <a:lstStyle/>
          <a:p>
            <a:pPr algn="ctr">
              <a:lnSpc>
                <a:spcPts val="4040"/>
              </a:lnSpc>
            </a:pPr>
            <a:r>
              <a:rPr lang="en-US" sz="13800" dirty="0" smtClean="0">
                <a:solidFill>
                  <a:schemeClr val="accent3"/>
                </a:solidFill>
                <a:latin typeface="Montserrat Light" charset="0"/>
                <a:ea typeface="Montserrat Light" charset="0"/>
                <a:cs typeface="Montserrat Light" charset="0"/>
              </a:rPr>
              <a:t>O</a:t>
            </a:r>
            <a:endParaRPr lang="en-US" sz="8800" dirty="0">
              <a:solidFill>
                <a:schemeClr val="accent3"/>
              </a:solidFill>
              <a:latin typeface="Montserrat Light" charset="0"/>
              <a:ea typeface="Montserrat Light" charset="0"/>
              <a:cs typeface="Montserrat Light" charset="0"/>
            </a:endParaRPr>
          </a:p>
        </p:txBody>
      </p:sp>
      <p:sp>
        <p:nvSpPr>
          <p:cNvPr id="33" name="TextBox 32"/>
          <p:cNvSpPr txBox="1"/>
          <p:nvPr/>
        </p:nvSpPr>
        <p:spPr>
          <a:xfrm>
            <a:off x="17717387" y="5026614"/>
            <a:ext cx="4441136" cy="974199"/>
          </a:xfrm>
          <a:prstGeom prst="rect">
            <a:avLst/>
          </a:prstGeom>
          <a:noFill/>
        </p:spPr>
        <p:txBody>
          <a:bodyPr wrap="square" lIns="243797" tIns="121899" rIns="243797" bIns="121899" rtlCol="0">
            <a:spAutoFit/>
          </a:bodyPr>
          <a:lstStyle/>
          <a:p>
            <a:pPr algn="ctr">
              <a:lnSpc>
                <a:spcPts val="4040"/>
              </a:lnSpc>
            </a:pPr>
            <a:r>
              <a:rPr lang="en-US" sz="13800" dirty="0">
                <a:solidFill>
                  <a:schemeClr val="accent4"/>
                </a:solidFill>
                <a:latin typeface="Montserrat Light" charset="0"/>
                <a:ea typeface="Montserrat Light" charset="0"/>
                <a:cs typeface="Montserrat Light" charset="0"/>
              </a:rPr>
              <a:t>T</a:t>
            </a:r>
            <a:endParaRPr lang="en-US" sz="8800" dirty="0">
              <a:solidFill>
                <a:schemeClr val="accent4"/>
              </a:solidFill>
              <a:latin typeface="Montserrat Light" charset="0"/>
              <a:ea typeface="Montserrat Light" charset="0"/>
              <a:cs typeface="Montserrat Light" charset="0"/>
            </a:endParaRPr>
          </a:p>
        </p:txBody>
      </p:sp>
      <p:sp>
        <p:nvSpPr>
          <p:cNvPr id="26" name="TextBox 25"/>
          <p:cNvSpPr txBox="1"/>
          <p:nvPr/>
        </p:nvSpPr>
        <p:spPr>
          <a:xfrm>
            <a:off x="8206871" y="1390006"/>
            <a:ext cx="7992894"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VENN DIAGRAM</a:t>
            </a:r>
            <a:endParaRPr lang="en-US" sz="9600" spc="600" dirty="0">
              <a:solidFill>
                <a:schemeClr val="tx2"/>
              </a:solidFill>
              <a:latin typeface="Montserrat" charset="0"/>
              <a:ea typeface="Montserrat" charset="0"/>
              <a:cs typeface="Montserrat" charset="0"/>
            </a:endParaRPr>
          </a:p>
        </p:txBody>
      </p:sp>
      <p:sp>
        <p:nvSpPr>
          <p:cNvPr id="27" name="TextBox 26"/>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8" name="TextBox 27"/>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20996704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p:sp>
      <p:sp>
        <p:nvSpPr>
          <p:cNvPr id="20" name="Rectangle 19"/>
          <p:cNvSpPr/>
          <p:nvPr/>
        </p:nvSpPr>
        <p:spPr>
          <a:xfrm>
            <a:off x="0" y="0"/>
            <a:ext cx="24423369" cy="13716000"/>
          </a:xfrm>
          <a:prstGeom prst="rect">
            <a:avLst/>
          </a:prstGeom>
          <a:solidFill>
            <a:schemeClr val="bg1">
              <a:alpha val="60000"/>
            </a:schemeClr>
          </a:solidFill>
          <a:ln>
            <a:noFill/>
          </a:ln>
          <a:effectLst/>
        </p:spPr>
        <p:style>
          <a:lnRef idx="1">
            <a:schemeClr val="accent1"/>
          </a:lnRef>
          <a:fillRef idx="3">
            <a:schemeClr val="accent1"/>
          </a:fillRef>
          <a:effectRef idx="2">
            <a:schemeClr val="accent1"/>
          </a:effectRef>
          <a:fontRef idx="minor">
            <a:schemeClr val="lt1"/>
          </a:fontRef>
        </p:style>
        <p:txBody>
          <a:bodyPr lIns="91425" tIns="45712" rIns="91425" bIns="45712" spcCol="0" rtlCol="0" anchor="ctr"/>
          <a:lstStyle/>
          <a:p>
            <a:pPr algn="ctr"/>
            <a:endParaRPr lang="en-US" dirty="0">
              <a:latin typeface="Montserrat Light" charset="0"/>
              <a:cs typeface="Montserrat Light" charset="0"/>
            </a:endParaRPr>
          </a:p>
        </p:txBody>
      </p:sp>
      <p:sp>
        <p:nvSpPr>
          <p:cNvPr id="36" name="TextBox 35"/>
          <p:cNvSpPr txBox="1"/>
          <p:nvPr/>
        </p:nvSpPr>
        <p:spPr>
          <a:xfrm>
            <a:off x="7444649" y="2600925"/>
            <a:ext cx="9517349" cy="1107996"/>
          </a:xfrm>
          <a:prstGeom prst="rect">
            <a:avLst/>
          </a:prstGeom>
          <a:noFill/>
        </p:spPr>
        <p:txBody>
          <a:bodyPr wrap="none" rtlCol="0">
            <a:spAutoFit/>
          </a:bodyPr>
          <a:lstStyle/>
          <a:p>
            <a:pPr algn="ctr"/>
            <a:r>
              <a:rPr lang="en-US" sz="6600" spc="600" dirty="0" smtClean="0">
                <a:solidFill>
                  <a:srgbClr val="0E0E0E"/>
                </a:solidFill>
                <a:latin typeface="Montserrat" charset="0"/>
                <a:ea typeface="Montserrat" charset="0"/>
                <a:cs typeface="Montserrat" charset="0"/>
              </a:rPr>
              <a:t>DIAGRAM SECTION</a:t>
            </a:r>
            <a:endParaRPr lang="en-US" sz="9600" spc="600" dirty="0">
              <a:solidFill>
                <a:srgbClr val="0E0E0E"/>
              </a:solidFill>
              <a:latin typeface="Montserrat" charset="0"/>
              <a:ea typeface="Montserrat" charset="0"/>
              <a:cs typeface="Montserrat" charset="0"/>
            </a:endParaRPr>
          </a:p>
        </p:txBody>
      </p:sp>
      <p:sp>
        <p:nvSpPr>
          <p:cNvPr id="37" name="TextBox 36"/>
          <p:cNvSpPr txBox="1"/>
          <p:nvPr/>
        </p:nvSpPr>
        <p:spPr>
          <a:xfrm>
            <a:off x="9516185" y="2140787"/>
            <a:ext cx="5282215" cy="338554"/>
          </a:xfrm>
          <a:prstGeom prst="rect">
            <a:avLst/>
          </a:prstGeom>
          <a:noFill/>
        </p:spPr>
        <p:txBody>
          <a:bodyPr wrap="none" rtlCol="0">
            <a:spAutoFit/>
          </a:bodyPr>
          <a:lstStyle/>
          <a:p>
            <a:pPr algn="ctr"/>
            <a:r>
              <a:rPr lang="en-US" sz="1600" spc="1200" dirty="0" smtClean="0">
                <a:solidFill>
                  <a:srgbClr val="0E0E0E"/>
                </a:solidFill>
                <a:latin typeface="Montserrat" charset="0"/>
                <a:ea typeface="Montserrat" charset="0"/>
                <a:cs typeface="Montserrat" charset="0"/>
              </a:rPr>
              <a:t>YOU CAN WRITE HERE</a:t>
            </a:r>
            <a:endParaRPr lang="en-US" sz="1600" spc="1200" dirty="0">
              <a:solidFill>
                <a:srgbClr val="0E0E0E"/>
              </a:solidFill>
              <a:latin typeface="Montserrat" charset="0"/>
              <a:ea typeface="Montserrat" charset="0"/>
              <a:cs typeface="Montserrat" charset="0"/>
            </a:endParaRPr>
          </a:p>
        </p:txBody>
      </p:sp>
      <p:sp>
        <p:nvSpPr>
          <p:cNvPr id="38" name="TextBox 37"/>
          <p:cNvSpPr txBox="1"/>
          <p:nvPr/>
        </p:nvSpPr>
        <p:spPr>
          <a:xfrm>
            <a:off x="4866222" y="3830505"/>
            <a:ext cx="14658343" cy="864211"/>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rgbClr val="0E0E0E"/>
                </a:solidFill>
                <a:latin typeface="Montserrat Light" charset="0"/>
                <a:ea typeface="Montserrat Light" charset="0"/>
                <a:cs typeface="Montserrat Light" charset="0"/>
              </a:rPr>
              <a:t>focus.</a:t>
            </a:r>
            <a:endParaRPr lang="en-US" sz="1800" spc="300" dirty="0">
              <a:solidFill>
                <a:srgbClr val="0E0E0E"/>
              </a:solidFill>
              <a:latin typeface="Montserrat Light" charset="0"/>
              <a:ea typeface="Montserrat Light" charset="0"/>
              <a:cs typeface="Montserrat Light" charset="0"/>
            </a:endParaRPr>
          </a:p>
        </p:txBody>
      </p:sp>
      <p:sp>
        <p:nvSpPr>
          <p:cNvPr id="39" name="Shape 362"/>
          <p:cNvSpPr/>
          <p:nvPr/>
        </p:nvSpPr>
        <p:spPr>
          <a:xfrm rot="16200000">
            <a:off x="2351983" y="6866693"/>
            <a:ext cx="3380742" cy="2794003"/>
          </a:xfrm>
          <a:prstGeom prst="hexagon">
            <a:avLst/>
          </a:prstGeom>
          <a:noFill/>
          <a:ln w="38100" cap="flat">
            <a:solidFill>
              <a:srgbClr val="0E0E0E"/>
            </a:solid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0E0E0E"/>
              </a:solidFill>
              <a:latin typeface="Montserrat Light" charset="0"/>
              <a:ea typeface="Montserrat Light" charset="0"/>
              <a:cs typeface="Montserrat Light" charset="0"/>
              <a:sym typeface="Helvetica Neue Light"/>
            </a:endParaRPr>
          </a:p>
        </p:txBody>
      </p:sp>
      <p:sp>
        <p:nvSpPr>
          <p:cNvPr id="40" name="Shape 363"/>
          <p:cNvSpPr/>
          <p:nvPr/>
        </p:nvSpPr>
        <p:spPr>
          <a:xfrm rot="16200000">
            <a:off x="13213945" y="6866692"/>
            <a:ext cx="3380742" cy="2794003"/>
          </a:xfrm>
          <a:prstGeom prst="hexagon">
            <a:avLst/>
          </a:prstGeom>
          <a:noFill/>
          <a:ln w="38100" cap="flat">
            <a:solidFill>
              <a:srgbClr val="0E0E0E"/>
            </a:solid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0E0E0E"/>
              </a:solidFill>
              <a:latin typeface="Montserrat Light" charset="0"/>
              <a:ea typeface="Montserrat Light" charset="0"/>
              <a:cs typeface="Montserrat Light" charset="0"/>
              <a:sym typeface="Helvetica Neue Light"/>
            </a:endParaRPr>
          </a:p>
        </p:txBody>
      </p:sp>
      <p:sp>
        <p:nvSpPr>
          <p:cNvPr id="41" name="Shape 364"/>
          <p:cNvSpPr/>
          <p:nvPr/>
        </p:nvSpPr>
        <p:spPr>
          <a:xfrm rot="16200000">
            <a:off x="7782964" y="6866693"/>
            <a:ext cx="3380742" cy="2794003"/>
          </a:xfrm>
          <a:prstGeom prst="hexagon">
            <a:avLst/>
          </a:prstGeom>
          <a:noFill/>
          <a:ln w="38100" cap="flat">
            <a:solidFill>
              <a:srgbClr val="0E0E0E"/>
            </a:solid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0E0E0E"/>
              </a:solidFill>
              <a:latin typeface="Montserrat Light" charset="0"/>
              <a:ea typeface="Montserrat Light" charset="0"/>
              <a:cs typeface="Montserrat Light" charset="0"/>
              <a:sym typeface="Helvetica Neue Light"/>
            </a:endParaRPr>
          </a:p>
        </p:txBody>
      </p:sp>
      <p:sp>
        <p:nvSpPr>
          <p:cNvPr id="42" name="Shape 363"/>
          <p:cNvSpPr/>
          <p:nvPr/>
        </p:nvSpPr>
        <p:spPr>
          <a:xfrm rot="16200000">
            <a:off x="18644926" y="6866692"/>
            <a:ext cx="3380742" cy="2794003"/>
          </a:xfrm>
          <a:prstGeom prst="hexagon">
            <a:avLst/>
          </a:prstGeom>
          <a:noFill/>
          <a:ln w="38100" cap="flat">
            <a:solidFill>
              <a:srgbClr val="0E0E0E"/>
            </a:solid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0E0E0E"/>
              </a:solidFill>
              <a:latin typeface="Montserrat Light" charset="0"/>
              <a:ea typeface="Montserrat Light" charset="0"/>
              <a:cs typeface="Montserrat Light" charset="0"/>
              <a:sym typeface="Helvetica Neue Light"/>
            </a:endParaRPr>
          </a:p>
        </p:txBody>
      </p:sp>
      <p:sp>
        <p:nvSpPr>
          <p:cNvPr id="43" name="Shape 2934"/>
          <p:cNvSpPr/>
          <p:nvPr/>
        </p:nvSpPr>
        <p:spPr>
          <a:xfrm>
            <a:off x="3684790" y="7802800"/>
            <a:ext cx="754234" cy="103707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44" name="Shape 2904"/>
          <p:cNvSpPr/>
          <p:nvPr/>
        </p:nvSpPr>
        <p:spPr>
          <a:xfrm>
            <a:off x="8937698" y="7787736"/>
            <a:ext cx="1037070" cy="1037070"/>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45" name="Shape 2943"/>
          <p:cNvSpPr/>
          <p:nvPr/>
        </p:nvSpPr>
        <p:spPr>
          <a:xfrm>
            <a:off x="14478152" y="7772320"/>
            <a:ext cx="848513" cy="1037070"/>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0E0E0E"/>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E0E0E"/>
              </a:solidFill>
            </a:endParaRPr>
          </a:p>
        </p:txBody>
      </p:sp>
      <p:sp>
        <p:nvSpPr>
          <p:cNvPr id="47" name="TextBox 46"/>
          <p:cNvSpPr txBox="1"/>
          <p:nvPr/>
        </p:nvSpPr>
        <p:spPr>
          <a:xfrm>
            <a:off x="2471538" y="10786930"/>
            <a:ext cx="3214342"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YOUR TEXT</a:t>
            </a:r>
            <a:endParaRPr lang="en-US" sz="4800" spc="600" dirty="0">
              <a:solidFill>
                <a:srgbClr val="0E0E0E"/>
              </a:solidFill>
              <a:latin typeface="Montserrat" charset="0"/>
              <a:ea typeface="Montserrat" charset="0"/>
              <a:cs typeface="Montserrat" charset="0"/>
            </a:endParaRPr>
          </a:p>
        </p:txBody>
      </p:sp>
      <p:sp>
        <p:nvSpPr>
          <p:cNvPr id="49" name="TextBox 48"/>
          <p:cNvSpPr txBox="1"/>
          <p:nvPr/>
        </p:nvSpPr>
        <p:spPr>
          <a:xfrm>
            <a:off x="7912414" y="10786930"/>
            <a:ext cx="3214342"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YOUR TEXT</a:t>
            </a:r>
            <a:endParaRPr lang="en-US" sz="4800" spc="600" dirty="0">
              <a:solidFill>
                <a:srgbClr val="0E0E0E"/>
              </a:solidFill>
              <a:latin typeface="Montserrat" charset="0"/>
              <a:ea typeface="Montserrat" charset="0"/>
              <a:cs typeface="Montserrat" charset="0"/>
            </a:endParaRPr>
          </a:p>
        </p:txBody>
      </p:sp>
      <p:sp>
        <p:nvSpPr>
          <p:cNvPr id="51" name="TextBox 50"/>
          <p:cNvSpPr txBox="1"/>
          <p:nvPr/>
        </p:nvSpPr>
        <p:spPr>
          <a:xfrm>
            <a:off x="13317432" y="10786930"/>
            <a:ext cx="3214342"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YOUR TEXT</a:t>
            </a:r>
            <a:endParaRPr lang="en-US" sz="4800" spc="600" dirty="0">
              <a:solidFill>
                <a:srgbClr val="0E0E0E"/>
              </a:solidFill>
              <a:latin typeface="Montserrat" charset="0"/>
              <a:ea typeface="Montserrat" charset="0"/>
              <a:cs typeface="Montserrat" charset="0"/>
            </a:endParaRPr>
          </a:p>
        </p:txBody>
      </p:sp>
      <p:sp>
        <p:nvSpPr>
          <p:cNvPr id="53" name="TextBox 52"/>
          <p:cNvSpPr txBox="1"/>
          <p:nvPr/>
        </p:nvSpPr>
        <p:spPr>
          <a:xfrm>
            <a:off x="18758308" y="10786930"/>
            <a:ext cx="3214342" cy="584775"/>
          </a:xfrm>
          <a:prstGeom prst="rect">
            <a:avLst/>
          </a:prstGeom>
          <a:noFill/>
        </p:spPr>
        <p:txBody>
          <a:bodyPr wrap="none" rtlCol="0">
            <a:spAutoFit/>
          </a:bodyPr>
          <a:lstStyle/>
          <a:p>
            <a:pPr algn="ctr"/>
            <a:r>
              <a:rPr lang="en-US" sz="3200" spc="600" dirty="0" smtClean="0">
                <a:solidFill>
                  <a:srgbClr val="0E0E0E"/>
                </a:solidFill>
                <a:latin typeface="Montserrat" charset="0"/>
                <a:ea typeface="Montserrat" charset="0"/>
                <a:cs typeface="Montserrat" charset="0"/>
              </a:rPr>
              <a:t>YOUR TEXT</a:t>
            </a:r>
            <a:endParaRPr lang="en-US" sz="4800" spc="600" dirty="0">
              <a:solidFill>
                <a:srgbClr val="0E0E0E"/>
              </a:solidFill>
              <a:latin typeface="Montserrat" charset="0"/>
              <a:ea typeface="Montserrat" charset="0"/>
              <a:cs typeface="Montserrat" charset="0"/>
            </a:endParaRPr>
          </a:p>
        </p:txBody>
      </p:sp>
      <p:sp>
        <p:nvSpPr>
          <p:cNvPr id="54" name="Freeform 486"/>
          <p:cNvSpPr>
            <a:spLocks noChangeAspect="1" noChangeArrowheads="1"/>
          </p:cNvSpPr>
          <p:nvPr/>
        </p:nvSpPr>
        <p:spPr bwMode="auto">
          <a:xfrm>
            <a:off x="19843542" y="7810774"/>
            <a:ext cx="1033269" cy="1033271"/>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rgbClr val="0E0E0E"/>
            </a:solidFill>
            <a:bevel/>
            <a:headEnd/>
            <a:tailEnd/>
          </a:ln>
          <a:effectLst/>
          <a:extLst/>
        </p:spPr>
        <p:txBody>
          <a:bodyPr wrap="none" anchor="ctr"/>
          <a:lstStyle/>
          <a:p>
            <a:endParaRPr lang="en-US" dirty="0">
              <a:solidFill>
                <a:srgbClr val="0E0E0E"/>
              </a:solidFill>
              <a:latin typeface="Montserrat Light" charset="0"/>
            </a:endParaRPr>
          </a:p>
        </p:txBody>
      </p:sp>
    </p:spTree>
    <p:extLst>
      <p:ext uri="{BB962C8B-B14F-4D97-AF65-F5344CB8AC3E}">
        <p14:creationId xmlns:p14="http://schemas.microsoft.com/office/powerpoint/2010/main" val="3426288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4"/>
          </p:nvPr>
        </p:nvSpPr>
        <p:spPr/>
      </p:sp>
      <p:sp>
        <p:nvSpPr>
          <p:cNvPr id="3" name="Rectangle 2"/>
          <p:cNvSpPr/>
          <p:nvPr/>
        </p:nvSpPr>
        <p:spPr>
          <a:xfrm>
            <a:off x="0" y="1"/>
            <a:ext cx="24377649" cy="6781799"/>
          </a:xfrm>
          <a:prstGeom prst="rect">
            <a:avLst/>
          </a:prstGeom>
          <a:solidFill>
            <a:schemeClr val="bg1">
              <a:alpha val="73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2" name="Shape 362"/>
          <p:cNvSpPr/>
          <p:nvPr/>
        </p:nvSpPr>
        <p:spPr>
          <a:xfrm rot="16200000">
            <a:off x="2351981" y="5412368"/>
            <a:ext cx="3380742" cy="2794003"/>
          </a:xfrm>
          <a:prstGeom prst="hexagon">
            <a:avLst/>
          </a:prstGeom>
          <a:solidFill>
            <a:schemeClr val="accent1"/>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Montserrat Light" charset="0"/>
              <a:ea typeface="Montserrat Light" charset="0"/>
              <a:cs typeface="Montserrat Light" charset="0"/>
              <a:sym typeface="Helvetica Neue Light"/>
            </a:endParaRPr>
          </a:p>
        </p:txBody>
      </p:sp>
      <p:sp>
        <p:nvSpPr>
          <p:cNvPr id="13" name="Shape 363"/>
          <p:cNvSpPr/>
          <p:nvPr/>
        </p:nvSpPr>
        <p:spPr>
          <a:xfrm rot="16200000">
            <a:off x="13213943" y="5412367"/>
            <a:ext cx="3380742" cy="2794003"/>
          </a:xfrm>
          <a:prstGeom prst="hexagon">
            <a:avLst/>
          </a:prstGeom>
          <a:solidFill>
            <a:schemeClr val="accent2"/>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Montserrat Light" charset="0"/>
              <a:ea typeface="Montserrat Light" charset="0"/>
              <a:cs typeface="Montserrat Light" charset="0"/>
              <a:sym typeface="Helvetica Neue Light"/>
            </a:endParaRPr>
          </a:p>
        </p:txBody>
      </p:sp>
      <p:sp>
        <p:nvSpPr>
          <p:cNvPr id="14" name="Shape 364"/>
          <p:cNvSpPr/>
          <p:nvPr/>
        </p:nvSpPr>
        <p:spPr>
          <a:xfrm rot="16200000">
            <a:off x="7782962" y="5412368"/>
            <a:ext cx="3380742" cy="2794003"/>
          </a:xfrm>
          <a:prstGeom prst="hexagon">
            <a:avLst/>
          </a:prstGeom>
          <a:solidFill>
            <a:schemeClr val="accent3"/>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Montserrat Light" charset="0"/>
              <a:ea typeface="Montserrat Light" charset="0"/>
              <a:cs typeface="Montserrat Light" charset="0"/>
              <a:sym typeface="Helvetica Neue Light"/>
            </a:endParaRPr>
          </a:p>
        </p:txBody>
      </p:sp>
      <p:sp>
        <p:nvSpPr>
          <p:cNvPr id="15" name="Shape 363"/>
          <p:cNvSpPr/>
          <p:nvPr/>
        </p:nvSpPr>
        <p:spPr>
          <a:xfrm rot="16200000">
            <a:off x="18644924" y="5412367"/>
            <a:ext cx="3380742" cy="2794003"/>
          </a:xfrm>
          <a:prstGeom prst="hexagon">
            <a:avLst/>
          </a:prstGeom>
          <a:solidFill>
            <a:schemeClr val="accent4"/>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Montserrat Light" charset="0"/>
              <a:ea typeface="Montserrat Light" charset="0"/>
              <a:cs typeface="Montserrat Light" charset="0"/>
              <a:sym typeface="Helvetica Neue Light"/>
            </a:endParaRPr>
          </a:p>
        </p:txBody>
      </p:sp>
      <p:sp>
        <p:nvSpPr>
          <p:cNvPr id="26" name="TextBox 25"/>
          <p:cNvSpPr txBox="1"/>
          <p:nvPr/>
        </p:nvSpPr>
        <p:spPr>
          <a:xfrm>
            <a:off x="7444649" y="2174414"/>
            <a:ext cx="9517349" cy="1107996"/>
          </a:xfrm>
          <a:prstGeom prst="rect">
            <a:avLst/>
          </a:prstGeom>
          <a:noFill/>
        </p:spPr>
        <p:txBody>
          <a:bodyPr wrap="none" rtlCol="0">
            <a:spAutoFit/>
          </a:bodyPr>
          <a:lstStyle/>
          <a:p>
            <a:pPr algn="ctr"/>
            <a:r>
              <a:rPr lang="en-US" sz="6600" spc="600" dirty="0" smtClean="0">
                <a:solidFill>
                  <a:srgbClr val="0E0E0E"/>
                </a:solidFill>
                <a:latin typeface="Montserrat" charset="0"/>
                <a:ea typeface="Montserrat" charset="0"/>
                <a:cs typeface="Montserrat" charset="0"/>
              </a:rPr>
              <a:t>DIAGRAM SECTION</a:t>
            </a:r>
            <a:endParaRPr lang="en-US" sz="9600" spc="600" dirty="0">
              <a:solidFill>
                <a:srgbClr val="0E0E0E"/>
              </a:solidFill>
              <a:latin typeface="Montserrat" charset="0"/>
              <a:ea typeface="Montserrat" charset="0"/>
              <a:cs typeface="Montserrat" charset="0"/>
            </a:endParaRPr>
          </a:p>
        </p:txBody>
      </p:sp>
      <p:sp>
        <p:nvSpPr>
          <p:cNvPr id="27" name="TextBox 26"/>
          <p:cNvSpPr txBox="1"/>
          <p:nvPr/>
        </p:nvSpPr>
        <p:spPr>
          <a:xfrm>
            <a:off x="9516185" y="1714276"/>
            <a:ext cx="5282215" cy="338554"/>
          </a:xfrm>
          <a:prstGeom prst="rect">
            <a:avLst/>
          </a:prstGeom>
          <a:noFill/>
        </p:spPr>
        <p:txBody>
          <a:bodyPr wrap="none" rtlCol="0">
            <a:spAutoFit/>
          </a:bodyPr>
          <a:lstStyle/>
          <a:p>
            <a:pPr algn="ctr"/>
            <a:r>
              <a:rPr lang="en-US" sz="1600" spc="1200" dirty="0" smtClean="0">
                <a:solidFill>
                  <a:srgbClr val="0E0E0E"/>
                </a:solidFill>
                <a:latin typeface="Montserrat" charset="0"/>
                <a:ea typeface="Montserrat" charset="0"/>
                <a:cs typeface="Montserrat" charset="0"/>
              </a:rPr>
              <a:t>YOU CAN WRITE HERE</a:t>
            </a:r>
            <a:endParaRPr lang="en-US" sz="1600" spc="1200" dirty="0">
              <a:solidFill>
                <a:srgbClr val="0E0E0E"/>
              </a:solidFill>
              <a:latin typeface="Montserrat" charset="0"/>
              <a:ea typeface="Montserrat" charset="0"/>
              <a:cs typeface="Montserrat" charset="0"/>
            </a:endParaRPr>
          </a:p>
        </p:txBody>
      </p:sp>
      <p:sp>
        <p:nvSpPr>
          <p:cNvPr id="28" name="TextBox 27"/>
          <p:cNvSpPr txBox="1"/>
          <p:nvPr/>
        </p:nvSpPr>
        <p:spPr>
          <a:xfrm>
            <a:off x="4866222" y="3403994"/>
            <a:ext cx="14658343" cy="864211"/>
          </a:xfrm>
          <a:prstGeom prst="rect">
            <a:avLst/>
          </a:prstGeom>
          <a:noFill/>
        </p:spPr>
        <p:txBody>
          <a:bodyPr wrap="square" rtlCol="0">
            <a:spAutoFit/>
          </a:bodyPr>
          <a:lstStyle/>
          <a:p>
            <a:pPr algn="ctr">
              <a:lnSpc>
                <a:spcPct val="150000"/>
              </a:lnSpc>
            </a:pPr>
            <a:r>
              <a:rPr lang="en-US" sz="1800" spc="30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solidFill>
                  <a:srgbClr val="0E0E0E"/>
                </a:solidFill>
                <a:latin typeface="Montserrat Light" charset="0"/>
                <a:ea typeface="Montserrat Light" charset="0"/>
                <a:cs typeface="Montserrat Light" charset="0"/>
              </a:rPr>
              <a:t>focus.</a:t>
            </a:r>
            <a:endParaRPr lang="en-US" sz="1800" spc="300" dirty="0">
              <a:solidFill>
                <a:srgbClr val="0E0E0E"/>
              </a:solidFill>
              <a:latin typeface="Montserrat Light" charset="0"/>
              <a:ea typeface="Montserrat Light" charset="0"/>
              <a:cs typeface="Montserrat Light" charset="0"/>
            </a:endParaRPr>
          </a:p>
        </p:txBody>
      </p:sp>
      <p:sp>
        <p:nvSpPr>
          <p:cNvPr id="31" name="Shape 2934"/>
          <p:cNvSpPr/>
          <p:nvPr/>
        </p:nvSpPr>
        <p:spPr>
          <a:xfrm>
            <a:off x="3684788" y="6348475"/>
            <a:ext cx="754234" cy="103707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904"/>
          <p:cNvSpPr/>
          <p:nvPr/>
        </p:nvSpPr>
        <p:spPr>
          <a:xfrm>
            <a:off x="8937696" y="6333411"/>
            <a:ext cx="1037070" cy="1037070"/>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Shape 2943"/>
          <p:cNvSpPr/>
          <p:nvPr/>
        </p:nvSpPr>
        <p:spPr>
          <a:xfrm>
            <a:off x="14478150" y="6317995"/>
            <a:ext cx="848513" cy="1037070"/>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TextBox 32"/>
          <p:cNvSpPr txBox="1"/>
          <p:nvPr/>
        </p:nvSpPr>
        <p:spPr>
          <a:xfrm>
            <a:off x="2304227" y="9907210"/>
            <a:ext cx="3491890" cy="2400657"/>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34" name="TextBox 33"/>
          <p:cNvSpPr txBox="1"/>
          <p:nvPr/>
        </p:nvSpPr>
        <p:spPr>
          <a:xfrm>
            <a:off x="2471536" y="9174950"/>
            <a:ext cx="3214342" cy="584775"/>
          </a:xfrm>
          <a:prstGeom prst="rect">
            <a:avLst/>
          </a:prstGeom>
          <a:noFill/>
        </p:spPr>
        <p:txBody>
          <a:bodyPr wrap="none" rtlCol="0">
            <a:spAutoFit/>
          </a:bodyPr>
          <a:lstStyle/>
          <a:p>
            <a:pPr algn="ctr"/>
            <a:r>
              <a:rPr lang="en-US" sz="3200" spc="600" dirty="0" smtClean="0">
                <a:solidFill>
                  <a:schemeClr val="accent1"/>
                </a:solidFill>
                <a:latin typeface="Montserrat" charset="0"/>
                <a:ea typeface="Montserrat" charset="0"/>
                <a:cs typeface="Montserrat" charset="0"/>
              </a:rPr>
              <a:t>YOUR TEXT</a:t>
            </a:r>
            <a:endParaRPr lang="en-US" sz="4800" spc="600" dirty="0">
              <a:solidFill>
                <a:schemeClr val="accent1"/>
              </a:solidFill>
              <a:latin typeface="Montserrat" charset="0"/>
              <a:ea typeface="Montserrat" charset="0"/>
              <a:cs typeface="Montserrat" charset="0"/>
            </a:endParaRPr>
          </a:p>
        </p:txBody>
      </p:sp>
      <p:sp>
        <p:nvSpPr>
          <p:cNvPr id="41" name="TextBox 40"/>
          <p:cNvSpPr txBox="1"/>
          <p:nvPr/>
        </p:nvSpPr>
        <p:spPr>
          <a:xfrm>
            <a:off x="7745103" y="9907210"/>
            <a:ext cx="3491890" cy="2400657"/>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42" name="TextBox 41"/>
          <p:cNvSpPr txBox="1"/>
          <p:nvPr/>
        </p:nvSpPr>
        <p:spPr>
          <a:xfrm>
            <a:off x="7912412" y="9174950"/>
            <a:ext cx="3214342" cy="584775"/>
          </a:xfrm>
          <a:prstGeom prst="rect">
            <a:avLst/>
          </a:prstGeom>
          <a:noFill/>
        </p:spPr>
        <p:txBody>
          <a:bodyPr wrap="none" rtlCol="0">
            <a:spAutoFit/>
          </a:bodyPr>
          <a:lstStyle/>
          <a:p>
            <a:pPr algn="ctr"/>
            <a:r>
              <a:rPr lang="en-US" sz="3200" spc="600" dirty="0" smtClean="0">
                <a:solidFill>
                  <a:schemeClr val="accent1"/>
                </a:solidFill>
                <a:latin typeface="Montserrat" charset="0"/>
                <a:ea typeface="Montserrat" charset="0"/>
                <a:cs typeface="Montserrat" charset="0"/>
              </a:rPr>
              <a:t>YOUR TEXT</a:t>
            </a:r>
            <a:endParaRPr lang="en-US" sz="4800" spc="600" dirty="0">
              <a:solidFill>
                <a:schemeClr val="accent1"/>
              </a:solidFill>
              <a:latin typeface="Montserrat" charset="0"/>
              <a:ea typeface="Montserrat" charset="0"/>
              <a:cs typeface="Montserrat" charset="0"/>
            </a:endParaRPr>
          </a:p>
        </p:txBody>
      </p:sp>
      <p:sp>
        <p:nvSpPr>
          <p:cNvPr id="49" name="TextBox 48"/>
          <p:cNvSpPr txBox="1"/>
          <p:nvPr/>
        </p:nvSpPr>
        <p:spPr>
          <a:xfrm>
            <a:off x="13150121" y="9907210"/>
            <a:ext cx="3491890" cy="2400657"/>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50" name="TextBox 49"/>
          <p:cNvSpPr txBox="1"/>
          <p:nvPr/>
        </p:nvSpPr>
        <p:spPr>
          <a:xfrm>
            <a:off x="13317430" y="9174950"/>
            <a:ext cx="3214342" cy="584775"/>
          </a:xfrm>
          <a:prstGeom prst="rect">
            <a:avLst/>
          </a:prstGeom>
          <a:noFill/>
        </p:spPr>
        <p:txBody>
          <a:bodyPr wrap="none" rtlCol="0">
            <a:spAutoFit/>
          </a:bodyPr>
          <a:lstStyle/>
          <a:p>
            <a:pPr algn="ctr"/>
            <a:r>
              <a:rPr lang="en-US" sz="3200" spc="600" dirty="0" smtClean="0">
                <a:solidFill>
                  <a:schemeClr val="accent1"/>
                </a:solidFill>
                <a:latin typeface="Montserrat" charset="0"/>
                <a:ea typeface="Montserrat" charset="0"/>
                <a:cs typeface="Montserrat" charset="0"/>
              </a:rPr>
              <a:t>YOUR TEXT</a:t>
            </a:r>
            <a:endParaRPr lang="en-US" sz="4800" spc="600" dirty="0">
              <a:solidFill>
                <a:schemeClr val="accent1"/>
              </a:solidFill>
              <a:latin typeface="Montserrat" charset="0"/>
              <a:ea typeface="Montserrat" charset="0"/>
              <a:cs typeface="Montserrat" charset="0"/>
            </a:endParaRPr>
          </a:p>
        </p:txBody>
      </p:sp>
      <p:sp>
        <p:nvSpPr>
          <p:cNvPr id="51" name="TextBox 50"/>
          <p:cNvSpPr txBox="1"/>
          <p:nvPr/>
        </p:nvSpPr>
        <p:spPr>
          <a:xfrm>
            <a:off x="18590997" y="9907210"/>
            <a:ext cx="3491890" cy="2400657"/>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52" name="TextBox 51"/>
          <p:cNvSpPr txBox="1"/>
          <p:nvPr/>
        </p:nvSpPr>
        <p:spPr>
          <a:xfrm>
            <a:off x="18758306" y="9174950"/>
            <a:ext cx="3214342" cy="584775"/>
          </a:xfrm>
          <a:prstGeom prst="rect">
            <a:avLst/>
          </a:prstGeom>
          <a:noFill/>
        </p:spPr>
        <p:txBody>
          <a:bodyPr wrap="none" rtlCol="0">
            <a:spAutoFit/>
          </a:bodyPr>
          <a:lstStyle/>
          <a:p>
            <a:pPr algn="ctr"/>
            <a:r>
              <a:rPr lang="en-US" sz="3200" spc="600" dirty="0" smtClean="0">
                <a:solidFill>
                  <a:schemeClr val="accent1"/>
                </a:solidFill>
                <a:latin typeface="Montserrat" charset="0"/>
                <a:ea typeface="Montserrat" charset="0"/>
                <a:cs typeface="Montserrat" charset="0"/>
              </a:rPr>
              <a:t>YOUR TEXT</a:t>
            </a:r>
            <a:endParaRPr lang="en-US" sz="4800" spc="600" dirty="0">
              <a:solidFill>
                <a:schemeClr val="accent1"/>
              </a:solidFill>
              <a:latin typeface="Montserrat" charset="0"/>
              <a:ea typeface="Montserrat" charset="0"/>
              <a:cs typeface="Montserrat" charset="0"/>
            </a:endParaRPr>
          </a:p>
        </p:txBody>
      </p:sp>
      <p:sp>
        <p:nvSpPr>
          <p:cNvPr id="53" name="Freeform 486"/>
          <p:cNvSpPr>
            <a:spLocks noChangeAspect="1" noChangeArrowheads="1"/>
          </p:cNvSpPr>
          <p:nvPr/>
        </p:nvSpPr>
        <p:spPr bwMode="auto">
          <a:xfrm>
            <a:off x="19843540" y="6356449"/>
            <a:ext cx="1033269" cy="1033271"/>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chemeClr val="bg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Tree>
    <p:extLst>
      <p:ext uri="{BB962C8B-B14F-4D97-AF65-F5344CB8AC3E}">
        <p14:creationId xmlns:p14="http://schemas.microsoft.com/office/powerpoint/2010/main" val="567404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70773" y="9268943"/>
            <a:ext cx="4004442" cy="2522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6" name="Rectangle 5"/>
          <p:cNvSpPr/>
          <p:nvPr/>
        </p:nvSpPr>
        <p:spPr>
          <a:xfrm>
            <a:off x="7010332" y="7314019"/>
            <a:ext cx="4004442" cy="25224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7" name="Rectangle 6"/>
          <p:cNvSpPr/>
          <p:nvPr/>
        </p:nvSpPr>
        <p:spPr>
          <a:xfrm>
            <a:off x="12149891" y="5359095"/>
            <a:ext cx="4004442" cy="25224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9" name="Rectangle 8"/>
          <p:cNvSpPr/>
          <p:nvPr/>
        </p:nvSpPr>
        <p:spPr>
          <a:xfrm>
            <a:off x="17289450" y="3435694"/>
            <a:ext cx="4004442" cy="25224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13" name="TextBox 12"/>
          <p:cNvSpPr txBox="1"/>
          <p:nvPr/>
        </p:nvSpPr>
        <p:spPr>
          <a:xfrm>
            <a:off x="1870773" y="9765364"/>
            <a:ext cx="2347117" cy="461665"/>
          </a:xfrm>
          <a:prstGeom prst="rect">
            <a:avLst/>
          </a:prstGeom>
          <a:noFill/>
        </p:spPr>
        <p:txBody>
          <a:bodyPr wrap="none" rtlCol="0">
            <a:spAutoFit/>
          </a:bodyPr>
          <a:lstStyle/>
          <a:p>
            <a:r>
              <a:rPr lang="en-US" sz="2400" b="1" spc="300" dirty="0" smtClean="0">
                <a:solidFill>
                  <a:schemeClr val="tx2"/>
                </a:solidFill>
                <a:latin typeface="Montserrat Light" charset="0"/>
                <a:ea typeface="Montserrat Light" charset="0"/>
                <a:cs typeface="Montserrat Light" charset="0"/>
              </a:rPr>
              <a:t>YOUR TITLE</a:t>
            </a:r>
            <a:endParaRPr lang="en-US" sz="2400" b="1" spc="300" dirty="0">
              <a:solidFill>
                <a:schemeClr val="tx2"/>
              </a:solidFill>
              <a:latin typeface="Montserrat Light" charset="0"/>
              <a:ea typeface="Montserrat Light" charset="0"/>
              <a:cs typeface="Montserrat Light" charset="0"/>
            </a:endParaRPr>
          </a:p>
        </p:txBody>
      </p:sp>
      <p:sp>
        <p:nvSpPr>
          <p:cNvPr id="14" name="TextBox 13"/>
          <p:cNvSpPr txBox="1"/>
          <p:nvPr/>
        </p:nvSpPr>
        <p:spPr>
          <a:xfrm>
            <a:off x="1870773" y="8209246"/>
            <a:ext cx="2600392" cy="769441"/>
          </a:xfrm>
          <a:prstGeom prst="rect">
            <a:avLst/>
          </a:prstGeom>
          <a:noFill/>
        </p:spPr>
        <p:txBody>
          <a:bodyPr wrap="none" rtlCol="0">
            <a:spAutoFit/>
          </a:bodyPr>
          <a:lstStyle/>
          <a:p>
            <a:r>
              <a:rPr lang="en-US" sz="4400" dirty="0" smtClean="0">
                <a:solidFill>
                  <a:schemeClr val="tx2"/>
                </a:solidFill>
                <a:latin typeface="Montserrat Light" charset="0"/>
                <a:ea typeface="Montserrat Light" charset="0"/>
                <a:cs typeface="Montserrat Light" charset="0"/>
              </a:rPr>
              <a:t>STAGE A</a:t>
            </a:r>
          </a:p>
        </p:txBody>
      </p:sp>
      <p:sp>
        <p:nvSpPr>
          <p:cNvPr id="16" name="TextBox 15"/>
          <p:cNvSpPr txBox="1"/>
          <p:nvPr/>
        </p:nvSpPr>
        <p:spPr>
          <a:xfrm>
            <a:off x="1870773" y="10370582"/>
            <a:ext cx="4004442" cy="1926425"/>
          </a:xfrm>
          <a:prstGeom prst="rect">
            <a:avLst/>
          </a:prstGeom>
          <a:noFill/>
        </p:spPr>
        <p:txBody>
          <a:bodyPr wrap="square" rtlCol="0">
            <a:spAutoFit/>
          </a:bodyPr>
          <a:lstStyle/>
          <a:p>
            <a:pPr>
              <a:lnSpc>
                <a:spcPts val="3680"/>
              </a:lnSpc>
            </a:pPr>
            <a:r>
              <a:rPr lang="en-US" sz="2200" dirty="0">
                <a:latin typeface="Montserrat Light" charset="0"/>
                <a:ea typeface="Montserrat Light" charset="0"/>
                <a:cs typeface="Montserrat Light" charset="0"/>
              </a:rPr>
              <a:t>Entrepreneurial activities differ substantially depending on the type of organization and creativity. </a:t>
            </a:r>
          </a:p>
        </p:txBody>
      </p:sp>
      <p:sp>
        <p:nvSpPr>
          <p:cNvPr id="17" name="TextBox 16"/>
          <p:cNvSpPr txBox="1"/>
          <p:nvPr/>
        </p:nvSpPr>
        <p:spPr>
          <a:xfrm>
            <a:off x="7010332" y="7773762"/>
            <a:ext cx="2347117" cy="461665"/>
          </a:xfrm>
          <a:prstGeom prst="rect">
            <a:avLst/>
          </a:prstGeom>
          <a:noFill/>
        </p:spPr>
        <p:txBody>
          <a:bodyPr wrap="none" rtlCol="0">
            <a:spAutoFit/>
          </a:bodyPr>
          <a:lstStyle/>
          <a:p>
            <a:r>
              <a:rPr lang="en-US" sz="2400" b="1" spc="300" dirty="0">
                <a:solidFill>
                  <a:schemeClr val="tx2"/>
                </a:solidFill>
                <a:latin typeface="Montserrat Light" charset="0"/>
                <a:ea typeface="Montserrat Light" charset="0"/>
                <a:cs typeface="Montserrat Light" charset="0"/>
              </a:rPr>
              <a:t>YOUR TITLE</a:t>
            </a:r>
          </a:p>
        </p:txBody>
      </p:sp>
      <p:sp>
        <p:nvSpPr>
          <p:cNvPr id="18" name="TextBox 17"/>
          <p:cNvSpPr txBox="1"/>
          <p:nvPr/>
        </p:nvSpPr>
        <p:spPr>
          <a:xfrm>
            <a:off x="7010332" y="6217644"/>
            <a:ext cx="2598788" cy="769441"/>
          </a:xfrm>
          <a:prstGeom prst="rect">
            <a:avLst/>
          </a:prstGeom>
          <a:noFill/>
        </p:spPr>
        <p:txBody>
          <a:bodyPr wrap="none" rtlCol="0">
            <a:spAutoFit/>
          </a:bodyPr>
          <a:lstStyle/>
          <a:p>
            <a:r>
              <a:rPr lang="en-US" sz="4400" dirty="0" smtClean="0">
                <a:solidFill>
                  <a:schemeClr val="tx2"/>
                </a:solidFill>
                <a:latin typeface="Montserrat Light" charset="0"/>
                <a:ea typeface="Montserrat Light" charset="0"/>
                <a:cs typeface="Montserrat Light" charset="0"/>
              </a:rPr>
              <a:t>STAGE B</a:t>
            </a:r>
          </a:p>
        </p:txBody>
      </p:sp>
      <p:sp>
        <p:nvSpPr>
          <p:cNvPr id="19" name="TextBox 18"/>
          <p:cNvSpPr txBox="1"/>
          <p:nvPr/>
        </p:nvSpPr>
        <p:spPr>
          <a:xfrm>
            <a:off x="7010332" y="8378980"/>
            <a:ext cx="4004442" cy="1926425"/>
          </a:xfrm>
          <a:prstGeom prst="rect">
            <a:avLst/>
          </a:prstGeom>
          <a:noFill/>
        </p:spPr>
        <p:txBody>
          <a:bodyPr wrap="square" rtlCol="0">
            <a:spAutoFit/>
          </a:bodyPr>
          <a:lstStyle/>
          <a:p>
            <a:pPr>
              <a:lnSpc>
                <a:spcPts val="3680"/>
              </a:lnSpc>
            </a:pPr>
            <a:r>
              <a:rPr lang="en-US" sz="2200" dirty="0">
                <a:latin typeface="Montserrat Light" charset="0"/>
                <a:ea typeface="Montserrat Light" charset="0"/>
                <a:cs typeface="Montserrat Light" charset="0"/>
              </a:rPr>
              <a:t>Entrepreneurial activities differ substantially depending on the type of organization and creativity. </a:t>
            </a:r>
          </a:p>
        </p:txBody>
      </p:sp>
      <p:sp>
        <p:nvSpPr>
          <p:cNvPr id="21" name="TextBox 20"/>
          <p:cNvSpPr txBox="1"/>
          <p:nvPr/>
        </p:nvSpPr>
        <p:spPr>
          <a:xfrm>
            <a:off x="12149891" y="5991883"/>
            <a:ext cx="2347117" cy="461665"/>
          </a:xfrm>
          <a:prstGeom prst="rect">
            <a:avLst/>
          </a:prstGeom>
          <a:noFill/>
        </p:spPr>
        <p:txBody>
          <a:bodyPr wrap="none" rtlCol="0">
            <a:spAutoFit/>
          </a:bodyPr>
          <a:lstStyle/>
          <a:p>
            <a:r>
              <a:rPr lang="en-US" sz="2400" b="1" spc="300" dirty="0">
                <a:solidFill>
                  <a:schemeClr val="tx2"/>
                </a:solidFill>
                <a:latin typeface="Montserrat Light" charset="0"/>
                <a:ea typeface="Montserrat Light" charset="0"/>
                <a:cs typeface="Montserrat Light" charset="0"/>
              </a:rPr>
              <a:t>YOUR TITLE</a:t>
            </a:r>
          </a:p>
        </p:txBody>
      </p:sp>
      <p:sp>
        <p:nvSpPr>
          <p:cNvPr id="22" name="TextBox 21"/>
          <p:cNvSpPr txBox="1"/>
          <p:nvPr/>
        </p:nvSpPr>
        <p:spPr>
          <a:xfrm>
            <a:off x="12149891" y="4435765"/>
            <a:ext cx="2589170" cy="769441"/>
          </a:xfrm>
          <a:prstGeom prst="rect">
            <a:avLst/>
          </a:prstGeom>
          <a:noFill/>
        </p:spPr>
        <p:txBody>
          <a:bodyPr wrap="none" rtlCol="0">
            <a:spAutoFit/>
          </a:bodyPr>
          <a:lstStyle/>
          <a:p>
            <a:r>
              <a:rPr lang="en-US" sz="4400" dirty="0" smtClean="0">
                <a:solidFill>
                  <a:schemeClr val="tx2"/>
                </a:solidFill>
                <a:latin typeface="Montserrat Light" charset="0"/>
                <a:ea typeface="Montserrat Light" charset="0"/>
                <a:cs typeface="Montserrat Light" charset="0"/>
              </a:rPr>
              <a:t>STAGE C</a:t>
            </a:r>
          </a:p>
        </p:txBody>
      </p:sp>
      <p:sp>
        <p:nvSpPr>
          <p:cNvPr id="23" name="TextBox 22"/>
          <p:cNvSpPr txBox="1"/>
          <p:nvPr/>
        </p:nvSpPr>
        <p:spPr>
          <a:xfrm>
            <a:off x="12149891" y="6597101"/>
            <a:ext cx="4004442" cy="1926425"/>
          </a:xfrm>
          <a:prstGeom prst="rect">
            <a:avLst/>
          </a:prstGeom>
          <a:noFill/>
        </p:spPr>
        <p:txBody>
          <a:bodyPr wrap="square" rtlCol="0">
            <a:spAutoFit/>
          </a:bodyPr>
          <a:lstStyle/>
          <a:p>
            <a:pPr>
              <a:lnSpc>
                <a:spcPts val="3680"/>
              </a:lnSpc>
            </a:pPr>
            <a:r>
              <a:rPr lang="en-US" sz="2200" dirty="0">
                <a:latin typeface="Montserrat Light" charset="0"/>
                <a:ea typeface="Montserrat Light" charset="0"/>
                <a:cs typeface="Montserrat Light" charset="0"/>
              </a:rPr>
              <a:t>Entrepreneurial activities differ substantially depending on the type of organization and creativity. </a:t>
            </a:r>
          </a:p>
        </p:txBody>
      </p:sp>
      <p:sp>
        <p:nvSpPr>
          <p:cNvPr id="24" name="TextBox 23"/>
          <p:cNvSpPr txBox="1"/>
          <p:nvPr/>
        </p:nvSpPr>
        <p:spPr>
          <a:xfrm>
            <a:off x="17289450" y="3941472"/>
            <a:ext cx="2347117" cy="461665"/>
          </a:xfrm>
          <a:prstGeom prst="rect">
            <a:avLst/>
          </a:prstGeom>
          <a:noFill/>
        </p:spPr>
        <p:txBody>
          <a:bodyPr wrap="none" rtlCol="0">
            <a:spAutoFit/>
          </a:bodyPr>
          <a:lstStyle/>
          <a:p>
            <a:r>
              <a:rPr lang="en-US" sz="2400" b="1" spc="300" dirty="0">
                <a:solidFill>
                  <a:schemeClr val="tx2"/>
                </a:solidFill>
                <a:latin typeface="Montserrat Light" charset="0"/>
                <a:ea typeface="Montserrat Light" charset="0"/>
                <a:cs typeface="Montserrat Light" charset="0"/>
              </a:rPr>
              <a:t>YOUR TITLE</a:t>
            </a:r>
          </a:p>
        </p:txBody>
      </p:sp>
      <p:sp>
        <p:nvSpPr>
          <p:cNvPr id="25" name="TextBox 24"/>
          <p:cNvSpPr txBox="1"/>
          <p:nvPr/>
        </p:nvSpPr>
        <p:spPr>
          <a:xfrm>
            <a:off x="17289450" y="2385354"/>
            <a:ext cx="2640466" cy="769441"/>
          </a:xfrm>
          <a:prstGeom prst="rect">
            <a:avLst/>
          </a:prstGeom>
          <a:noFill/>
        </p:spPr>
        <p:txBody>
          <a:bodyPr wrap="none" rtlCol="0">
            <a:spAutoFit/>
          </a:bodyPr>
          <a:lstStyle/>
          <a:p>
            <a:r>
              <a:rPr lang="en-US" sz="4400" dirty="0" smtClean="0">
                <a:solidFill>
                  <a:schemeClr val="tx2"/>
                </a:solidFill>
                <a:latin typeface="Montserrat Light" charset="0"/>
                <a:ea typeface="Montserrat Light" charset="0"/>
                <a:cs typeface="Montserrat Light" charset="0"/>
              </a:rPr>
              <a:t>STAGE D</a:t>
            </a:r>
          </a:p>
        </p:txBody>
      </p:sp>
      <p:sp>
        <p:nvSpPr>
          <p:cNvPr id="26" name="TextBox 25"/>
          <p:cNvSpPr txBox="1"/>
          <p:nvPr/>
        </p:nvSpPr>
        <p:spPr>
          <a:xfrm>
            <a:off x="17289450" y="4546690"/>
            <a:ext cx="4004442" cy="1926425"/>
          </a:xfrm>
          <a:prstGeom prst="rect">
            <a:avLst/>
          </a:prstGeom>
          <a:noFill/>
        </p:spPr>
        <p:txBody>
          <a:bodyPr wrap="square" rtlCol="0">
            <a:spAutoFit/>
          </a:bodyPr>
          <a:lstStyle/>
          <a:p>
            <a:pPr>
              <a:lnSpc>
                <a:spcPts val="3680"/>
              </a:lnSpc>
            </a:pPr>
            <a:r>
              <a:rPr lang="en-US" sz="2200" dirty="0">
                <a:latin typeface="Montserrat Light" charset="0"/>
                <a:ea typeface="Montserrat Light" charset="0"/>
                <a:cs typeface="Montserrat Light" charset="0"/>
              </a:rPr>
              <a:t>Entrepreneurial activities differ substantially depending on the type of organization and creativity</a:t>
            </a:r>
            <a:r>
              <a:rPr lang="en-US" sz="2200" dirty="0" smtClean="0">
                <a:latin typeface="Montserrat Light" charset="0"/>
                <a:ea typeface="Montserrat Light" charset="0"/>
                <a:cs typeface="Montserrat Light" charset="0"/>
              </a:rPr>
              <a:t>..</a:t>
            </a:r>
            <a:endParaRPr lang="en-US" sz="2200" dirty="0">
              <a:latin typeface="Montserrat Light" charset="0"/>
              <a:ea typeface="Montserrat Light" charset="0"/>
              <a:cs typeface="Montserrat Light" charset="0"/>
            </a:endParaRPr>
          </a:p>
        </p:txBody>
      </p:sp>
      <p:sp>
        <p:nvSpPr>
          <p:cNvPr id="20" name="TextBox 19"/>
          <p:cNvSpPr txBox="1"/>
          <p:nvPr/>
        </p:nvSpPr>
        <p:spPr>
          <a:xfrm>
            <a:off x="1679564" y="1741987"/>
            <a:ext cx="12058109" cy="1107996"/>
          </a:xfrm>
          <a:prstGeom prst="rect">
            <a:avLst/>
          </a:prstGeom>
          <a:noFill/>
        </p:spPr>
        <p:txBody>
          <a:bodyPr wrap="none" rtlCol="0">
            <a:spAutoFit/>
          </a:bodyPr>
          <a:lstStyle/>
          <a:p>
            <a:r>
              <a:rPr lang="en-US" sz="6600" spc="600" dirty="0" smtClean="0">
                <a:solidFill>
                  <a:schemeClr val="tx2"/>
                </a:solidFill>
                <a:latin typeface="Montserrat" charset="0"/>
                <a:ea typeface="Montserrat" charset="0"/>
                <a:cs typeface="Montserrat" charset="0"/>
              </a:rPr>
              <a:t>FOUR STAGES DIAGRAM</a:t>
            </a:r>
            <a:endParaRPr lang="en-US" sz="9600" spc="600" dirty="0">
              <a:solidFill>
                <a:schemeClr val="tx2"/>
              </a:solidFill>
              <a:latin typeface="Montserrat" charset="0"/>
              <a:ea typeface="Montserrat" charset="0"/>
              <a:cs typeface="Montserrat" charset="0"/>
            </a:endParaRPr>
          </a:p>
        </p:txBody>
      </p:sp>
      <p:sp>
        <p:nvSpPr>
          <p:cNvPr id="27" name="TextBox 26"/>
          <p:cNvSpPr txBox="1"/>
          <p:nvPr/>
        </p:nvSpPr>
        <p:spPr>
          <a:xfrm>
            <a:off x="1776180" y="1281849"/>
            <a:ext cx="6267894" cy="338554"/>
          </a:xfrm>
          <a:prstGeom prst="rect">
            <a:avLst/>
          </a:prstGeom>
          <a:noFill/>
        </p:spPr>
        <p:txBody>
          <a:bodyPr wrap="square" rtlCol="0">
            <a:spAutoFit/>
          </a:bodyPr>
          <a:lstStyle/>
          <a:p>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8" name="TextBox 27"/>
          <p:cNvSpPr txBox="1"/>
          <p:nvPr/>
        </p:nvSpPr>
        <p:spPr>
          <a:xfrm>
            <a:off x="1776181" y="2971567"/>
            <a:ext cx="8755186" cy="1754326"/>
          </a:xfrm>
          <a:prstGeom prst="rect">
            <a:avLst/>
          </a:prstGeom>
          <a:noFill/>
        </p:spPr>
        <p:txBody>
          <a:bodyPr wrap="square" rtlCol="0">
            <a:spAutoFit/>
          </a:bodyPr>
          <a:lstStyle/>
          <a:p>
            <a:pP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5067111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338364" y="4140200"/>
            <a:ext cx="8258968" cy="8233146"/>
            <a:chOff x="2067107" y="3521080"/>
            <a:chExt cx="7229843" cy="7207240"/>
          </a:xfrm>
        </p:grpSpPr>
        <p:sp>
          <p:nvSpPr>
            <p:cNvPr id="47" name="Pie 46"/>
            <p:cNvSpPr/>
            <p:nvPr/>
          </p:nvSpPr>
          <p:spPr>
            <a:xfrm>
              <a:off x="2067109" y="3544168"/>
              <a:ext cx="3537993" cy="3538914"/>
            </a:xfrm>
            <a:prstGeom prst="pieWedge">
              <a:avLst/>
            </a:prstGeom>
            <a:solidFill>
              <a:schemeClr val="accent1"/>
            </a:solidFill>
            <a:ln>
              <a:noFill/>
            </a:ln>
          </p:spPr>
          <p:style>
            <a:lnRef idx="2">
              <a:scrgbClr r="0" g="0" b="0"/>
            </a:lnRef>
            <a:fillRef idx="1">
              <a:scrgbClr r="0" g="0" b="0"/>
            </a:fillRef>
            <a:effectRef idx="0">
              <a:schemeClr val="accent2">
                <a:hueOff val="0"/>
                <a:satOff val="0"/>
                <a:lumOff val="0"/>
                <a:alphaOff val="0"/>
              </a:schemeClr>
            </a:effectRef>
            <a:fontRef idx="minor">
              <a:schemeClr val="lt1"/>
            </a:fontRef>
          </p:style>
        </p:sp>
        <p:sp>
          <p:nvSpPr>
            <p:cNvPr id="48" name="Pie 4"/>
            <p:cNvSpPr/>
            <p:nvPr/>
          </p:nvSpPr>
          <p:spPr>
            <a:xfrm>
              <a:off x="2784555" y="4580692"/>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84921" tIns="184921" rIns="184921" bIns="184921" numCol="1" spcCol="2540" anchor="ctr" anchorCtr="0">
              <a:noAutofit/>
            </a:bodyPr>
            <a:lstStyle/>
            <a:p>
              <a:pPr algn="ctr" defTabSz="1155758">
                <a:lnSpc>
                  <a:spcPct val="90000"/>
                </a:lnSpc>
                <a:spcBef>
                  <a:spcPct val="0"/>
                </a:spcBef>
                <a:spcAft>
                  <a:spcPct val="35000"/>
                </a:spcAft>
              </a:pPr>
              <a:r>
                <a:rPr lang="en-US" sz="2800" dirty="0" smtClean="0">
                  <a:solidFill>
                    <a:schemeClr val="bg1"/>
                  </a:solidFill>
                  <a:latin typeface="Montserrat" charset="0"/>
                  <a:ea typeface="Montserrat" charset="0"/>
                  <a:cs typeface="Montserrat" charset="0"/>
                </a:rPr>
                <a:t>YOUR TITLE</a:t>
              </a:r>
              <a:endParaRPr lang="en-US" sz="2800" dirty="0">
                <a:solidFill>
                  <a:schemeClr val="bg1"/>
                </a:solidFill>
                <a:latin typeface="Montserrat" charset="0"/>
                <a:ea typeface="Montserrat" charset="0"/>
                <a:cs typeface="Montserrat" charset="0"/>
              </a:endParaRPr>
            </a:p>
          </p:txBody>
        </p:sp>
        <p:sp>
          <p:nvSpPr>
            <p:cNvPr id="49" name="Pie 48"/>
            <p:cNvSpPr/>
            <p:nvPr/>
          </p:nvSpPr>
          <p:spPr>
            <a:xfrm rot="5400000">
              <a:off x="5758496" y="3521540"/>
              <a:ext cx="3538914" cy="3537993"/>
            </a:xfrm>
            <a:prstGeom prst="pieWedge">
              <a:avLst/>
            </a:prstGeom>
            <a:solidFill>
              <a:schemeClr val="accent2"/>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sp>
          <p:nvSpPr>
            <p:cNvPr id="50" name="Pie 4"/>
            <p:cNvSpPr/>
            <p:nvPr/>
          </p:nvSpPr>
          <p:spPr>
            <a:xfrm>
              <a:off x="5927486" y="4557602"/>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9146" tIns="199146" rIns="199146" bIns="199146" numCol="1" spcCol="2540" anchor="ctr" anchorCtr="0">
              <a:noAutofit/>
            </a:bodyPr>
            <a:lstStyle/>
            <a:p>
              <a:pPr algn="ctr" defTabSz="1244662">
                <a:lnSpc>
                  <a:spcPct val="90000"/>
                </a:lnSpc>
                <a:spcBef>
                  <a:spcPct val="0"/>
                </a:spcBef>
                <a:spcAft>
                  <a:spcPct val="35000"/>
                </a:spcAft>
              </a:pPr>
              <a:r>
                <a:rPr lang="en-US" sz="2800" dirty="0" smtClean="0">
                  <a:solidFill>
                    <a:schemeClr val="bg1"/>
                  </a:solidFill>
                  <a:latin typeface="Montserrat" charset="0"/>
                  <a:ea typeface="Montserrat" charset="0"/>
                  <a:cs typeface="Montserrat" charset="0"/>
                </a:rPr>
                <a:t>YOUR TITLE</a:t>
              </a:r>
              <a:endParaRPr lang="en-US" sz="2800" dirty="0">
                <a:solidFill>
                  <a:schemeClr val="bg1"/>
                </a:solidFill>
                <a:latin typeface="Montserrat" charset="0"/>
                <a:ea typeface="Montserrat" charset="0"/>
                <a:cs typeface="Montserrat" charset="0"/>
              </a:endParaRPr>
            </a:p>
          </p:txBody>
        </p:sp>
        <p:sp>
          <p:nvSpPr>
            <p:cNvPr id="51" name="Pie 50"/>
            <p:cNvSpPr/>
            <p:nvPr/>
          </p:nvSpPr>
          <p:spPr>
            <a:xfrm rot="16200000">
              <a:off x="2066647" y="7189866"/>
              <a:ext cx="3538914" cy="3537993"/>
            </a:xfrm>
            <a:prstGeom prst="pieWedge">
              <a:avLst/>
            </a:prstGeom>
            <a:solidFill>
              <a:schemeClr val="accent3"/>
            </a:solidFill>
            <a:ln>
              <a:noFill/>
            </a:ln>
          </p:spPr>
          <p:style>
            <a:lnRef idx="2">
              <a:scrgbClr r="0" g="0" b="0"/>
            </a:lnRef>
            <a:fillRef idx="1">
              <a:scrgbClr r="0" g="0" b="0"/>
            </a:fillRef>
            <a:effectRef idx="0">
              <a:schemeClr val="accent5">
                <a:hueOff val="0"/>
                <a:satOff val="0"/>
                <a:lumOff val="0"/>
                <a:alphaOff val="0"/>
              </a:schemeClr>
            </a:effectRef>
            <a:fontRef idx="minor">
              <a:schemeClr val="lt1"/>
            </a:fontRef>
          </p:style>
        </p:sp>
        <p:sp>
          <p:nvSpPr>
            <p:cNvPr id="52" name="Pie 4"/>
            <p:cNvSpPr/>
            <p:nvPr/>
          </p:nvSpPr>
          <p:spPr>
            <a:xfrm>
              <a:off x="2784555" y="7189404"/>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84921" tIns="184921" rIns="184921" bIns="184921" numCol="1" spcCol="2540" anchor="ctr" anchorCtr="0">
              <a:noAutofit/>
            </a:bodyPr>
            <a:lstStyle/>
            <a:p>
              <a:pPr algn="ctr" defTabSz="1155758">
                <a:lnSpc>
                  <a:spcPct val="90000"/>
                </a:lnSpc>
                <a:spcBef>
                  <a:spcPct val="0"/>
                </a:spcBef>
                <a:spcAft>
                  <a:spcPct val="35000"/>
                </a:spcAft>
              </a:pPr>
              <a:r>
                <a:rPr lang="en-US" sz="2800" dirty="0" smtClean="0">
                  <a:solidFill>
                    <a:schemeClr val="bg1"/>
                  </a:solidFill>
                  <a:latin typeface="Montserrat" charset="0"/>
                  <a:ea typeface="Montserrat" charset="0"/>
                  <a:cs typeface="Montserrat" charset="0"/>
                </a:rPr>
                <a:t>YOUR TITLE</a:t>
              </a:r>
              <a:endParaRPr lang="en-US" sz="2800" dirty="0">
                <a:solidFill>
                  <a:schemeClr val="bg1"/>
                </a:solidFill>
                <a:latin typeface="Montserrat" charset="0"/>
                <a:ea typeface="Montserrat" charset="0"/>
                <a:cs typeface="Montserrat" charset="0"/>
              </a:endParaRPr>
            </a:p>
          </p:txBody>
        </p:sp>
        <p:sp>
          <p:nvSpPr>
            <p:cNvPr id="53" name="Pie 52"/>
            <p:cNvSpPr/>
            <p:nvPr/>
          </p:nvSpPr>
          <p:spPr>
            <a:xfrm rot="10800000">
              <a:off x="5758957" y="7175892"/>
              <a:ext cx="3537993" cy="3538914"/>
            </a:xfrm>
            <a:prstGeom prst="pieWedge">
              <a:avLst/>
            </a:prstGeom>
            <a:solidFill>
              <a:schemeClr val="accent4"/>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sp>
          <p:nvSpPr>
            <p:cNvPr id="54" name="Pie 4"/>
            <p:cNvSpPr/>
            <p:nvPr/>
          </p:nvSpPr>
          <p:spPr>
            <a:xfrm>
              <a:off x="5927486" y="7175892"/>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9146" tIns="199146" rIns="199146" bIns="199146" numCol="1" spcCol="2540" anchor="ctr" anchorCtr="0">
              <a:noAutofit/>
            </a:bodyPr>
            <a:lstStyle/>
            <a:p>
              <a:pPr algn="ctr" defTabSz="1244662">
                <a:lnSpc>
                  <a:spcPct val="90000"/>
                </a:lnSpc>
                <a:spcBef>
                  <a:spcPct val="0"/>
                </a:spcBef>
                <a:spcAft>
                  <a:spcPct val="35000"/>
                </a:spcAft>
              </a:pPr>
              <a:r>
                <a:rPr lang="en-US" sz="2800" dirty="0" smtClean="0">
                  <a:solidFill>
                    <a:schemeClr val="bg1"/>
                  </a:solidFill>
                  <a:latin typeface="Montserrat" charset="0"/>
                  <a:ea typeface="Montserrat" charset="0"/>
                  <a:cs typeface="Montserrat" charset="0"/>
                </a:rPr>
                <a:t>YOUR TITLE</a:t>
              </a:r>
              <a:endParaRPr lang="en-US" sz="2800" dirty="0">
                <a:solidFill>
                  <a:schemeClr val="bg1"/>
                </a:solidFill>
                <a:latin typeface="Montserrat" charset="0"/>
                <a:ea typeface="Montserrat" charset="0"/>
                <a:cs typeface="Montserrat" charset="0"/>
              </a:endParaRPr>
            </a:p>
          </p:txBody>
        </p:sp>
        <p:sp>
          <p:nvSpPr>
            <p:cNvPr id="55" name="Circular Arrow 54"/>
            <p:cNvSpPr/>
            <p:nvPr/>
          </p:nvSpPr>
          <p:spPr>
            <a:xfrm>
              <a:off x="5063579" y="6382151"/>
              <a:ext cx="1221546" cy="1062492"/>
            </a:xfrm>
            <a:prstGeom prst="circularArrow">
              <a:avLst/>
            </a:prstGeom>
            <a:solidFill>
              <a:schemeClr val="bg1"/>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56" name="Circular Arrow 55"/>
            <p:cNvSpPr/>
            <p:nvPr/>
          </p:nvSpPr>
          <p:spPr>
            <a:xfrm rot="10800000">
              <a:off x="5063579" y="6790801"/>
              <a:ext cx="1221546" cy="1062492"/>
            </a:xfrm>
            <a:prstGeom prst="circularArrow">
              <a:avLst/>
            </a:prstGeom>
            <a:solidFill>
              <a:schemeClr val="bg1"/>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grpSp>
      <p:sp>
        <p:nvSpPr>
          <p:cNvPr id="23" name="TextBox 22"/>
          <p:cNvSpPr txBox="1"/>
          <p:nvPr/>
        </p:nvSpPr>
        <p:spPr>
          <a:xfrm>
            <a:off x="7444649" y="1390006"/>
            <a:ext cx="9517349"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DIAGRAM SECTION</a:t>
            </a:r>
            <a:endParaRPr lang="en-US" sz="9600" spc="600" dirty="0">
              <a:solidFill>
                <a:schemeClr val="tx2"/>
              </a:solidFill>
              <a:latin typeface="Montserrat" charset="0"/>
              <a:ea typeface="Montserrat" charset="0"/>
              <a:cs typeface="Montserrat" charset="0"/>
            </a:endParaRPr>
          </a:p>
        </p:txBody>
      </p:sp>
      <p:sp>
        <p:nvSpPr>
          <p:cNvPr id="24" name="TextBox 23"/>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5" name="TextBox 24"/>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grpSp>
        <p:nvGrpSpPr>
          <p:cNvPr id="3" name="Group 2"/>
          <p:cNvGrpSpPr/>
          <p:nvPr/>
        </p:nvGrpSpPr>
        <p:grpSpPr>
          <a:xfrm>
            <a:off x="17275078" y="4481284"/>
            <a:ext cx="5000087" cy="3464485"/>
            <a:chOff x="17275078" y="4366984"/>
            <a:chExt cx="5000087" cy="3464485"/>
          </a:xfrm>
        </p:grpSpPr>
        <p:grpSp>
          <p:nvGrpSpPr>
            <p:cNvPr id="31" name="Group 30"/>
            <p:cNvGrpSpPr/>
            <p:nvPr/>
          </p:nvGrpSpPr>
          <p:grpSpPr>
            <a:xfrm>
              <a:off x="19241764" y="4366984"/>
              <a:ext cx="1054804" cy="1350893"/>
              <a:chOff x="8218224" y="8245765"/>
              <a:chExt cx="500998" cy="641631"/>
            </a:xfrm>
          </p:grpSpPr>
          <p:sp>
            <p:nvSpPr>
              <p:cNvPr id="32" name="Line 525"/>
              <p:cNvSpPr>
                <a:spLocks noChangeShapeType="1"/>
              </p:cNvSpPr>
              <p:nvPr/>
            </p:nvSpPr>
            <p:spPr bwMode="auto">
              <a:xfrm>
                <a:off x="8218224" y="8245765"/>
                <a:ext cx="2929" cy="64163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3"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4"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grpSp>
        <p:sp>
          <p:nvSpPr>
            <p:cNvPr id="65" name="TextBox 64"/>
            <p:cNvSpPr txBox="1"/>
            <p:nvPr/>
          </p:nvSpPr>
          <p:spPr>
            <a:xfrm>
              <a:off x="17378015" y="6881465"/>
              <a:ext cx="4796139" cy="950004"/>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66" name="TextBox 65"/>
            <p:cNvSpPr txBox="1"/>
            <p:nvPr/>
          </p:nvSpPr>
          <p:spPr>
            <a:xfrm>
              <a:off x="17275078" y="6149205"/>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grpSp>
      <p:grpSp>
        <p:nvGrpSpPr>
          <p:cNvPr id="8" name="Group 7"/>
          <p:cNvGrpSpPr/>
          <p:nvPr/>
        </p:nvGrpSpPr>
        <p:grpSpPr>
          <a:xfrm>
            <a:off x="10729680" y="4656489"/>
            <a:ext cx="5000087" cy="7246383"/>
            <a:chOff x="10729680" y="4656489"/>
            <a:chExt cx="5000087" cy="7246383"/>
          </a:xfrm>
        </p:grpSpPr>
        <p:grpSp>
          <p:nvGrpSpPr>
            <p:cNvPr id="4" name="Group 3"/>
            <p:cNvGrpSpPr/>
            <p:nvPr/>
          </p:nvGrpSpPr>
          <p:grpSpPr>
            <a:xfrm>
              <a:off x="10729680" y="4656489"/>
              <a:ext cx="5000087" cy="3144123"/>
              <a:chOff x="10729680" y="4656489"/>
              <a:chExt cx="5000087" cy="3144123"/>
            </a:xfrm>
          </p:grpSpPr>
          <p:grpSp>
            <p:nvGrpSpPr>
              <p:cNvPr id="27" name="Group 26"/>
              <p:cNvGrpSpPr/>
              <p:nvPr/>
            </p:nvGrpSpPr>
            <p:grpSpPr>
              <a:xfrm>
                <a:off x="12576374" y="4656489"/>
                <a:ext cx="1307713" cy="783392"/>
                <a:chOff x="1775548" y="1990598"/>
                <a:chExt cx="621122" cy="372086"/>
              </a:xfrm>
            </p:grpSpPr>
            <p:sp>
              <p:nvSpPr>
                <p:cNvPr id="29"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30"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grpSp>
          <p:sp>
            <p:nvSpPr>
              <p:cNvPr id="63" name="TextBox 62"/>
              <p:cNvSpPr txBox="1"/>
              <p:nvPr/>
            </p:nvSpPr>
            <p:spPr>
              <a:xfrm>
                <a:off x="10832617" y="6850608"/>
                <a:ext cx="4796139" cy="950004"/>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64" name="TextBox 63"/>
              <p:cNvSpPr txBox="1"/>
              <p:nvPr/>
            </p:nvSpPr>
            <p:spPr>
              <a:xfrm>
                <a:off x="10729680" y="6118348"/>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grpSp>
        <p:grpSp>
          <p:nvGrpSpPr>
            <p:cNvPr id="7" name="Group 6"/>
            <p:cNvGrpSpPr/>
            <p:nvPr/>
          </p:nvGrpSpPr>
          <p:grpSpPr>
            <a:xfrm>
              <a:off x="10729680" y="8735558"/>
              <a:ext cx="5000087" cy="3167314"/>
              <a:chOff x="10729680" y="8735558"/>
              <a:chExt cx="5000087" cy="3167314"/>
            </a:xfrm>
          </p:grpSpPr>
          <p:grpSp>
            <p:nvGrpSpPr>
              <p:cNvPr id="35" name="Group 34"/>
              <p:cNvGrpSpPr/>
              <p:nvPr/>
            </p:nvGrpSpPr>
            <p:grpSpPr>
              <a:xfrm>
                <a:off x="12564617" y="8735558"/>
                <a:ext cx="1307713" cy="888262"/>
                <a:chOff x="6188913" y="23939881"/>
                <a:chExt cx="1307713" cy="888262"/>
              </a:xfrm>
            </p:grpSpPr>
            <p:sp>
              <p:nvSpPr>
                <p:cNvPr id="36"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37"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38" name="Line 629"/>
                <p:cNvSpPr>
                  <a:spLocks noChangeShapeType="1"/>
                </p:cNvSpPr>
                <p:nvPr/>
              </p:nvSpPr>
              <p:spPr bwMode="auto">
                <a:xfrm>
                  <a:off x="6355459" y="24149611"/>
                  <a:ext cx="6171" cy="678532"/>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9"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grpSp>
          <p:sp>
            <p:nvSpPr>
              <p:cNvPr id="67" name="TextBox 66"/>
              <p:cNvSpPr txBox="1"/>
              <p:nvPr/>
            </p:nvSpPr>
            <p:spPr>
              <a:xfrm>
                <a:off x="10832617" y="10952868"/>
                <a:ext cx="4796139" cy="950004"/>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68" name="TextBox 67"/>
              <p:cNvSpPr txBox="1"/>
              <p:nvPr/>
            </p:nvSpPr>
            <p:spPr>
              <a:xfrm>
                <a:off x="10729680" y="10220608"/>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grpSp>
      </p:grpSp>
      <p:grpSp>
        <p:nvGrpSpPr>
          <p:cNvPr id="5" name="Group 4"/>
          <p:cNvGrpSpPr/>
          <p:nvPr/>
        </p:nvGrpSpPr>
        <p:grpSpPr>
          <a:xfrm>
            <a:off x="17320288" y="8652643"/>
            <a:ext cx="5000087" cy="3324613"/>
            <a:chOff x="27009781" y="10356507"/>
            <a:chExt cx="5000087" cy="3324613"/>
          </a:xfrm>
        </p:grpSpPr>
        <p:grpSp>
          <p:nvGrpSpPr>
            <p:cNvPr id="57" name="Group 56"/>
            <p:cNvGrpSpPr/>
            <p:nvPr/>
          </p:nvGrpSpPr>
          <p:grpSpPr>
            <a:xfrm>
              <a:off x="28832610" y="10356507"/>
              <a:ext cx="1283040" cy="1202856"/>
              <a:chOff x="8168415" y="12118985"/>
              <a:chExt cx="609403" cy="571318"/>
            </a:xfrm>
          </p:grpSpPr>
          <p:sp>
            <p:nvSpPr>
              <p:cNvPr id="58" name="Line 640"/>
              <p:cNvSpPr>
                <a:spLocks noChangeShapeType="1"/>
              </p:cNvSpPr>
              <p:nvPr/>
            </p:nvSpPr>
            <p:spPr bwMode="auto">
              <a:xfrm>
                <a:off x="8511205" y="12414900"/>
                <a:ext cx="49806" cy="49806"/>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59"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60"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61" name="Line 643"/>
              <p:cNvSpPr>
                <a:spLocks noChangeShapeType="1"/>
              </p:cNvSpPr>
              <p:nvPr/>
            </p:nvSpPr>
            <p:spPr bwMode="auto">
              <a:xfrm flipH="1" flipV="1">
                <a:off x="8300259" y="12203952"/>
                <a:ext cx="134771" cy="13477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62"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grpSp>
        <p:sp>
          <p:nvSpPr>
            <p:cNvPr id="69" name="TextBox 68"/>
            <p:cNvSpPr txBox="1"/>
            <p:nvPr/>
          </p:nvSpPr>
          <p:spPr>
            <a:xfrm>
              <a:off x="27112718" y="12731116"/>
              <a:ext cx="4796139" cy="950004"/>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70" name="TextBox 69"/>
            <p:cNvSpPr txBox="1"/>
            <p:nvPr/>
          </p:nvSpPr>
          <p:spPr>
            <a:xfrm>
              <a:off x="27009781" y="11998856"/>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grpSp>
    </p:spTree>
    <p:extLst>
      <p:ext uri="{BB962C8B-B14F-4D97-AF65-F5344CB8AC3E}">
        <p14:creationId xmlns:p14="http://schemas.microsoft.com/office/powerpoint/2010/main" val="15478372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Oval 55"/>
          <p:cNvSpPr/>
          <p:nvPr/>
        </p:nvSpPr>
        <p:spPr>
          <a:xfrm>
            <a:off x="9821079" y="4231136"/>
            <a:ext cx="4607312" cy="4608512"/>
          </a:xfrm>
          <a:prstGeom prst="ellipse">
            <a:avLst/>
          </a:prstGeom>
          <a:noFill/>
          <a:ln w="76200">
            <a:solidFill>
              <a:srgbClr val="00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900" dirty="0">
              <a:latin typeface="Montserrat Light" charset="0"/>
              <a:ea typeface="Montserrat Light" charset="0"/>
              <a:cs typeface="Montserrat Light" charset="0"/>
            </a:endParaRPr>
          </a:p>
        </p:txBody>
      </p:sp>
      <p:sp>
        <p:nvSpPr>
          <p:cNvPr id="59" name="Oval 58"/>
          <p:cNvSpPr/>
          <p:nvPr/>
        </p:nvSpPr>
        <p:spPr>
          <a:xfrm>
            <a:off x="4285800" y="4734409"/>
            <a:ext cx="3583672" cy="35846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00" dirty="0">
              <a:latin typeface="Montserrat Light" charset="0"/>
              <a:ea typeface="Montserrat Light" charset="0"/>
              <a:cs typeface="Montserrat Light" charset="0"/>
            </a:endParaRPr>
          </a:p>
        </p:txBody>
      </p:sp>
      <p:sp>
        <p:nvSpPr>
          <p:cNvPr id="62" name="Oval 61"/>
          <p:cNvSpPr/>
          <p:nvPr/>
        </p:nvSpPr>
        <p:spPr>
          <a:xfrm>
            <a:off x="16508181" y="4734409"/>
            <a:ext cx="3583672" cy="3584605"/>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900" dirty="0">
              <a:latin typeface="Montserrat Light" charset="0"/>
              <a:ea typeface="Montserrat Light" charset="0"/>
              <a:cs typeface="Montserrat Light" charset="0"/>
            </a:endParaRPr>
          </a:p>
        </p:txBody>
      </p:sp>
      <p:sp>
        <p:nvSpPr>
          <p:cNvPr id="13" name="TextBox 12"/>
          <p:cNvSpPr txBox="1"/>
          <p:nvPr/>
        </p:nvSpPr>
        <p:spPr>
          <a:xfrm>
            <a:off x="5321459" y="1390006"/>
            <a:ext cx="13763704" cy="1107996"/>
          </a:xfrm>
          <a:prstGeom prst="rect">
            <a:avLst/>
          </a:prstGeom>
          <a:noFill/>
        </p:spPr>
        <p:txBody>
          <a:bodyPr wrap="none" rtlCol="0">
            <a:spAutoFit/>
          </a:bodyPr>
          <a:lstStyle/>
          <a:p>
            <a:pPr algn="ctr"/>
            <a:r>
              <a:rPr lang="en-US" sz="6600" spc="600" smtClean="0">
                <a:solidFill>
                  <a:schemeClr val="tx2"/>
                </a:solidFill>
                <a:latin typeface="Montserrat" charset="0"/>
                <a:ea typeface="Montserrat" charset="0"/>
                <a:cs typeface="Montserrat" charset="0"/>
              </a:rPr>
              <a:t>THREE IMPORTANT VALUES</a:t>
            </a:r>
            <a:endParaRPr lang="en-US" sz="9600" spc="600" dirty="0">
              <a:solidFill>
                <a:schemeClr val="tx2"/>
              </a:solidFill>
              <a:latin typeface="Montserrat" charset="0"/>
              <a:ea typeface="Montserrat" charset="0"/>
              <a:cs typeface="Montserrat" charset="0"/>
            </a:endParaRPr>
          </a:p>
        </p:txBody>
      </p:sp>
      <p:sp>
        <p:nvSpPr>
          <p:cNvPr id="14" name="TextBox 13"/>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5" name="TextBox 14"/>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16" name="TextBox 15"/>
          <p:cNvSpPr txBox="1"/>
          <p:nvPr/>
        </p:nvSpPr>
        <p:spPr>
          <a:xfrm>
            <a:off x="3862772" y="10025536"/>
            <a:ext cx="4796139" cy="1477328"/>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or </a:t>
            </a:r>
            <a:r>
              <a:rPr lang="en-US" sz="2000" dirty="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17" name="TextBox 16"/>
          <p:cNvSpPr txBox="1"/>
          <p:nvPr/>
        </p:nvSpPr>
        <p:spPr>
          <a:xfrm>
            <a:off x="3759835" y="9293276"/>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18" name="TextBox 17"/>
          <p:cNvSpPr txBox="1"/>
          <p:nvPr/>
        </p:nvSpPr>
        <p:spPr>
          <a:xfrm>
            <a:off x="9806786" y="10025536"/>
            <a:ext cx="4796139" cy="1477328"/>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a:latin typeface="Montserrat Light" charset="0"/>
                <a:ea typeface="Montserrat Light" charset="0"/>
                <a:cs typeface="Montserrat Light" charset="0"/>
              </a:rPr>
              <a:t>or </a:t>
            </a:r>
            <a:r>
              <a:rPr lang="en-US" sz="200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19" name="TextBox 18"/>
          <p:cNvSpPr txBox="1"/>
          <p:nvPr/>
        </p:nvSpPr>
        <p:spPr>
          <a:xfrm>
            <a:off x="9703849" y="9293276"/>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20" name="TextBox 19"/>
          <p:cNvSpPr txBox="1"/>
          <p:nvPr/>
        </p:nvSpPr>
        <p:spPr>
          <a:xfrm>
            <a:off x="15855895" y="10025536"/>
            <a:ext cx="4796139" cy="1477328"/>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a:latin typeface="Montserrat Light" charset="0"/>
                <a:ea typeface="Montserrat Light" charset="0"/>
                <a:cs typeface="Montserrat Light" charset="0"/>
              </a:rPr>
              <a:t>or </a:t>
            </a:r>
            <a:r>
              <a:rPr lang="en-US" sz="2000" smtClean="0">
                <a:latin typeface="Montserrat Light" charset="0"/>
                <a:ea typeface="Montserrat Light" charset="0"/>
                <a:cs typeface="Montserrat Light" charset="0"/>
              </a:rPr>
              <a:t>a</a:t>
            </a:r>
            <a:endParaRPr lang="en-US" sz="2000" dirty="0">
              <a:latin typeface="Montserrat Light" charset="0"/>
              <a:ea typeface="Montserrat Light" charset="0"/>
              <a:cs typeface="Montserrat Light" charset="0"/>
            </a:endParaRPr>
          </a:p>
        </p:txBody>
      </p:sp>
      <p:sp>
        <p:nvSpPr>
          <p:cNvPr id="21" name="TextBox 20"/>
          <p:cNvSpPr txBox="1"/>
          <p:nvPr/>
        </p:nvSpPr>
        <p:spPr>
          <a:xfrm>
            <a:off x="15752958" y="9293276"/>
            <a:ext cx="5000087"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YOUR TITLE HERE</a:t>
            </a:r>
            <a:endParaRPr lang="en-US" sz="4800" spc="600" dirty="0">
              <a:solidFill>
                <a:schemeClr val="tx2"/>
              </a:solidFill>
              <a:latin typeface="Montserrat" charset="0"/>
              <a:ea typeface="Montserrat" charset="0"/>
              <a:cs typeface="Montserrat" charset="0"/>
            </a:endParaRPr>
          </a:p>
        </p:txBody>
      </p:sp>
      <p:sp>
        <p:nvSpPr>
          <p:cNvPr id="22" name="Shape 2637"/>
          <p:cNvSpPr/>
          <p:nvPr/>
        </p:nvSpPr>
        <p:spPr>
          <a:xfrm>
            <a:off x="5639051" y="5643985"/>
            <a:ext cx="959367" cy="1758831"/>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638"/>
          <p:cNvSpPr/>
          <p:nvPr/>
        </p:nvSpPr>
        <p:spPr>
          <a:xfrm>
            <a:off x="17457842" y="5637085"/>
            <a:ext cx="1758228" cy="1759869"/>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748"/>
          <p:cNvSpPr/>
          <p:nvPr/>
        </p:nvSpPr>
        <p:spPr>
          <a:xfrm>
            <a:off x="10962611" y="5277504"/>
            <a:ext cx="2440164" cy="24401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2812056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7444698" y="1390006"/>
            <a:ext cx="9517349"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DIAGRAM SECTION</a:t>
            </a:r>
            <a:endParaRPr lang="en-US" sz="9600" spc="600" dirty="0">
              <a:solidFill>
                <a:schemeClr val="tx2"/>
              </a:solidFill>
              <a:latin typeface="Montserrat" charset="0"/>
              <a:ea typeface="Montserrat" charset="0"/>
              <a:cs typeface="Montserrat" charset="0"/>
            </a:endParaRPr>
          </a:p>
        </p:txBody>
      </p:sp>
      <p:sp>
        <p:nvSpPr>
          <p:cNvPr id="22" name="TextBox 21"/>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3" name="TextBox 22"/>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6" name="Freeform 5"/>
          <p:cNvSpPr/>
          <p:nvPr/>
        </p:nvSpPr>
        <p:spPr>
          <a:xfrm>
            <a:off x="15928679" y="4515265"/>
            <a:ext cx="3466495" cy="2496785"/>
          </a:xfrm>
          <a:custGeom>
            <a:avLst/>
            <a:gdLst>
              <a:gd name="connsiteX0" fmla="*/ 0 w 3774188"/>
              <a:gd name="connsiteY0" fmla="*/ 2718404 h 2718404"/>
              <a:gd name="connsiteX1" fmla="*/ 1887089 w 3774188"/>
              <a:gd name="connsiteY1" fmla="*/ 0 h 2718404"/>
              <a:gd name="connsiteX2" fmla="*/ 1887099 w 3774188"/>
              <a:gd name="connsiteY2" fmla="*/ 0 h 2718404"/>
              <a:gd name="connsiteX3" fmla="*/ 3774188 w 3774188"/>
              <a:gd name="connsiteY3" fmla="*/ 2718404 h 2718404"/>
              <a:gd name="connsiteX4" fmla="*/ 0 w 3774188"/>
              <a:gd name="connsiteY4" fmla="*/ 2718404 h 2718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4188" h="2718404">
                <a:moveTo>
                  <a:pt x="0" y="2718404"/>
                </a:moveTo>
                <a:lnTo>
                  <a:pt x="1887089" y="0"/>
                </a:lnTo>
                <a:lnTo>
                  <a:pt x="1887099" y="0"/>
                </a:lnTo>
                <a:lnTo>
                  <a:pt x="3774188" y="2718404"/>
                </a:lnTo>
                <a:lnTo>
                  <a:pt x="0" y="2718404"/>
                </a:lnTo>
                <a:close/>
              </a:path>
            </a:pathLst>
          </a:custGeom>
          <a:solidFill>
            <a:schemeClr val="accent1"/>
          </a:solidFill>
          <a:ln w="6350">
            <a:solidFill>
              <a:schemeClr val="bg1"/>
            </a:solid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5240" tIns="457200" rIns="15240" bIns="91440" numCol="1" spcCol="1270" anchor="b"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7" name="Freeform 6"/>
          <p:cNvSpPr/>
          <p:nvPr/>
        </p:nvSpPr>
        <p:spPr>
          <a:xfrm>
            <a:off x="14831382" y="7012050"/>
            <a:ext cx="5661092" cy="1580684"/>
          </a:xfrm>
          <a:custGeom>
            <a:avLst/>
            <a:gdLst>
              <a:gd name="connsiteX0" fmla="*/ 0 w 6163581"/>
              <a:gd name="connsiteY0" fmla="*/ 1720988 h 1720988"/>
              <a:gd name="connsiteX1" fmla="*/ 1194693 w 6163581"/>
              <a:gd name="connsiteY1" fmla="*/ 0 h 1720988"/>
              <a:gd name="connsiteX2" fmla="*/ 4968888 w 6163581"/>
              <a:gd name="connsiteY2" fmla="*/ 0 h 1720988"/>
              <a:gd name="connsiteX3" fmla="*/ 6163581 w 6163581"/>
              <a:gd name="connsiteY3" fmla="*/ 1720988 h 1720988"/>
              <a:gd name="connsiteX4" fmla="*/ 0 w 6163581"/>
              <a:gd name="connsiteY4" fmla="*/ 1720988 h 1720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3581" h="1720988">
                <a:moveTo>
                  <a:pt x="0" y="1720988"/>
                </a:moveTo>
                <a:lnTo>
                  <a:pt x="1194693" y="0"/>
                </a:lnTo>
                <a:lnTo>
                  <a:pt x="4968888" y="0"/>
                </a:lnTo>
                <a:lnTo>
                  <a:pt x="6163581" y="1720988"/>
                </a:lnTo>
                <a:lnTo>
                  <a:pt x="0" y="1720988"/>
                </a:lnTo>
                <a:close/>
              </a:path>
            </a:pathLst>
          </a:custGeom>
          <a:solidFill>
            <a:schemeClr val="accent2"/>
          </a:solidFill>
          <a:ln w="6350">
            <a:solidFill>
              <a:schemeClr val="bg1"/>
            </a:solid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093867" tIns="15240" rIns="1093867" bIns="91440" numCol="1" spcCol="1270" anchor="b"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8" name="Freeform 7"/>
          <p:cNvSpPr/>
          <p:nvPr/>
        </p:nvSpPr>
        <p:spPr>
          <a:xfrm>
            <a:off x="13734084" y="8592734"/>
            <a:ext cx="7855687" cy="1580684"/>
          </a:xfrm>
          <a:custGeom>
            <a:avLst/>
            <a:gdLst>
              <a:gd name="connsiteX0" fmla="*/ 0 w 8552973"/>
              <a:gd name="connsiteY0" fmla="*/ 1720988 h 1720988"/>
              <a:gd name="connsiteX1" fmla="*/ 1194693 w 8552973"/>
              <a:gd name="connsiteY1" fmla="*/ 0 h 1720988"/>
              <a:gd name="connsiteX2" fmla="*/ 7358280 w 8552973"/>
              <a:gd name="connsiteY2" fmla="*/ 0 h 1720988"/>
              <a:gd name="connsiteX3" fmla="*/ 8552973 w 8552973"/>
              <a:gd name="connsiteY3" fmla="*/ 1720988 h 1720988"/>
              <a:gd name="connsiteX4" fmla="*/ 0 w 8552973"/>
              <a:gd name="connsiteY4" fmla="*/ 1720988 h 1720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2973" h="1720988">
                <a:moveTo>
                  <a:pt x="0" y="1720988"/>
                </a:moveTo>
                <a:lnTo>
                  <a:pt x="1194693" y="0"/>
                </a:lnTo>
                <a:lnTo>
                  <a:pt x="7358280" y="0"/>
                </a:lnTo>
                <a:lnTo>
                  <a:pt x="8552973" y="1720988"/>
                </a:lnTo>
                <a:lnTo>
                  <a:pt x="0" y="1720988"/>
                </a:lnTo>
                <a:close/>
              </a:path>
            </a:pathLst>
          </a:custGeom>
          <a:solidFill>
            <a:schemeClr val="accent3"/>
          </a:solidFill>
          <a:ln w="6350">
            <a:solidFill>
              <a:schemeClr val="bg1"/>
            </a:solid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512010" tIns="15240" rIns="1512011" bIns="91440" numCol="1" spcCol="1270" anchor="b"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12" name="Freeform 11"/>
          <p:cNvSpPr/>
          <p:nvPr/>
        </p:nvSpPr>
        <p:spPr>
          <a:xfrm>
            <a:off x="12636786" y="10173418"/>
            <a:ext cx="10050284" cy="1580684"/>
          </a:xfrm>
          <a:custGeom>
            <a:avLst/>
            <a:gdLst>
              <a:gd name="connsiteX0" fmla="*/ 0 w 10942366"/>
              <a:gd name="connsiteY0" fmla="*/ 1720988 h 1720988"/>
              <a:gd name="connsiteX1" fmla="*/ 1194693 w 10942366"/>
              <a:gd name="connsiteY1" fmla="*/ 0 h 1720988"/>
              <a:gd name="connsiteX2" fmla="*/ 9747673 w 10942366"/>
              <a:gd name="connsiteY2" fmla="*/ 0 h 1720988"/>
              <a:gd name="connsiteX3" fmla="*/ 10942366 w 10942366"/>
              <a:gd name="connsiteY3" fmla="*/ 1720988 h 1720988"/>
              <a:gd name="connsiteX4" fmla="*/ 0 w 10942366"/>
              <a:gd name="connsiteY4" fmla="*/ 1720988 h 1720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42366" h="1720988">
                <a:moveTo>
                  <a:pt x="0" y="1720988"/>
                </a:moveTo>
                <a:lnTo>
                  <a:pt x="1194693" y="0"/>
                </a:lnTo>
                <a:lnTo>
                  <a:pt x="9747673" y="0"/>
                </a:lnTo>
                <a:lnTo>
                  <a:pt x="10942366" y="1720988"/>
                </a:lnTo>
                <a:lnTo>
                  <a:pt x="0" y="1720988"/>
                </a:lnTo>
                <a:close/>
              </a:path>
            </a:pathLst>
          </a:custGeom>
          <a:solidFill>
            <a:schemeClr val="accent4"/>
          </a:solidFill>
          <a:ln w="6350">
            <a:solidFill>
              <a:schemeClr val="bg1"/>
            </a:solid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930154" tIns="15240" rIns="1930155" bIns="91440" numCol="1" spcCol="1270" anchor="b"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grpSp>
        <p:nvGrpSpPr>
          <p:cNvPr id="25" name="Group 24"/>
          <p:cNvGrpSpPr/>
          <p:nvPr/>
        </p:nvGrpSpPr>
        <p:grpSpPr>
          <a:xfrm>
            <a:off x="9246592" y="4672940"/>
            <a:ext cx="968810" cy="1240761"/>
            <a:chOff x="8218224" y="8245765"/>
            <a:chExt cx="500998" cy="641631"/>
          </a:xfrm>
        </p:grpSpPr>
        <p:sp>
          <p:nvSpPr>
            <p:cNvPr id="28" name="Line 525"/>
            <p:cNvSpPr>
              <a:spLocks noChangeShapeType="1"/>
            </p:cNvSpPr>
            <p:nvPr/>
          </p:nvSpPr>
          <p:spPr bwMode="auto">
            <a:xfrm>
              <a:off x="8218224" y="8245765"/>
              <a:ext cx="2929" cy="64163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29"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0"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grpSp>
      <p:sp>
        <p:nvSpPr>
          <p:cNvPr id="26" name="TextBox 25"/>
          <p:cNvSpPr txBox="1"/>
          <p:nvPr/>
        </p:nvSpPr>
        <p:spPr>
          <a:xfrm>
            <a:off x="7534786" y="6982427"/>
            <a:ext cx="4405131" cy="872554"/>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27" name="TextBox 26"/>
          <p:cNvSpPr txBox="1"/>
          <p:nvPr/>
        </p:nvSpPr>
        <p:spPr>
          <a:xfrm>
            <a:off x="8061971" y="6309864"/>
            <a:ext cx="3348995"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STAGE TWO</a:t>
            </a:r>
            <a:endParaRPr lang="en-US" sz="4800" spc="600" dirty="0">
              <a:solidFill>
                <a:schemeClr val="tx2"/>
              </a:solidFill>
              <a:latin typeface="Montserrat" charset="0"/>
              <a:ea typeface="Montserrat" charset="0"/>
              <a:cs typeface="Montserrat" charset="0"/>
            </a:endParaRPr>
          </a:p>
        </p:txBody>
      </p:sp>
      <p:grpSp>
        <p:nvGrpSpPr>
          <p:cNvPr id="41" name="Group 40"/>
          <p:cNvGrpSpPr/>
          <p:nvPr/>
        </p:nvGrpSpPr>
        <p:grpSpPr>
          <a:xfrm>
            <a:off x="3440678" y="4833861"/>
            <a:ext cx="1201101" cy="719526"/>
            <a:chOff x="1775548" y="1990598"/>
            <a:chExt cx="621122" cy="372086"/>
          </a:xfrm>
        </p:grpSpPr>
        <p:sp>
          <p:nvSpPr>
            <p:cNvPr id="44"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45"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grpSp>
      <p:sp>
        <p:nvSpPr>
          <p:cNvPr id="42" name="TextBox 41"/>
          <p:cNvSpPr txBox="1"/>
          <p:nvPr/>
        </p:nvSpPr>
        <p:spPr>
          <a:xfrm>
            <a:off x="1839082" y="6849103"/>
            <a:ext cx="4405131" cy="872555"/>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43" name="TextBox 42"/>
          <p:cNvSpPr txBox="1"/>
          <p:nvPr/>
        </p:nvSpPr>
        <p:spPr>
          <a:xfrm>
            <a:off x="2399930" y="6176541"/>
            <a:ext cx="3281669"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STAGE ONE</a:t>
            </a:r>
            <a:endParaRPr lang="en-US" sz="4800" spc="600" dirty="0">
              <a:solidFill>
                <a:schemeClr val="tx2"/>
              </a:solidFill>
              <a:latin typeface="Montserrat" charset="0"/>
              <a:ea typeface="Montserrat" charset="0"/>
              <a:cs typeface="Montserrat" charset="0"/>
            </a:endParaRPr>
          </a:p>
        </p:txBody>
      </p:sp>
      <p:grpSp>
        <p:nvGrpSpPr>
          <p:cNvPr id="34" name="Group 33"/>
          <p:cNvGrpSpPr/>
          <p:nvPr/>
        </p:nvGrpSpPr>
        <p:grpSpPr>
          <a:xfrm>
            <a:off x="3429880" y="8580382"/>
            <a:ext cx="1201101" cy="815846"/>
            <a:chOff x="6188913" y="23939881"/>
            <a:chExt cx="1307713" cy="888262"/>
          </a:xfrm>
        </p:grpSpPr>
        <p:sp>
          <p:nvSpPr>
            <p:cNvPr id="37"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38"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39" name="Line 629"/>
            <p:cNvSpPr>
              <a:spLocks noChangeShapeType="1"/>
            </p:cNvSpPr>
            <p:nvPr/>
          </p:nvSpPr>
          <p:spPr bwMode="auto">
            <a:xfrm>
              <a:off x="6355459" y="24149611"/>
              <a:ext cx="6171" cy="678532"/>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40"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grpSp>
      <p:sp>
        <p:nvSpPr>
          <p:cNvPr id="35" name="TextBox 34"/>
          <p:cNvSpPr txBox="1"/>
          <p:nvPr/>
        </p:nvSpPr>
        <p:spPr>
          <a:xfrm>
            <a:off x="1839082" y="10616925"/>
            <a:ext cx="4405131" cy="872554"/>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36" name="TextBox 35"/>
          <p:cNvSpPr txBox="1"/>
          <p:nvPr/>
        </p:nvSpPr>
        <p:spPr>
          <a:xfrm>
            <a:off x="2088147" y="9944362"/>
            <a:ext cx="3905236"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STAGE THREE</a:t>
            </a:r>
            <a:endParaRPr lang="en-US" sz="4800" spc="600" dirty="0">
              <a:solidFill>
                <a:schemeClr val="tx2"/>
              </a:solidFill>
              <a:latin typeface="Montserrat" charset="0"/>
              <a:ea typeface="Montserrat" charset="0"/>
              <a:cs typeface="Montserrat" charset="0"/>
            </a:endParaRPr>
          </a:p>
        </p:txBody>
      </p:sp>
      <p:grpSp>
        <p:nvGrpSpPr>
          <p:cNvPr id="47" name="Group 46"/>
          <p:cNvGrpSpPr/>
          <p:nvPr/>
        </p:nvGrpSpPr>
        <p:grpSpPr>
          <a:xfrm>
            <a:off x="9155987" y="8504226"/>
            <a:ext cx="1178439" cy="1104792"/>
            <a:chOff x="8168415" y="12118985"/>
            <a:chExt cx="609403" cy="571318"/>
          </a:xfrm>
        </p:grpSpPr>
        <p:sp>
          <p:nvSpPr>
            <p:cNvPr id="50" name="Line 640"/>
            <p:cNvSpPr>
              <a:spLocks noChangeShapeType="1"/>
            </p:cNvSpPr>
            <p:nvPr/>
          </p:nvSpPr>
          <p:spPr bwMode="auto">
            <a:xfrm>
              <a:off x="8511205" y="12414900"/>
              <a:ext cx="49806" cy="49806"/>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5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5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53" name="Line 643"/>
            <p:cNvSpPr>
              <a:spLocks noChangeShapeType="1"/>
            </p:cNvSpPr>
            <p:nvPr/>
          </p:nvSpPr>
          <p:spPr bwMode="auto">
            <a:xfrm flipH="1" flipV="1">
              <a:off x="8300259" y="12203952"/>
              <a:ext cx="134771" cy="13477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5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grpSp>
      <p:sp>
        <p:nvSpPr>
          <p:cNvPr id="48" name="TextBox 47"/>
          <p:cNvSpPr txBox="1"/>
          <p:nvPr/>
        </p:nvSpPr>
        <p:spPr>
          <a:xfrm>
            <a:off x="7576310" y="10685244"/>
            <a:ext cx="4405131" cy="872554"/>
          </a:xfrm>
          <a:prstGeom prst="rect">
            <a:avLst/>
          </a:prstGeom>
          <a:noFill/>
        </p:spPr>
        <p:txBody>
          <a:bodyPr wrap="square" rtlCol="0">
            <a:spAutoFit/>
          </a:bodyPr>
          <a:lstStyle/>
          <a:p>
            <a:pPr algn="ct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a:t>
            </a:r>
            <a:r>
              <a:rPr lang="en-US" sz="2000" dirty="0" smtClean="0">
                <a:solidFill>
                  <a:schemeClr val="tx2"/>
                </a:solidFill>
                <a:latin typeface="Montserrat Light" charset="0"/>
                <a:ea typeface="Montserrat Light" charset="0"/>
                <a:cs typeface="Montserrat Light" charset="0"/>
              </a:rPr>
              <a:t>whether</a:t>
            </a:r>
            <a:endParaRPr lang="en-US" sz="2000" dirty="0">
              <a:solidFill>
                <a:schemeClr val="tx2"/>
              </a:solidFill>
              <a:latin typeface="Montserrat Light" charset="0"/>
              <a:ea typeface="Montserrat Light" charset="0"/>
              <a:cs typeface="Montserrat Light" charset="0"/>
            </a:endParaRPr>
          </a:p>
        </p:txBody>
      </p:sp>
      <p:sp>
        <p:nvSpPr>
          <p:cNvPr id="49" name="TextBox 48"/>
          <p:cNvSpPr txBox="1"/>
          <p:nvPr/>
        </p:nvSpPr>
        <p:spPr>
          <a:xfrm>
            <a:off x="7972851" y="10012682"/>
            <a:ext cx="3610284" cy="584775"/>
          </a:xfrm>
          <a:prstGeom prst="rect">
            <a:avLst/>
          </a:prstGeom>
          <a:noFill/>
        </p:spPr>
        <p:txBody>
          <a:bodyPr wrap="none" rtlCol="0">
            <a:spAutoFit/>
          </a:bodyPr>
          <a:lstStyle/>
          <a:p>
            <a:pPr algn="ctr"/>
            <a:r>
              <a:rPr lang="en-US" sz="3200" spc="600" dirty="0" smtClean="0">
                <a:solidFill>
                  <a:schemeClr val="tx2"/>
                </a:solidFill>
                <a:latin typeface="Montserrat" charset="0"/>
                <a:ea typeface="Montserrat" charset="0"/>
                <a:cs typeface="Montserrat" charset="0"/>
              </a:rPr>
              <a:t>STAGE FOUR</a:t>
            </a:r>
            <a:endParaRPr lang="en-US" sz="4800" spc="600" dirty="0">
              <a:solidFill>
                <a:schemeClr val="tx2"/>
              </a:solidFill>
              <a:latin typeface="Montserrat" charset="0"/>
              <a:ea typeface="Montserrat" charset="0"/>
              <a:cs typeface="Montserrat" charset="0"/>
            </a:endParaRPr>
          </a:p>
        </p:txBody>
      </p:sp>
      <p:sp>
        <p:nvSpPr>
          <p:cNvPr id="57" name="TextBox 56"/>
          <p:cNvSpPr txBox="1"/>
          <p:nvPr/>
        </p:nvSpPr>
        <p:spPr>
          <a:xfrm>
            <a:off x="17002706" y="5779721"/>
            <a:ext cx="1342034"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ONE</a:t>
            </a:r>
            <a:endParaRPr lang="en-US" sz="4800" spc="600" dirty="0">
              <a:solidFill>
                <a:schemeClr val="bg1"/>
              </a:solidFill>
              <a:latin typeface="Montserrat" charset="0"/>
              <a:ea typeface="Montserrat" charset="0"/>
              <a:cs typeface="Montserrat" charset="0"/>
            </a:endParaRPr>
          </a:p>
        </p:txBody>
      </p:sp>
      <p:sp>
        <p:nvSpPr>
          <p:cNvPr id="58" name="TextBox 57"/>
          <p:cNvSpPr txBox="1"/>
          <p:nvPr/>
        </p:nvSpPr>
        <p:spPr>
          <a:xfrm>
            <a:off x="16423980" y="7488079"/>
            <a:ext cx="2430474"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SECOND</a:t>
            </a:r>
            <a:endParaRPr lang="en-US" sz="4800" spc="600" dirty="0">
              <a:solidFill>
                <a:schemeClr val="bg1"/>
              </a:solidFill>
              <a:latin typeface="Montserrat" charset="0"/>
              <a:ea typeface="Montserrat" charset="0"/>
              <a:cs typeface="Montserrat" charset="0"/>
            </a:endParaRPr>
          </a:p>
        </p:txBody>
      </p:sp>
      <p:sp>
        <p:nvSpPr>
          <p:cNvPr id="59" name="TextBox 58"/>
          <p:cNvSpPr txBox="1"/>
          <p:nvPr/>
        </p:nvSpPr>
        <p:spPr>
          <a:xfrm>
            <a:off x="16739814" y="9055545"/>
            <a:ext cx="1867820"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THIRD</a:t>
            </a:r>
            <a:endParaRPr lang="en-US" sz="4800" spc="600" dirty="0">
              <a:solidFill>
                <a:schemeClr val="bg1"/>
              </a:solidFill>
              <a:latin typeface="Montserrat" charset="0"/>
              <a:ea typeface="Montserrat" charset="0"/>
              <a:cs typeface="Montserrat" charset="0"/>
            </a:endParaRPr>
          </a:p>
        </p:txBody>
      </p:sp>
      <p:sp>
        <p:nvSpPr>
          <p:cNvPr id="60" name="TextBox 59"/>
          <p:cNvSpPr txBox="1"/>
          <p:nvPr/>
        </p:nvSpPr>
        <p:spPr>
          <a:xfrm>
            <a:off x="16446424" y="10763903"/>
            <a:ext cx="2385589"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FOURTH</a:t>
            </a:r>
            <a:endParaRPr lang="en-US" sz="4800" spc="600" dirty="0">
              <a:solidFill>
                <a:schemeClr val="bg1"/>
              </a:solidFill>
              <a:latin typeface="Montserrat" charset="0"/>
              <a:ea typeface="Montserrat" charset="0"/>
              <a:cs typeface="Montserrat" charset="0"/>
            </a:endParaRPr>
          </a:p>
        </p:txBody>
      </p:sp>
    </p:spTree>
    <p:extLst>
      <p:ext uri="{BB962C8B-B14F-4D97-AF65-F5344CB8AC3E}">
        <p14:creationId xmlns:p14="http://schemas.microsoft.com/office/powerpoint/2010/main" val="20315471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p:nvPr>
            <p:extLst>
              <p:ext uri="{D42A27DB-BD31-4B8C-83A1-F6EECF244321}">
                <p14:modId xmlns:p14="http://schemas.microsoft.com/office/powerpoint/2010/main" val="657103124"/>
              </p:ext>
            </p:extLst>
          </p:nvPr>
        </p:nvGraphicFramePr>
        <p:xfrm>
          <a:off x="2432442" y="4223954"/>
          <a:ext cx="4537379" cy="3747732"/>
        </p:xfrm>
        <a:graphic>
          <a:graphicData uri="http://schemas.openxmlformats.org/drawingml/2006/chart">
            <c:chart xmlns:c="http://schemas.openxmlformats.org/drawingml/2006/chart" xmlns:r="http://schemas.openxmlformats.org/officeDocument/2006/relationships" r:id="rId2"/>
          </a:graphicData>
        </a:graphic>
      </p:graphicFrame>
      <p:sp>
        <p:nvSpPr>
          <p:cNvPr id="29" name="Oval 28"/>
          <p:cNvSpPr/>
          <p:nvPr/>
        </p:nvSpPr>
        <p:spPr>
          <a:xfrm>
            <a:off x="3100931" y="4497620"/>
            <a:ext cx="3200400" cy="32004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0" name="TextBox 29"/>
          <p:cNvSpPr txBox="1"/>
          <p:nvPr/>
        </p:nvSpPr>
        <p:spPr>
          <a:xfrm>
            <a:off x="3230309" y="5456483"/>
            <a:ext cx="2844028" cy="1323439"/>
          </a:xfrm>
          <a:prstGeom prst="rect">
            <a:avLst/>
          </a:prstGeom>
          <a:noFill/>
        </p:spPr>
        <p:txBody>
          <a:bodyPr wrap="square" rtlCol="0">
            <a:spAutoFit/>
          </a:bodyPr>
          <a:lstStyle/>
          <a:p>
            <a:pPr algn="ctr"/>
            <a:r>
              <a:rPr lang="en-US" sz="8000" spc="300" dirty="0" smtClean="0">
                <a:solidFill>
                  <a:schemeClr val="tx2"/>
                </a:solidFill>
                <a:latin typeface="Montserrat" charset="0"/>
                <a:ea typeface="Montserrat" charset="0"/>
                <a:cs typeface="Montserrat" charset="0"/>
              </a:rPr>
              <a:t>60</a:t>
            </a:r>
            <a:endParaRPr lang="en-US" sz="8000" spc="300" dirty="0">
              <a:solidFill>
                <a:schemeClr val="tx2"/>
              </a:solidFill>
              <a:latin typeface="Montserrat" charset="0"/>
              <a:ea typeface="Montserrat" charset="0"/>
              <a:cs typeface="Montserrat" charset="0"/>
            </a:endParaRPr>
          </a:p>
        </p:txBody>
      </p:sp>
      <p:graphicFrame>
        <p:nvGraphicFramePr>
          <p:cNvPr id="38" name="Chart 37"/>
          <p:cNvGraphicFramePr/>
          <p:nvPr>
            <p:extLst>
              <p:ext uri="{D42A27DB-BD31-4B8C-83A1-F6EECF244321}">
                <p14:modId xmlns:p14="http://schemas.microsoft.com/office/powerpoint/2010/main" val="1386510139"/>
              </p:ext>
            </p:extLst>
          </p:nvPr>
        </p:nvGraphicFramePr>
        <p:xfrm>
          <a:off x="7638310" y="4223954"/>
          <a:ext cx="4537379" cy="3747732"/>
        </p:xfrm>
        <a:graphic>
          <a:graphicData uri="http://schemas.openxmlformats.org/drawingml/2006/chart">
            <c:chart xmlns:c="http://schemas.openxmlformats.org/drawingml/2006/chart" xmlns:r="http://schemas.openxmlformats.org/officeDocument/2006/relationships" r:id="rId3"/>
          </a:graphicData>
        </a:graphic>
      </p:graphicFrame>
      <p:sp>
        <p:nvSpPr>
          <p:cNvPr id="39" name="Oval 38"/>
          <p:cNvSpPr/>
          <p:nvPr/>
        </p:nvSpPr>
        <p:spPr>
          <a:xfrm>
            <a:off x="8306799" y="4497620"/>
            <a:ext cx="3200400" cy="32004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40" name="TextBox 39"/>
          <p:cNvSpPr txBox="1"/>
          <p:nvPr/>
        </p:nvSpPr>
        <p:spPr>
          <a:xfrm>
            <a:off x="8436177" y="5456483"/>
            <a:ext cx="2844028" cy="1323439"/>
          </a:xfrm>
          <a:prstGeom prst="rect">
            <a:avLst/>
          </a:prstGeom>
          <a:noFill/>
        </p:spPr>
        <p:txBody>
          <a:bodyPr wrap="square" rtlCol="0">
            <a:spAutoFit/>
          </a:bodyPr>
          <a:lstStyle/>
          <a:p>
            <a:pPr algn="ctr"/>
            <a:r>
              <a:rPr lang="en-US" sz="8000" spc="300" dirty="0" smtClean="0">
                <a:solidFill>
                  <a:schemeClr val="tx2"/>
                </a:solidFill>
                <a:latin typeface="Montserrat" charset="0"/>
                <a:ea typeface="Montserrat" charset="0"/>
                <a:cs typeface="Montserrat" charset="0"/>
              </a:rPr>
              <a:t>35</a:t>
            </a:r>
            <a:endParaRPr lang="en-US" sz="8000" spc="300" dirty="0">
              <a:solidFill>
                <a:schemeClr val="tx2"/>
              </a:solidFill>
              <a:latin typeface="Montserrat" charset="0"/>
              <a:ea typeface="Montserrat" charset="0"/>
              <a:cs typeface="Montserrat" charset="0"/>
            </a:endParaRPr>
          </a:p>
        </p:txBody>
      </p:sp>
      <p:sp>
        <p:nvSpPr>
          <p:cNvPr id="23" name="TextBox 22"/>
          <p:cNvSpPr txBox="1"/>
          <p:nvPr/>
        </p:nvSpPr>
        <p:spPr>
          <a:xfrm>
            <a:off x="7032332" y="1390006"/>
            <a:ext cx="10249922"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PIE CHART GRAPHIC</a:t>
            </a:r>
            <a:endParaRPr lang="en-US" sz="9600" spc="600" dirty="0">
              <a:solidFill>
                <a:schemeClr val="tx2"/>
              </a:solidFill>
              <a:latin typeface="Montserrat" charset="0"/>
              <a:ea typeface="Montserrat" charset="0"/>
              <a:cs typeface="Montserrat" charset="0"/>
            </a:endParaRPr>
          </a:p>
        </p:txBody>
      </p:sp>
      <p:sp>
        <p:nvSpPr>
          <p:cNvPr id="27" name="TextBox 26"/>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31" name="TextBox 30"/>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32" name="TextBox 31"/>
          <p:cNvSpPr txBox="1"/>
          <p:nvPr/>
        </p:nvSpPr>
        <p:spPr>
          <a:xfrm>
            <a:off x="2431787" y="9479577"/>
            <a:ext cx="3963751" cy="1938992"/>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dirty="0" smtClean="0">
                <a:latin typeface="Montserrat Light" charset="0"/>
                <a:ea typeface="Montserrat Light" charset="0"/>
                <a:cs typeface="Montserrat Light" charset="0"/>
              </a:rPr>
              <a:t>or.</a:t>
            </a:r>
            <a:endParaRPr lang="en-US" sz="2000" dirty="0">
              <a:latin typeface="Montserrat Light" charset="0"/>
              <a:ea typeface="Montserrat Light" charset="0"/>
              <a:cs typeface="Montserrat Light" charset="0"/>
            </a:endParaRPr>
          </a:p>
        </p:txBody>
      </p:sp>
      <p:sp>
        <p:nvSpPr>
          <p:cNvPr id="33" name="TextBox 32"/>
          <p:cNvSpPr txBox="1"/>
          <p:nvPr/>
        </p:nvSpPr>
        <p:spPr>
          <a:xfrm>
            <a:off x="2602751" y="8652724"/>
            <a:ext cx="3619902"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WRITE HERE</a:t>
            </a:r>
            <a:endParaRPr lang="en-US" sz="4800" b="1" spc="600" dirty="0">
              <a:solidFill>
                <a:schemeClr val="tx2"/>
              </a:solidFill>
              <a:latin typeface="Montserrat" charset="0"/>
              <a:ea typeface="Montserrat" charset="0"/>
              <a:cs typeface="Montserrat" charset="0"/>
            </a:endParaRPr>
          </a:p>
        </p:txBody>
      </p:sp>
      <p:sp>
        <p:nvSpPr>
          <p:cNvPr id="34" name="TextBox 33"/>
          <p:cNvSpPr txBox="1"/>
          <p:nvPr/>
        </p:nvSpPr>
        <p:spPr>
          <a:xfrm>
            <a:off x="7877243" y="9479577"/>
            <a:ext cx="3963751" cy="1938992"/>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dirty="0" smtClean="0">
                <a:latin typeface="Montserrat Light" charset="0"/>
                <a:ea typeface="Montserrat Light" charset="0"/>
                <a:cs typeface="Montserrat Light" charset="0"/>
              </a:rPr>
              <a:t>or.</a:t>
            </a:r>
            <a:endParaRPr lang="en-US" sz="2000" dirty="0">
              <a:latin typeface="Montserrat Light" charset="0"/>
              <a:ea typeface="Montserrat Light" charset="0"/>
              <a:cs typeface="Montserrat Light" charset="0"/>
            </a:endParaRPr>
          </a:p>
        </p:txBody>
      </p:sp>
      <p:sp>
        <p:nvSpPr>
          <p:cNvPr id="35" name="TextBox 34"/>
          <p:cNvSpPr txBox="1"/>
          <p:nvPr/>
        </p:nvSpPr>
        <p:spPr>
          <a:xfrm>
            <a:off x="8048207" y="8652724"/>
            <a:ext cx="3619902"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WRITE HERE</a:t>
            </a:r>
            <a:endParaRPr lang="en-US" sz="4800" b="1" spc="600" dirty="0">
              <a:solidFill>
                <a:schemeClr val="tx2"/>
              </a:solidFill>
              <a:latin typeface="Montserrat" charset="0"/>
              <a:ea typeface="Montserrat" charset="0"/>
              <a:cs typeface="Montserrat" charset="0"/>
            </a:endParaRPr>
          </a:p>
        </p:txBody>
      </p:sp>
      <p:sp>
        <p:nvSpPr>
          <p:cNvPr id="36" name="TextBox 35"/>
          <p:cNvSpPr txBox="1"/>
          <p:nvPr/>
        </p:nvSpPr>
        <p:spPr>
          <a:xfrm>
            <a:off x="13065412" y="9479577"/>
            <a:ext cx="3963751" cy="1938992"/>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dirty="0" smtClean="0">
                <a:latin typeface="Montserrat Light" charset="0"/>
                <a:ea typeface="Montserrat Light" charset="0"/>
                <a:cs typeface="Montserrat Light" charset="0"/>
              </a:rPr>
              <a:t>or.</a:t>
            </a:r>
            <a:endParaRPr lang="en-US" sz="2000" dirty="0">
              <a:latin typeface="Montserrat Light" charset="0"/>
              <a:ea typeface="Montserrat Light" charset="0"/>
              <a:cs typeface="Montserrat Light" charset="0"/>
            </a:endParaRPr>
          </a:p>
        </p:txBody>
      </p:sp>
      <p:sp>
        <p:nvSpPr>
          <p:cNvPr id="37" name="TextBox 36"/>
          <p:cNvSpPr txBox="1"/>
          <p:nvPr/>
        </p:nvSpPr>
        <p:spPr>
          <a:xfrm>
            <a:off x="13236376" y="8652724"/>
            <a:ext cx="3619902"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WRITE HERE</a:t>
            </a:r>
            <a:endParaRPr lang="en-US" sz="4800" b="1" spc="600" dirty="0">
              <a:solidFill>
                <a:schemeClr val="tx2"/>
              </a:solidFill>
              <a:latin typeface="Montserrat" charset="0"/>
              <a:ea typeface="Montserrat" charset="0"/>
              <a:cs typeface="Montserrat" charset="0"/>
            </a:endParaRPr>
          </a:p>
        </p:txBody>
      </p:sp>
      <p:sp>
        <p:nvSpPr>
          <p:cNvPr id="45" name="TextBox 44"/>
          <p:cNvSpPr txBox="1"/>
          <p:nvPr/>
        </p:nvSpPr>
        <p:spPr>
          <a:xfrm>
            <a:off x="18510868" y="9479577"/>
            <a:ext cx="3963751" cy="1938992"/>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 </a:t>
            </a:r>
            <a:r>
              <a:rPr lang="en-US" sz="2000" dirty="0" smtClean="0">
                <a:latin typeface="Montserrat Light" charset="0"/>
                <a:ea typeface="Montserrat Light" charset="0"/>
                <a:cs typeface="Montserrat Light" charset="0"/>
              </a:rPr>
              <a:t>or.</a:t>
            </a:r>
            <a:endParaRPr lang="en-US" sz="2000" dirty="0">
              <a:latin typeface="Montserrat Light" charset="0"/>
              <a:ea typeface="Montserrat Light" charset="0"/>
              <a:cs typeface="Montserrat Light" charset="0"/>
            </a:endParaRPr>
          </a:p>
        </p:txBody>
      </p:sp>
      <p:sp>
        <p:nvSpPr>
          <p:cNvPr id="46" name="TextBox 45"/>
          <p:cNvSpPr txBox="1"/>
          <p:nvPr/>
        </p:nvSpPr>
        <p:spPr>
          <a:xfrm>
            <a:off x="18681832" y="8652724"/>
            <a:ext cx="3619902" cy="584775"/>
          </a:xfrm>
          <a:prstGeom prst="rect">
            <a:avLst/>
          </a:prstGeom>
          <a:noFill/>
        </p:spPr>
        <p:txBody>
          <a:bodyPr wrap="none" rtlCol="0">
            <a:spAutoFit/>
          </a:bodyPr>
          <a:lstStyle/>
          <a:p>
            <a:pPr algn="ctr"/>
            <a:r>
              <a:rPr lang="en-US" sz="3200" b="1" spc="600" dirty="0" smtClean="0">
                <a:solidFill>
                  <a:schemeClr val="tx2"/>
                </a:solidFill>
                <a:latin typeface="Montserrat" charset="0"/>
                <a:ea typeface="Montserrat" charset="0"/>
                <a:cs typeface="Montserrat" charset="0"/>
              </a:rPr>
              <a:t>WRITE HERE</a:t>
            </a:r>
            <a:endParaRPr lang="en-US" sz="4800" b="1" spc="600" dirty="0">
              <a:solidFill>
                <a:schemeClr val="tx2"/>
              </a:solidFill>
              <a:latin typeface="Montserrat" charset="0"/>
              <a:ea typeface="Montserrat" charset="0"/>
              <a:cs typeface="Montserrat" charset="0"/>
            </a:endParaRPr>
          </a:p>
        </p:txBody>
      </p:sp>
      <p:graphicFrame>
        <p:nvGraphicFramePr>
          <p:cNvPr id="47" name="Chart 46"/>
          <p:cNvGraphicFramePr/>
          <p:nvPr>
            <p:extLst>
              <p:ext uri="{D42A27DB-BD31-4B8C-83A1-F6EECF244321}">
                <p14:modId xmlns:p14="http://schemas.microsoft.com/office/powerpoint/2010/main" val="331016259"/>
              </p:ext>
            </p:extLst>
          </p:nvPr>
        </p:nvGraphicFramePr>
        <p:xfrm>
          <a:off x="12802161" y="4223954"/>
          <a:ext cx="4537379" cy="3747732"/>
        </p:xfrm>
        <a:graphic>
          <a:graphicData uri="http://schemas.openxmlformats.org/drawingml/2006/chart">
            <c:chart xmlns:c="http://schemas.openxmlformats.org/drawingml/2006/chart" xmlns:r="http://schemas.openxmlformats.org/officeDocument/2006/relationships" r:id="rId4"/>
          </a:graphicData>
        </a:graphic>
      </p:graphicFrame>
      <p:sp>
        <p:nvSpPr>
          <p:cNvPr id="48" name="Oval 47"/>
          <p:cNvSpPr/>
          <p:nvPr/>
        </p:nvSpPr>
        <p:spPr>
          <a:xfrm>
            <a:off x="13470650" y="4497620"/>
            <a:ext cx="3200400" cy="32004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49" name="TextBox 48"/>
          <p:cNvSpPr txBox="1"/>
          <p:nvPr/>
        </p:nvSpPr>
        <p:spPr>
          <a:xfrm>
            <a:off x="13600028" y="5456483"/>
            <a:ext cx="2844028" cy="1323439"/>
          </a:xfrm>
          <a:prstGeom prst="rect">
            <a:avLst/>
          </a:prstGeom>
          <a:noFill/>
        </p:spPr>
        <p:txBody>
          <a:bodyPr wrap="square" rtlCol="0">
            <a:spAutoFit/>
          </a:bodyPr>
          <a:lstStyle/>
          <a:p>
            <a:pPr algn="ctr"/>
            <a:r>
              <a:rPr lang="en-US" sz="8000" spc="300" dirty="0" smtClean="0">
                <a:solidFill>
                  <a:schemeClr val="tx2"/>
                </a:solidFill>
                <a:latin typeface="Montserrat" charset="0"/>
                <a:ea typeface="Montserrat" charset="0"/>
                <a:cs typeface="Montserrat" charset="0"/>
              </a:rPr>
              <a:t>70</a:t>
            </a:r>
            <a:endParaRPr lang="en-US" sz="8000" spc="300" dirty="0">
              <a:solidFill>
                <a:schemeClr val="tx2"/>
              </a:solidFill>
              <a:latin typeface="Montserrat" charset="0"/>
              <a:ea typeface="Montserrat" charset="0"/>
              <a:cs typeface="Montserrat" charset="0"/>
            </a:endParaRPr>
          </a:p>
        </p:txBody>
      </p:sp>
      <p:graphicFrame>
        <p:nvGraphicFramePr>
          <p:cNvPr id="50" name="Chart 49"/>
          <p:cNvGraphicFramePr/>
          <p:nvPr>
            <p:extLst>
              <p:ext uri="{D42A27DB-BD31-4B8C-83A1-F6EECF244321}">
                <p14:modId xmlns:p14="http://schemas.microsoft.com/office/powerpoint/2010/main" val="193552063"/>
              </p:ext>
            </p:extLst>
          </p:nvPr>
        </p:nvGraphicFramePr>
        <p:xfrm>
          <a:off x="18008029" y="4223954"/>
          <a:ext cx="4537379" cy="3747732"/>
        </p:xfrm>
        <a:graphic>
          <a:graphicData uri="http://schemas.openxmlformats.org/drawingml/2006/chart">
            <c:chart xmlns:c="http://schemas.openxmlformats.org/drawingml/2006/chart" xmlns:r="http://schemas.openxmlformats.org/officeDocument/2006/relationships" r:id="rId5"/>
          </a:graphicData>
        </a:graphic>
      </p:graphicFrame>
      <p:sp>
        <p:nvSpPr>
          <p:cNvPr id="51" name="Oval 50"/>
          <p:cNvSpPr/>
          <p:nvPr/>
        </p:nvSpPr>
        <p:spPr>
          <a:xfrm>
            <a:off x="18676518" y="4497620"/>
            <a:ext cx="3200400" cy="32004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52" name="TextBox 51"/>
          <p:cNvSpPr txBox="1"/>
          <p:nvPr/>
        </p:nvSpPr>
        <p:spPr>
          <a:xfrm>
            <a:off x="18805896" y="5456483"/>
            <a:ext cx="2844028" cy="1323439"/>
          </a:xfrm>
          <a:prstGeom prst="rect">
            <a:avLst/>
          </a:prstGeom>
          <a:noFill/>
        </p:spPr>
        <p:txBody>
          <a:bodyPr wrap="square" rtlCol="0">
            <a:spAutoFit/>
          </a:bodyPr>
          <a:lstStyle/>
          <a:p>
            <a:pPr algn="ctr"/>
            <a:r>
              <a:rPr lang="en-US" sz="8000" spc="300" dirty="0" smtClean="0">
                <a:solidFill>
                  <a:schemeClr val="tx2"/>
                </a:solidFill>
                <a:latin typeface="Montserrat" charset="0"/>
                <a:ea typeface="Montserrat" charset="0"/>
                <a:cs typeface="Montserrat" charset="0"/>
              </a:rPr>
              <a:t>90</a:t>
            </a:r>
            <a:endParaRPr lang="en-US" sz="8000" spc="300"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16948879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nvPr>
        </p:nvGraphicFramePr>
        <p:xfrm>
          <a:off x="4314638" y="4309176"/>
          <a:ext cx="15748374" cy="6126774"/>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6011212" y="10839319"/>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YOUR TITLE</a:t>
            </a:r>
          </a:p>
        </p:txBody>
      </p:sp>
      <p:sp>
        <p:nvSpPr>
          <p:cNvPr id="27" name="TextBox 26"/>
          <p:cNvSpPr txBox="1"/>
          <p:nvPr/>
        </p:nvSpPr>
        <p:spPr>
          <a:xfrm>
            <a:off x="11082610" y="10830791"/>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WRITE HERE</a:t>
            </a:r>
          </a:p>
        </p:txBody>
      </p:sp>
      <p:sp>
        <p:nvSpPr>
          <p:cNvPr id="31" name="TextBox 30"/>
          <p:cNvSpPr txBox="1"/>
          <p:nvPr/>
        </p:nvSpPr>
        <p:spPr>
          <a:xfrm>
            <a:off x="16443080" y="10835796"/>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NAME HERE</a:t>
            </a:r>
          </a:p>
        </p:txBody>
      </p:sp>
      <p:sp>
        <p:nvSpPr>
          <p:cNvPr id="3" name="Rectangle 2"/>
          <p:cNvSpPr/>
          <p:nvPr/>
        </p:nvSpPr>
        <p:spPr>
          <a:xfrm>
            <a:off x="5684042" y="11078316"/>
            <a:ext cx="260669" cy="2606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2" name="Rectangle 31"/>
          <p:cNvSpPr/>
          <p:nvPr/>
        </p:nvSpPr>
        <p:spPr>
          <a:xfrm>
            <a:off x="10760148" y="11069927"/>
            <a:ext cx="260669" cy="2606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3" name="Rectangle 32"/>
          <p:cNvSpPr/>
          <p:nvPr/>
        </p:nvSpPr>
        <p:spPr>
          <a:xfrm>
            <a:off x="16096350" y="11069927"/>
            <a:ext cx="260669" cy="2606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2" name="TextBox 11"/>
          <p:cNvSpPr txBox="1"/>
          <p:nvPr/>
        </p:nvSpPr>
        <p:spPr>
          <a:xfrm>
            <a:off x="7984516" y="1390006"/>
            <a:ext cx="8345554"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GRAPHIC CHART</a:t>
            </a:r>
            <a:endParaRPr lang="en-US" sz="9600" spc="600" dirty="0">
              <a:solidFill>
                <a:schemeClr val="tx2"/>
              </a:solidFill>
              <a:latin typeface="Montserrat" charset="0"/>
              <a:ea typeface="Montserrat" charset="0"/>
              <a:cs typeface="Montserrat" charset="0"/>
            </a:endParaRPr>
          </a:p>
        </p:txBody>
      </p:sp>
      <p:sp>
        <p:nvSpPr>
          <p:cNvPr id="13" name="TextBox 12"/>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4" name="TextBox 13"/>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9335969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1526658617"/>
              </p:ext>
            </p:extLst>
          </p:nvPr>
        </p:nvGraphicFramePr>
        <p:xfrm>
          <a:off x="4314638" y="4309176"/>
          <a:ext cx="15748374" cy="6126774"/>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6011212" y="10839319"/>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YOUR TITLE</a:t>
            </a:r>
          </a:p>
        </p:txBody>
      </p:sp>
      <p:sp>
        <p:nvSpPr>
          <p:cNvPr id="27" name="TextBox 26"/>
          <p:cNvSpPr txBox="1"/>
          <p:nvPr/>
        </p:nvSpPr>
        <p:spPr>
          <a:xfrm>
            <a:off x="11082610" y="10830791"/>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WRITE HERE</a:t>
            </a:r>
          </a:p>
        </p:txBody>
      </p:sp>
      <p:sp>
        <p:nvSpPr>
          <p:cNvPr id="31" name="TextBox 30"/>
          <p:cNvSpPr txBox="1"/>
          <p:nvPr/>
        </p:nvSpPr>
        <p:spPr>
          <a:xfrm>
            <a:off x="16443080" y="10835796"/>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NAME HERE</a:t>
            </a:r>
          </a:p>
        </p:txBody>
      </p:sp>
      <p:sp>
        <p:nvSpPr>
          <p:cNvPr id="3" name="Rectangle 2"/>
          <p:cNvSpPr/>
          <p:nvPr/>
        </p:nvSpPr>
        <p:spPr>
          <a:xfrm>
            <a:off x="5684042" y="11078316"/>
            <a:ext cx="260669" cy="2606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2" name="Rectangle 31"/>
          <p:cNvSpPr/>
          <p:nvPr/>
        </p:nvSpPr>
        <p:spPr>
          <a:xfrm>
            <a:off x="10760148" y="11069927"/>
            <a:ext cx="260669" cy="2606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3" name="Rectangle 32"/>
          <p:cNvSpPr/>
          <p:nvPr/>
        </p:nvSpPr>
        <p:spPr>
          <a:xfrm>
            <a:off x="16096350" y="11069927"/>
            <a:ext cx="260669" cy="2606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2" name="TextBox 11"/>
          <p:cNvSpPr txBox="1"/>
          <p:nvPr/>
        </p:nvSpPr>
        <p:spPr>
          <a:xfrm>
            <a:off x="7984516" y="1390006"/>
            <a:ext cx="8345554"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GRAPHIC CHART</a:t>
            </a:r>
            <a:endParaRPr lang="en-US" sz="9600" spc="600" dirty="0">
              <a:solidFill>
                <a:schemeClr val="tx2"/>
              </a:solidFill>
              <a:latin typeface="Montserrat" charset="0"/>
              <a:ea typeface="Montserrat" charset="0"/>
              <a:cs typeface="Montserrat" charset="0"/>
            </a:endParaRPr>
          </a:p>
        </p:txBody>
      </p:sp>
      <p:sp>
        <p:nvSpPr>
          <p:cNvPr id="13" name="TextBox 12"/>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4" name="TextBox 13"/>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2805039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167717800"/>
              </p:ext>
            </p:extLst>
          </p:nvPr>
        </p:nvGraphicFramePr>
        <p:xfrm>
          <a:off x="4314638" y="4309176"/>
          <a:ext cx="15748374" cy="6126774"/>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6011212" y="10839319"/>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YOUR TITLE</a:t>
            </a:r>
          </a:p>
        </p:txBody>
      </p:sp>
      <p:sp>
        <p:nvSpPr>
          <p:cNvPr id="27" name="TextBox 26"/>
          <p:cNvSpPr txBox="1"/>
          <p:nvPr/>
        </p:nvSpPr>
        <p:spPr>
          <a:xfrm>
            <a:off x="11082610" y="10830791"/>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WRITE HERE</a:t>
            </a:r>
          </a:p>
        </p:txBody>
      </p:sp>
      <p:sp>
        <p:nvSpPr>
          <p:cNvPr id="31" name="TextBox 30"/>
          <p:cNvSpPr txBox="1"/>
          <p:nvPr/>
        </p:nvSpPr>
        <p:spPr>
          <a:xfrm>
            <a:off x="16443080" y="10835796"/>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NAME HERE</a:t>
            </a:r>
          </a:p>
        </p:txBody>
      </p:sp>
      <p:sp>
        <p:nvSpPr>
          <p:cNvPr id="3" name="Rectangle 2"/>
          <p:cNvSpPr/>
          <p:nvPr/>
        </p:nvSpPr>
        <p:spPr>
          <a:xfrm>
            <a:off x="5684042" y="11078316"/>
            <a:ext cx="260669" cy="2606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2" name="Rectangle 31"/>
          <p:cNvSpPr/>
          <p:nvPr/>
        </p:nvSpPr>
        <p:spPr>
          <a:xfrm>
            <a:off x="10760148" y="11069927"/>
            <a:ext cx="260669" cy="2606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3" name="Rectangle 32"/>
          <p:cNvSpPr/>
          <p:nvPr/>
        </p:nvSpPr>
        <p:spPr>
          <a:xfrm>
            <a:off x="16096350" y="11069927"/>
            <a:ext cx="260669" cy="2606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2" name="TextBox 11"/>
          <p:cNvSpPr txBox="1"/>
          <p:nvPr/>
        </p:nvSpPr>
        <p:spPr>
          <a:xfrm>
            <a:off x="7984516" y="1390006"/>
            <a:ext cx="8345554"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GRAPHIC CHART</a:t>
            </a:r>
            <a:endParaRPr lang="en-US" sz="9600" spc="600" dirty="0">
              <a:solidFill>
                <a:schemeClr val="tx2"/>
              </a:solidFill>
              <a:latin typeface="Montserrat" charset="0"/>
              <a:ea typeface="Montserrat" charset="0"/>
              <a:cs typeface="Montserrat" charset="0"/>
            </a:endParaRPr>
          </a:p>
        </p:txBody>
      </p:sp>
      <p:sp>
        <p:nvSpPr>
          <p:cNvPr id="13" name="TextBox 12"/>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4" name="TextBox 13"/>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7969043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1741131088"/>
              </p:ext>
            </p:extLst>
          </p:nvPr>
        </p:nvGraphicFramePr>
        <p:xfrm>
          <a:off x="4314638" y="4309176"/>
          <a:ext cx="15748374" cy="6126774"/>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6011212" y="10839319"/>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YOUR TITLE</a:t>
            </a:r>
          </a:p>
        </p:txBody>
      </p:sp>
      <p:sp>
        <p:nvSpPr>
          <p:cNvPr id="27" name="TextBox 26"/>
          <p:cNvSpPr txBox="1"/>
          <p:nvPr/>
        </p:nvSpPr>
        <p:spPr>
          <a:xfrm>
            <a:off x="11082610" y="10830791"/>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WRITE HERE</a:t>
            </a:r>
          </a:p>
        </p:txBody>
      </p:sp>
      <p:sp>
        <p:nvSpPr>
          <p:cNvPr id="31" name="TextBox 30"/>
          <p:cNvSpPr txBox="1"/>
          <p:nvPr/>
        </p:nvSpPr>
        <p:spPr>
          <a:xfrm>
            <a:off x="16443080" y="10835796"/>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NAME HERE</a:t>
            </a:r>
          </a:p>
        </p:txBody>
      </p:sp>
      <p:sp>
        <p:nvSpPr>
          <p:cNvPr id="3" name="Rectangle 2"/>
          <p:cNvSpPr/>
          <p:nvPr/>
        </p:nvSpPr>
        <p:spPr>
          <a:xfrm>
            <a:off x="5684042" y="11078316"/>
            <a:ext cx="260669" cy="2606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2" name="Rectangle 31"/>
          <p:cNvSpPr/>
          <p:nvPr/>
        </p:nvSpPr>
        <p:spPr>
          <a:xfrm>
            <a:off x="10760148" y="11069927"/>
            <a:ext cx="260669" cy="2606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3" name="Rectangle 32"/>
          <p:cNvSpPr/>
          <p:nvPr/>
        </p:nvSpPr>
        <p:spPr>
          <a:xfrm>
            <a:off x="16096350" y="11069927"/>
            <a:ext cx="260669" cy="2606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2" name="TextBox 11"/>
          <p:cNvSpPr txBox="1"/>
          <p:nvPr/>
        </p:nvSpPr>
        <p:spPr>
          <a:xfrm>
            <a:off x="7984516" y="1390006"/>
            <a:ext cx="8345554"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GRAPHIC CHART</a:t>
            </a:r>
            <a:endParaRPr lang="en-US" sz="9600" spc="600" dirty="0">
              <a:solidFill>
                <a:schemeClr val="tx2"/>
              </a:solidFill>
              <a:latin typeface="Montserrat" charset="0"/>
              <a:ea typeface="Montserrat" charset="0"/>
              <a:cs typeface="Montserrat" charset="0"/>
            </a:endParaRPr>
          </a:p>
        </p:txBody>
      </p:sp>
      <p:sp>
        <p:nvSpPr>
          <p:cNvPr id="13" name="TextBox 12"/>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4" name="TextBox 13"/>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6589384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2335319" y="2862035"/>
            <a:ext cx="19717289" cy="7755454"/>
            <a:chOff x="3935519" y="2862035"/>
            <a:chExt cx="19717289" cy="7755454"/>
          </a:xfrm>
        </p:grpSpPr>
        <p:grpSp>
          <p:nvGrpSpPr>
            <p:cNvPr id="2" name="Group 1"/>
            <p:cNvGrpSpPr/>
            <p:nvPr/>
          </p:nvGrpSpPr>
          <p:grpSpPr>
            <a:xfrm>
              <a:off x="3935519" y="3501681"/>
              <a:ext cx="7812757" cy="7111762"/>
              <a:chOff x="2810975" y="4402204"/>
              <a:chExt cx="5995208" cy="5457291"/>
            </a:xfrm>
          </p:grpSpPr>
          <p:sp>
            <p:nvSpPr>
              <p:cNvPr id="186" name="Pie 185"/>
              <p:cNvSpPr/>
              <p:nvPr/>
            </p:nvSpPr>
            <p:spPr>
              <a:xfrm flipH="1">
                <a:off x="3488267" y="4785095"/>
                <a:ext cx="5317916" cy="5074400"/>
              </a:xfrm>
              <a:prstGeom prst="pie">
                <a:avLst>
                  <a:gd name="adj1" fmla="val 2261062"/>
                  <a:gd name="adj2" fmla="val 16347059"/>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latin typeface="Montserrat Light" charset="0"/>
                </a:endParaRPr>
              </a:p>
            </p:txBody>
          </p:sp>
          <p:sp>
            <p:nvSpPr>
              <p:cNvPr id="187" name="Pie 186"/>
              <p:cNvSpPr/>
              <p:nvPr/>
            </p:nvSpPr>
            <p:spPr>
              <a:xfrm rot="8911458" flipH="1">
                <a:off x="2810975" y="4402204"/>
                <a:ext cx="5317916" cy="5074400"/>
              </a:xfrm>
              <a:prstGeom prst="pie">
                <a:avLst>
                  <a:gd name="adj1" fmla="val 3753089"/>
                  <a:gd name="adj2" fmla="val 11018106"/>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latin typeface="Montserrat Light" charset="0"/>
                </a:endParaRPr>
              </a:p>
            </p:txBody>
          </p:sp>
        </p:grpSp>
        <p:sp>
          <p:nvSpPr>
            <p:cNvPr id="4" name="TextBox 3"/>
            <p:cNvSpPr txBox="1"/>
            <p:nvPr/>
          </p:nvSpPr>
          <p:spPr>
            <a:xfrm>
              <a:off x="4485583" y="5416514"/>
              <a:ext cx="2697120" cy="830997"/>
            </a:xfrm>
            <a:prstGeom prst="rect">
              <a:avLst/>
            </a:prstGeom>
            <a:noFill/>
          </p:spPr>
          <p:txBody>
            <a:bodyPr wrap="square" rtlCol="0">
              <a:spAutoFit/>
            </a:bodyPr>
            <a:lstStyle/>
            <a:p>
              <a:pPr algn="ctr"/>
              <a:r>
                <a:rPr lang="en-US" sz="4800" dirty="0" smtClean="0">
                  <a:solidFill>
                    <a:schemeClr val="bg1"/>
                  </a:solidFill>
                  <a:latin typeface="Montserrat Light" charset="0"/>
                  <a:ea typeface="Montserrat Light" charset="0"/>
                  <a:cs typeface="Montserrat Light" charset="0"/>
                </a:rPr>
                <a:t>30%</a:t>
              </a:r>
              <a:endParaRPr lang="en-US" sz="4800" dirty="0">
                <a:solidFill>
                  <a:schemeClr val="bg1"/>
                </a:solidFill>
                <a:latin typeface="Montserrat Light" charset="0"/>
                <a:ea typeface="Montserrat Light" charset="0"/>
                <a:cs typeface="Montserrat Light" charset="0"/>
              </a:endParaRPr>
            </a:p>
          </p:txBody>
        </p:sp>
        <p:sp>
          <p:nvSpPr>
            <p:cNvPr id="189" name="TextBox 188"/>
            <p:cNvSpPr txBox="1"/>
            <p:nvPr/>
          </p:nvSpPr>
          <p:spPr>
            <a:xfrm>
              <a:off x="8481849" y="7342491"/>
              <a:ext cx="2697120" cy="830997"/>
            </a:xfrm>
            <a:prstGeom prst="rect">
              <a:avLst/>
            </a:prstGeom>
            <a:noFill/>
          </p:spPr>
          <p:txBody>
            <a:bodyPr wrap="square" rtlCol="0">
              <a:spAutoFit/>
            </a:bodyPr>
            <a:lstStyle/>
            <a:p>
              <a:pPr algn="ctr"/>
              <a:r>
                <a:rPr lang="en-US" sz="4800" dirty="0" smtClean="0">
                  <a:solidFill>
                    <a:schemeClr val="bg1"/>
                  </a:solidFill>
                  <a:latin typeface="Montserrat Light" charset="0"/>
                  <a:ea typeface="Montserrat Light" charset="0"/>
                  <a:cs typeface="Montserrat Light" charset="0"/>
                </a:rPr>
                <a:t>70%</a:t>
              </a:r>
              <a:endParaRPr lang="en-US" sz="4800" dirty="0">
                <a:solidFill>
                  <a:schemeClr val="bg1"/>
                </a:solidFill>
                <a:latin typeface="Montserrat Light" charset="0"/>
                <a:ea typeface="Montserrat Light" charset="0"/>
                <a:cs typeface="Montserrat Light" charset="0"/>
              </a:endParaRPr>
            </a:p>
          </p:txBody>
        </p:sp>
        <p:sp>
          <p:nvSpPr>
            <p:cNvPr id="386" name="TextBox 385"/>
            <p:cNvSpPr txBox="1"/>
            <p:nvPr/>
          </p:nvSpPr>
          <p:spPr>
            <a:xfrm>
              <a:off x="12896921" y="3477111"/>
              <a:ext cx="10220253" cy="4524315"/>
            </a:xfrm>
            <a:prstGeom prst="rect">
              <a:avLst/>
            </a:prstGeom>
            <a:noFill/>
          </p:spPr>
          <p:txBody>
            <a:bodyPr wrap="square" rtlCol="0">
              <a:spAutoFit/>
            </a:bodyPr>
            <a:lstStyle/>
            <a:p>
              <a:r>
                <a:rPr lang="en-US" sz="7200" b="1" spc="600" dirty="0" smtClean="0">
                  <a:solidFill>
                    <a:schemeClr val="tx2"/>
                  </a:solidFill>
                  <a:latin typeface="Montserrat" charset="0"/>
                  <a:ea typeface="Montserrat" charset="0"/>
                  <a:cs typeface="Montserrat" charset="0"/>
                </a:rPr>
                <a:t>YOU CAN</a:t>
              </a:r>
            </a:p>
            <a:p>
              <a:r>
                <a:rPr lang="en-US" sz="7200" b="1" spc="600" dirty="0" smtClean="0">
                  <a:solidFill>
                    <a:schemeClr val="tx2"/>
                  </a:solidFill>
                  <a:latin typeface="Montserrat" charset="0"/>
                  <a:ea typeface="Montserrat" charset="0"/>
                  <a:cs typeface="Montserrat" charset="0"/>
                </a:rPr>
                <a:t>WRITE YOUR</a:t>
              </a:r>
            </a:p>
            <a:p>
              <a:r>
                <a:rPr lang="en-US" sz="7200" b="1" spc="600" dirty="0" smtClean="0">
                  <a:solidFill>
                    <a:schemeClr val="tx2"/>
                  </a:solidFill>
                  <a:latin typeface="Montserrat" charset="0"/>
                  <a:ea typeface="Montserrat" charset="0"/>
                  <a:cs typeface="Montserrat" charset="0"/>
                </a:rPr>
                <a:t>TITLE ABOUT</a:t>
              </a:r>
            </a:p>
            <a:p>
              <a:r>
                <a:rPr lang="en-US" sz="7200" b="1" spc="600" dirty="0" smtClean="0">
                  <a:solidFill>
                    <a:schemeClr val="tx2"/>
                  </a:solidFill>
                  <a:latin typeface="Montserrat" charset="0"/>
                  <a:ea typeface="Montserrat" charset="0"/>
                  <a:cs typeface="Montserrat" charset="0"/>
                </a:rPr>
                <a:t>THIS GRAPHIC</a:t>
              </a:r>
              <a:endParaRPr lang="en-US" sz="11500" b="1" spc="600" dirty="0">
                <a:solidFill>
                  <a:schemeClr val="tx2"/>
                </a:solidFill>
                <a:latin typeface="Montserrat" charset="0"/>
                <a:ea typeface="Montserrat" charset="0"/>
                <a:cs typeface="Montserrat" charset="0"/>
              </a:endParaRPr>
            </a:p>
          </p:txBody>
        </p:sp>
        <p:sp>
          <p:nvSpPr>
            <p:cNvPr id="387" name="TextBox 386"/>
            <p:cNvSpPr txBox="1"/>
            <p:nvPr/>
          </p:nvSpPr>
          <p:spPr>
            <a:xfrm>
              <a:off x="12896922" y="2862035"/>
              <a:ext cx="6267894" cy="338554"/>
            </a:xfrm>
            <a:prstGeom prst="rect">
              <a:avLst/>
            </a:prstGeom>
            <a:noFill/>
          </p:spPr>
          <p:txBody>
            <a:bodyPr wrap="square" rtlCol="0">
              <a:spAutoFit/>
            </a:bodyPr>
            <a:lstStyle/>
            <a:p>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9" name="TextBox 18"/>
            <p:cNvSpPr txBox="1"/>
            <p:nvPr/>
          </p:nvSpPr>
          <p:spPr>
            <a:xfrm>
              <a:off x="14153638" y="9140161"/>
              <a:ext cx="3753796" cy="1411669"/>
            </a:xfrm>
            <a:prstGeom prst="rect">
              <a:avLst/>
            </a:prstGeom>
            <a:noFill/>
          </p:spPr>
          <p:txBody>
            <a:bodyPr wrap="square" rtlCol="0">
              <a:spAutoFit/>
            </a:bodyPr>
            <a:lstStyle/>
            <a:p>
              <a:pPr>
                <a:lnSpc>
                  <a:spcPct val="150000"/>
                </a:lnSpc>
              </a:pPr>
              <a:r>
                <a:rPr lang="en-US" sz="2000" dirty="0">
                  <a:solidFill>
                    <a:schemeClr val="tx2"/>
                  </a:solidFill>
                  <a:latin typeface="Montserrat Light" charset="0"/>
                  <a:ea typeface="Montserrat Light" charset="0"/>
                  <a:cs typeface="Montserrat Light" charset="0"/>
                </a:rPr>
                <a:t>A company is an association or collection of individuals, whether natural </a:t>
              </a:r>
              <a:r>
                <a:rPr lang="en-US" sz="2000" dirty="0" smtClean="0">
                  <a:solidFill>
                    <a:schemeClr val="tx2"/>
                  </a:solidFill>
                  <a:latin typeface="Montserrat Light" charset="0"/>
                  <a:ea typeface="Montserrat Light" charset="0"/>
                  <a:cs typeface="Montserrat Light" charset="0"/>
                </a:rPr>
                <a:t>persons.</a:t>
              </a:r>
              <a:endParaRPr lang="en-US" sz="2000" dirty="0">
                <a:solidFill>
                  <a:schemeClr val="tx2"/>
                </a:solidFill>
                <a:latin typeface="Montserrat Light" charset="0"/>
                <a:ea typeface="Montserrat Light" charset="0"/>
                <a:cs typeface="Montserrat Light" charset="0"/>
              </a:endParaRPr>
            </a:p>
          </p:txBody>
        </p:sp>
        <p:sp>
          <p:nvSpPr>
            <p:cNvPr id="20" name="TextBox 19"/>
            <p:cNvSpPr txBox="1"/>
            <p:nvPr/>
          </p:nvSpPr>
          <p:spPr>
            <a:xfrm>
              <a:off x="14181372" y="8555386"/>
              <a:ext cx="3604669"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A</a:t>
              </a:r>
              <a:endParaRPr lang="en-US" sz="4800" b="1" spc="600" dirty="0">
                <a:solidFill>
                  <a:schemeClr val="tx2"/>
                </a:solidFill>
                <a:latin typeface="Montserrat" charset="0"/>
                <a:ea typeface="Montserrat" charset="0"/>
                <a:cs typeface="Montserrat" charset="0"/>
              </a:endParaRPr>
            </a:p>
          </p:txBody>
        </p:sp>
        <p:sp>
          <p:nvSpPr>
            <p:cNvPr id="21" name="TextBox 20"/>
            <p:cNvSpPr txBox="1"/>
            <p:nvPr/>
          </p:nvSpPr>
          <p:spPr>
            <a:xfrm>
              <a:off x="19879854" y="9140161"/>
              <a:ext cx="3772954" cy="1477328"/>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a:t>
              </a:r>
              <a:r>
                <a:rPr lang="en-US" sz="2000" dirty="0" smtClean="0">
                  <a:latin typeface="Montserrat Light" charset="0"/>
                  <a:ea typeface="Montserrat Light" charset="0"/>
                  <a:cs typeface="Montserrat Light" charset="0"/>
                </a:rPr>
                <a:t>persons.</a:t>
              </a:r>
              <a:endParaRPr lang="en-US" sz="2000" dirty="0">
                <a:latin typeface="Montserrat Light" charset="0"/>
                <a:ea typeface="Montserrat Light" charset="0"/>
                <a:cs typeface="Montserrat Light" charset="0"/>
              </a:endParaRPr>
            </a:p>
          </p:txBody>
        </p:sp>
        <p:sp>
          <p:nvSpPr>
            <p:cNvPr id="22" name="TextBox 21"/>
            <p:cNvSpPr txBox="1"/>
            <p:nvPr/>
          </p:nvSpPr>
          <p:spPr>
            <a:xfrm>
              <a:off x="19885214" y="8555386"/>
              <a:ext cx="3604669"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B</a:t>
              </a:r>
              <a:endParaRPr lang="en-US" sz="4800" b="1" spc="600" dirty="0">
                <a:solidFill>
                  <a:schemeClr val="tx2"/>
                </a:solidFill>
                <a:latin typeface="Montserrat" charset="0"/>
                <a:ea typeface="Montserrat" charset="0"/>
                <a:cs typeface="Montserrat" charset="0"/>
              </a:endParaRPr>
            </a:p>
          </p:txBody>
        </p:sp>
        <p:sp>
          <p:nvSpPr>
            <p:cNvPr id="23" name="Shape 2660"/>
            <p:cNvSpPr>
              <a:spLocks noChangeAspect="1"/>
            </p:cNvSpPr>
            <p:nvPr/>
          </p:nvSpPr>
          <p:spPr>
            <a:xfrm flipH="1">
              <a:off x="12892877" y="8616462"/>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4" name="Shape 2753"/>
            <p:cNvSpPr>
              <a:spLocks noChangeAspect="1"/>
            </p:cNvSpPr>
            <p:nvPr/>
          </p:nvSpPr>
          <p:spPr>
            <a:xfrm flipH="1">
              <a:off x="18658740" y="8709054"/>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21383169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41"/>
          <p:cNvSpPr txBox="1"/>
          <p:nvPr/>
        </p:nvSpPr>
        <p:spPr>
          <a:xfrm>
            <a:off x="6358640" y="1390006"/>
            <a:ext cx="11689418"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INFOGRAPHIC SECTION</a:t>
            </a:r>
            <a:endParaRPr lang="en-US" sz="9600" spc="600" dirty="0">
              <a:solidFill>
                <a:schemeClr val="tx2"/>
              </a:solidFill>
              <a:latin typeface="Montserrat" charset="0"/>
              <a:ea typeface="Montserrat" charset="0"/>
              <a:cs typeface="Montserrat" charset="0"/>
            </a:endParaRPr>
          </a:p>
        </p:txBody>
      </p:sp>
      <p:sp>
        <p:nvSpPr>
          <p:cNvPr id="43" name="TextBox 42"/>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4" name="TextBox 43"/>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grpSp>
        <p:nvGrpSpPr>
          <p:cNvPr id="77" name="Group 25052"/>
          <p:cNvGrpSpPr/>
          <p:nvPr/>
        </p:nvGrpSpPr>
        <p:grpSpPr>
          <a:xfrm>
            <a:off x="2041332" y="7912871"/>
            <a:ext cx="5826556" cy="3088513"/>
            <a:chOff x="0" y="0"/>
            <a:chExt cx="2989942" cy="1584891"/>
          </a:xfrm>
          <a:solidFill>
            <a:schemeClr val="accent1">
              <a:alpha val="80000"/>
            </a:schemeClr>
          </a:solidFill>
        </p:grpSpPr>
        <p:sp>
          <p:nvSpPr>
            <p:cNvPr id="79" name="Shape 25050"/>
            <p:cNvSpPr/>
            <p:nvPr/>
          </p:nvSpPr>
          <p:spPr>
            <a:xfrm>
              <a:off x="0" y="0"/>
              <a:ext cx="1494972" cy="158489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sp>
          <p:nvSpPr>
            <p:cNvPr id="80" name="Shape 25051"/>
            <p:cNvSpPr/>
            <p:nvPr/>
          </p:nvSpPr>
          <p:spPr>
            <a:xfrm flipH="1">
              <a:off x="1494971" y="0"/>
              <a:ext cx="1494972" cy="158489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grpSp>
      <p:sp>
        <p:nvSpPr>
          <p:cNvPr id="78" name="Shape 25053"/>
          <p:cNvSpPr/>
          <p:nvPr/>
        </p:nvSpPr>
        <p:spPr>
          <a:xfrm>
            <a:off x="3497973" y="11249764"/>
            <a:ext cx="2913276" cy="74827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500" b="1" spc="300" dirty="0" smtClean="0">
                <a:solidFill>
                  <a:schemeClr val="tx2"/>
                </a:solidFill>
                <a:latin typeface="Montserrat Light" charset="0"/>
                <a:cs typeface="Montserrat Light" charset="0"/>
              </a:rPr>
              <a:t>JANUARY</a:t>
            </a:r>
            <a:endParaRPr lang="en-US" sz="2500" b="1" spc="300" dirty="0">
              <a:solidFill>
                <a:schemeClr val="tx2"/>
              </a:solidFill>
              <a:latin typeface="Montserrat Light" charset="0"/>
              <a:cs typeface="Montserrat Light" charset="0"/>
            </a:endParaRPr>
          </a:p>
        </p:txBody>
      </p:sp>
      <p:grpSp>
        <p:nvGrpSpPr>
          <p:cNvPr id="73" name="Group 25057"/>
          <p:cNvGrpSpPr/>
          <p:nvPr/>
        </p:nvGrpSpPr>
        <p:grpSpPr>
          <a:xfrm>
            <a:off x="4954608" y="7409449"/>
            <a:ext cx="5826558" cy="3591935"/>
            <a:chOff x="0" y="0"/>
            <a:chExt cx="2989942" cy="1843226"/>
          </a:xfrm>
          <a:solidFill>
            <a:schemeClr val="accent2">
              <a:alpha val="80000"/>
            </a:schemeClr>
          </a:solidFill>
        </p:grpSpPr>
        <p:sp>
          <p:nvSpPr>
            <p:cNvPr id="75" name="Shape 25055"/>
            <p:cNvSpPr/>
            <p:nvPr/>
          </p:nvSpPr>
          <p:spPr>
            <a:xfrm>
              <a:off x="0" y="0"/>
              <a:ext cx="1494972" cy="18432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sp>
          <p:nvSpPr>
            <p:cNvPr id="76" name="Shape 25056"/>
            <p:cNvSpPr/>
            <p:nvPr/>
          </p:nvSpPr>
          <p:spPr>
            <a:xfrm flipH="1">
              <a:off x="1494971" y="0"/>
              <a:ext cx="1494972" cy="18432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grpSp>
      <p:sp>
        <p:nvSpPr>
          <p:cNvPr id="74" name="Shape 25058"/>
          <p:cNvSpPr/>
          <p:nvPr/>
        </p:nvSpPr>
        <p:spPr>
          <a:xfrm>
            <a:off x="6411249" y="11249765"/>
            <a:ext cx="2913276" cy="74827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500" b="1" spc="300" dirty="0" smtClean="0">
                <a:solidFill>
                  <a:schemeClr val="tx2"/>
                </a:solidFill>
                <a:latin typeface="Montserrat Light" charset="0"/>
                <a:cs typeface="Montserrat Light" charset="0"/>
              </a:rPr>
              <a:t>FEBRUARY</a:t>
            </a:r>
            <a:endParaRPr lang="en-US" sz="2500" b="1" spc="300" dirty="0">
              <a:solidFill>
                <a:schemeClr val="tx2"/>
              </a:solidFill>
              <a:latin typeface="Montserrat Light" charset="0"/>
              <a:cs typeface="Montserrat Light" charset="0"/>
            </a:endParaRPr>
          </a:p>
        </p:txBody>
      </p:sp>
      <p:grpSp>
        <p:nvGrpSpPr>
          <p:cNvPr id="69" name="Group 25062"/>
          <p:cNvGrpSpPr/>
          <p:nvPr/>
        </p:nvGrpSpPr>
        <p:grpSpPr>
          <a:xfrm>
            <a:off x="7867884" y="8255344"/>
            <a:ext cx="5826558" cy="2746040"/>
            <a:chOff x="0" y="0"/>
            <a:chExt cx="2989942" cy="822381"/>
          </a:xfrm>
          <a:solidFill>
            <a:schemeClr val="accent3">
              <a:alpha val="80000"/>
            </a:schemeClr>
          </a:solidFill>
        </p:grpSpPr>
        <p:sp>
          <p:nvSpPr>
            <p:cNvPr id="71" name="Shape 25060"/>
            <p:cNvSpPr/>
            <p:nvPr/>
          </p:nvSpPr>
          <p:spPr>
            <a:xfrm>
              <a:off x="0" y="0"/>
              <a:ext cx="1494972" cy="8223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sp>
          <p:nvSpPr>
            <p:cNvPr id="72" name="Shape 25061"/>
            <p:cNvSpPr/>
            <p:nvPr/>
          </p:nvSpPr>
          <p:spPr>
            <a:xfrm flipH="1">
              <a:off x="1494971" y="0"/>
              <a:ext cx="1494972" cy="8223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grpSp>
      <p:sp>
        <p:nvSpPr>
          <p:cNvPr id="70" name="Shape 25063"/>
          <p:cNvSpPr/>
          <p:nvPr/>
        </p:nvSpPr>
        <p:spPr>
          <a:xfrm>
            <a:off x="9324528" y="11249764"/>
            <a:ext cx="2913272" cy="74827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500" b="1" spc="300" dirty="0" smtClean="0">
                <a:solidFill>
                  <a:schemeClr val="tx2"/>
                </a:solidFill>
                <a:latin typeface="Montserrat Light" charset="0"/>
                <a:cs typeface="Montserrat Light" charset="0"/>
              </a:rPr>
              <a:t>MARCH</a:t>
            </a:r>
            <a:endParaRPr lang="en-US" sz="2500" b="1" spc="300" dirty="0">
              <a:solidFill>
                <a:schemeClr val="tx2"/>
              </a:solidFill>
              <a:latin typeface="Montserrat Light" charset="0"/>
              <a:cs typeface="Montserrat Light" charset="0"/>
            </a:endParaRPr>
          </a:p>
        </p:txBody>
      </p:sp>
      <p:sp>
        <p:nvSpPr>
          <p:cNvPr id="65" name="Shape 25065"/>
          <p:cNvSpPr/>
          <p:nvPr/>
        </p:nvSpPr>
        <p:spPr>
          <a:xfrm>
            <a:off x="12237803" y="11249763"/>
            <a:ext cx="2913276" cy="74827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500" b="1" spc="300" dirty="0" smtClean="0">
                <a:solidFill>
                  <a:schemeClr val="tx2"/>
                </a:solidFill>
                <a:latin typeface="Montserrat Light" charset="0"/>
                <a:cs typeface="Montserrat Light" charset="0"/>
              </a:rPr>
              <a:t>APRIL</a:t>
            </a:r>
            <a:endParaRPr lang="en-US" sz="2500" b="1" spc="300" dirty="0">
              <a:solidFill>
                <a:schemeClr val="tx2"/>
              </a:solidFill>
              <a:latin typeface="Montserrat Light" charset="0"/>
              <a:cs typeface="Montserrat Light" charset="0"/>
            </a:endParaRPr>
          </a:p>
        </p:txBody>
      </p:sp>
      <p:grpSp>
        <p:nvGrpSpPr>
          <p:cNvPr id="66" name="Group 25068"/>
          <p:cNvGrpSpPr/>
          <p:nvPr/>
        </p:nvGrpSpPr>
        <p:grpSpPr>
          <a:xfrm>
            <a:off x="10781162" y="7024285"/>
            <a:ext cx="5826556" cy="3977098"/>
            <a:chOff x="0" y="0"/>
            <a:chExt cx="2989942" cy="3367850"/>
          </a:xfrm>
          <a:solidFill>
            <a:schemeClr val="accent4">
              <a:alpha val="80000"/>
            </a:schemeClr>
          </a:solidFill>
        </p:grpSpPr>
        <p:sp>
          <p:nvSpPr>
            <p:cNvPr id="67" name="Shape 25066"/>
            <p:cNvSpPr/>
            <p:nvPr/>
          </p:nvSpPr>
          <p:spPr>
            <a:xfrm>
              <a:off x="0" y="0"/>
              <a:ext cx="1494972" cy="3367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sp>
          <p:nvSpPr>
            <p:cNvPr id="68" name="Shape 25067"/>
            <p:cNvSpPr/>
            <p:nvPr/>
          </p:nvSpPr>
          <p:spPr>
            <a:xfrm flipH="1">
              <a:off x="1494971" y="0"/>
              <a:ext cx="1494972" cy="3367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grpSp>
      <p:grpSp>
        <p:nvGrpSpPr>
          <p:cNvPr id="61" name="Group 25072"/>
          <p:cNvGrpSpPr/>
          <p:nvPr/>
        </p:nvGrpSpPr>
        <p:grpSpPr>
          <a:xfrm>
            <a:off x="13694439" y="6407675"/>
            <a:ext cx="5826558" cy="4593710"/>
            <a:chOff x="0" y="0"/>
            <a:chExt cx="2989942" cy="2346811"/>
          </a:xfrm>
          <a:solidFill>
            <a:schemeClr val="accent5">
              <a:alpha val="80000"/>
            </a:schemeClr>
          </a:solidFill>
        </p:grpSpPr>
        <p:sp>
          <p:nvSpPr>
            <p:cNvPr id="63" name="Shape 25070"/>
            <p:cNvSpPr/>
            <p:nvPr/>
          </p:nvSpPr>
          <p:spPr>
            <a:xfrm>
              <a:off x="0" y="0"/>
              <a:ext cx="1494972" cy="23468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sp>
          <p:nvSpPr>
            <p:cNvPr id="64" name="Shape 25071"/>
            <p:cNvSpPr/>
            <p:nvPr/>
          </p:nvSpPr>
          <p:spPr>
            <a:xfrm flipH="1">
              <a:off x="1494971" y="0"/>
              <a:ext cx="1494972" cy="234681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grpSp>
      <p:sp>
        <p:nvSpPr>
          <p:cNvPr id="62" name="Shape 25073"/>
          <p:cNvSpPr/>
          <p:nvPr/>
        </p:nvSpPr>
        <p:spPr>
          <a:xfrm>
            <a:off x="15151083" y="11249763"/>
            <a:ext cx="2913272" cy="74827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500" b="1" spc="300" dirty="0" smtClean="0">
                <a:solidFill>
                  <a:schemeClr val="tx2"/>
                </a:solidFill>
                <a:latin typeface="Montserrat Light" charset="0"/>
                <a:cs typeface="Montserrat Light" charset="0"/>
              </a:rPr>
              <a:t>MAY</a:t>
            </a:r>
            <a:endParaRPr lang="en-US" sz="2500" b="1" spc="300" dirty="0">
              <a:solidFill>
                <a:schemeClr val="tx2"/>
              </a:solidFill>
              <a:latin typeface="Montserrat Light" charset="0"/>
              <a:cs typeface="Montserrat Light" charset="0"/>
            </a:endParaRPr>
          </a:p>
        </p:txBody>
      </p:sp>
      <p:grpSp>
        <p:nvGrpSpPr>
          <p:cNvPr id="41" name="Group 25077"/>
          <p:cNvGrpSpPr/>
          <p:nvPr/>
        </p:nvGrpSpPr>
        <p:grpSpPr>
          <a:xfrm>
            <a:off x="16607715" y="8962099"/>
            <a:ext cx="5826558" cy="2039284"/>
            <a:chOff x="0" y="0"/>
            <a:chExt cx="2989942" cy="1644762"/>
          </a:xfrm>
          <a:solidFill>
            <a:schemeClr val="accent6">
              <a:alpha val="80000"/>
            </a:schemeClr>
          </a:solidFill>
        </p:grpSpPr>
        <p:sp>
          <p:nvSpPr>
            <p:cNvPr id="59" name="Shape 25075"/>
            <p:cNvSpPr/>
            <p:nvPr/>
          </p:nvSpPr>
          <p:spPr>
            <a:xfrm>
              <a:off x="0" y="0"/>
              <a:ext cx="1494972" cy="16447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sp>
          <p:nvSpPr>
            <p:cNvPr id="60" name="Shape 25076"/>
            <p:cNvSpPr/>
            <p:nvPr/>
          </p:nvSpPr>
          <p:spPr>
            <a:xfrm flipH="1">
              <a:off x="1494971" y="0"/>
              <a:ext cx="1494972" cy="16447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Montserrat Light" charset="0"/>
                <a:cs typeface="Montserrat Light" charset="0"/>
              </a:endParaRPr>
            </a:p>
          </p:txBody>
        </p:sp>
      </p:grpSp>
      <p:sp>
        <p:nvSpPr>
          <p:cNvPr id="58" name="Shape 25078"/>
          <p:cNvSpPr/>
          <p:nvPr/>
        </p:nvSpPr>
        <p:spPr>
          <a:xfrm>
            <a:off x="18064359" y="11249763"/>
            <a:ext cx="2913272" cy="74827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500" b="1" spc="300" dirty="0" smtClean="0">
                <a:solidFill>
                  <a:schemeClr val="tx2"/>
                </a:solidFill>
                <a:latin typeface="Montserrat Light" charset="0"/>
                <a:cs typeface="Montserrat Light" charset="0"/>
              </a:rPr>
              <a:t>JUNE</a:t>
            </a:r>
            <a:endParaRPr lang="en-US" sz="2500" b="1" spc="300" dirty="0">
              <a:solidFill>
                <a:schemeClr val="tx2"/>
              </a:solidFill>
              <a:latin typeface="Montserrat Light" charset="0"/>
              <a:cs typeface="Montserrat Light" charset="0"/>
            </a:endParaRPr>
          </a:p>
        </p:txBody>
      </p:sp>
      <p:sp>
        <p:nvSpPr>
          <p:cNvPr id="84" name="Shape 2668"/>
          <p:cNvSpPr/>
          <p:nvPr/>
        </p:nvSpPr>
        <p:spPr>
          <a:xfrm>
            <a:off x="4584117" y="4734451"/>
            <a:ext cx="760875" cy="415024"/>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2" name="Shape 2645"/>
          <p:cNvSpPr/>
          <p:nvPr/>
        </p:nvSpPr>
        <p:spPr>
          <a:xfrm>
            <a:off x="10433410" y="4709885"/>
            <a:ext cx="665767" cy="484194"/>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3" name="Shape 2660"/>
          <p:cNvSpPr/>
          <p:nvPr/>
        </p:nvSpPr>
        <p:spPr>
          <a:xfrm>
            <a:off x="7591131" y="4667001"/>
            <a:ext cx="564404" cy="56440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5" name="Shape 2685"/>
          <p:cNvSpPr/>
          <p:nvPr/>
        </p:nvSpPr>
        <p:spPr>
          <a:xfrm>
            <a:off x="19285701" y="4724571"/>
            <a:ext cx="516592" cy="516590"/>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688"/>
          <p:cNvSpPr/>
          <p:nvPr/>
        </p:nvSpPr>
        <p:spPr>
          <a:xfrm>
            <a:off x="13348626" y="4694058"/>
            <a:ext cx="567671" cy="567671"/>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7" name="Shape 2699"/>
          <p:cNvSpPr/>
          <p:nvPr/>
        </p:nvSpPr>
        <p:spPr>
          <a:xfrm>
            <a:off x="16299144" y="4734451"/>
            <a:ext cx="604958" cy="494966"/>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4" name="Straight Connector 3"/>
          <p:cNvCxnSpPr/>
          <p:nvPr/>
        </p:nvCxnSpPr>
        <p:spPr>
          <a:xfrm>
            <a:off x="4939860" y="5397851"/>
            <a:ext cx="0" cy="2201179"/>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7866192" y="5397851"/>
            <a:ext cx="0" cy="2011598"/>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10781162" y="5397851"/>
            <a:ext cx="0" cy="2537778"/>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13676495" y="5397851"/>
            <a:ext cx="0" cy="1421687"/>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16607715" y="5397851"/>
            <a:ext cx="0" cy="820071"/>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9520994" y="5397851"/>
            <a:ext cx="0" cy="3306693"/>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3877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nvPr>
        </p:nvGraphicFramePr>
        <p:xfrm>
          <a:off x="2623087" y="4080139"/>
          <a:ext cx="19131474" cy="8158528"/>
        </p:xfrm>
        <a:graphic>
          <a:graphicData uri="http://schemas.openxmlformats.org/drawingml/2006/table">
            <a:tbl>
              <a:tblPr firstRow="1" firstCol="1" lastRow="1" bandRow="1">
                <a:tableStyleId>{0E3FDE45-AF77-4B5C-9715-49D594BDF05E}</a:tableStyleId>
              </a:tblPr>
              <a:tblGrid>
                <a:gridCol w="3188579"/>
                <a:gridCol w="3188579"/>
                <a:gridCol w="3188579"/>
                <a:gridCol w="3188579"/>
                <a:gridCol w="3188579"/>
                <a:gridCol w="3188579"/>
              </a:tblGrid>
              <a:tr h="1223087">
                <a:tc>
                  <a:txBody>
                    <a:bodyPr/>
                    <a:lstStyle/>
                    <a:p>
                      <a:pPr lvl="0" algn="ctr" defTabSz="914400">
                        <a:defRPr sz="3600" spc="0">
                          <a:latin typeface="Rajdhani"/>
                          <a:ea typeface="Rajdhani"/>
                          <a:cs typeface="Rajdhani"/>
                          <a:sym typeface="Rajdhani"/>
                        </a:defRPr>
                      </a:pPr>
                      <a:endParaRPr lang="en-US" sz="2700" b="0" i="0" dirty="0">
                        <a:solidFill>
                          <a:schemeClr val="bg1"/>
                        </a:solidFill>
                        <a:latin typeface="Montserrat Light" charset="0"/>
                        <a:ea typeface="Montserrat Light" charset="0"/>
                        <a:cs typeface="Montserrat Light" charset="0"/>
                      </a:endParaRPr>
                    </a:p>
                  </a:txBody>
                  <a:tcPr marL="41396" marR="41396" marT="41407" marB="41407" anchor="ctr" horzOverflow="overflow">
                    <a:solidFill>
                      <a:srgbClr val="000000"/>
                    </a:solidFill>
                  </a:tcPr>
                </a:tc>
                <a:tc>
                  <a:txBody>
                    <a:bodyPr/>
                    <a:lstStyle/>
                    <a:p>
                      <a:pPr lvl="0" algn="ctr" defTabSz="914400">
                        <a:defRPr sz="1800" b="0" spc="0">
                          <a:solidFill>
                            <a:srgbClr val="000000"/>
                          </a:solidFill>
                        </a:defRPr>
                      </a:pPr>
                      <a:r>
                        <a:rPr lang="en-US" sz="2400" b="0" i="0" dirty="0" smtClean="0">
                          <a:solidFill>
                            <a:schemeClr val="bg1"/>
                          </a:solidFill>
                          <a:latin typeface="Montserrat Light" charset="0"/>
                          <a:sym typeface="Rajdhani"/>
                        </a:rPr>
                        <a:t>COLUMN ONE</a:t>
                      </a:r>
                      <a:endParaRPr lang="en-US" sz="2400" b="0" i="0" dirty="0">
                        <a:solidFill>
                          <a:schemeClr val="bg1"/>
                        </a:solidFill>
                        <a:latin typeface="Montserrat Light" charset="0"/>
                        <a:ea typeface="Montserrat Light" charset="0"/>
                        <a:cs typeface="Montserrat Light" charset="0"/>
                        <a:sym typeface="Rajdhani"/>
                      </a:endParaRPr>
                    </a:p>
                  </a:txBody>
                  <a:tcPr marL="41396" marR="41396" marT="41407" marB="41407" anchor="ctr" horzOverflow="overflow">
                    <a:solidFill>
                      <a:srgbClr val="000000"/>
                    </a:solidFill>
                  </a:tcPr>
                </a:tc>
                <a:tc>
                  <a:txBody>
                    <a:bodyPr/>
                    <a:lstStyle/>
                    <a:p>
                      <a:pPr lvl="0" algn="ctr" defTabSz="914400">
                        <a:defRPr sz="1800" b="0" spc="0">
                          <a:solidFill>
                            <a:srgbClr val="000000"/>
                          </a:solidFill>
                        </a:defRPr>
                      </a:pPr>
                      <a:r>
                        <a:rPr lang="en-US" sz="2400" b="0" i="0" dirty="0" smtClean="0">
                          <a:solidFill>
                            <a:schemeClr val="bg1"/>
                          </a:solidFill>
                          <a:latin typeface="Montserrat Light" charset="0"/>
                          <a:sym typeface="Rajdhani"/>
                        </a:rPr>
                        <a:t>COLUMN TWO</a:t>
                      </a:r>
                      <a:endParaRPr lang="en-US" sz="2400" b="0" i="0" dirty="0">
                        <a:solidFill>
                          <a:schemeClr val="bg1"/>
                        </a:solidFill>
                        <a:latin typeface="Montserrat Light" charset="0"/>
                        <a:ea typeface="Montserrat Light" charset="0"/>
                        <a:cs typeface="Montserrat Light" charset="0"/>
                        <a:sym typeface="Rajdhani"/>
                      </a:endParaRPr>
                    </a:p>
                  </a:txBody>
                  <a:tcPr marL="41396" marR="41396" marT="41407" marB="41407" anchor="ctr" horzOverflow="overflow">
                    <a:solidFill>
                      <a:srgbClr val="000000"/>
                    </a:solidFill>
                  </a:tcPr>
                </a:tc>
                <a:tc>
                  <a:txBody>
                    <a:bodyPr/>
                    <a:lstStyle/>
                    <a:p>
                      <a:pPr lvl="0" algn="ctr" defTabSz="914400">
                        <a:defRPr sz="1800" b="0" spc="0">
                          <a:solidFill>
                            <a:srgbClr val="000000"/>
                          </a:solidFill>
                        </a:defRPr>
                      </a:pPr>
                      <a:r>
                        <a:rPr lang="en-US" sz="2400" b="0" i="0" dirty="0" smtClean="0">
                          <a:solidFill>
                            <a:schemeClr val="bg1"/>
                          </a:solidFill>
                          <a:latin typeface="Montserrat Light" charset="0"/>
                          <a:sym typeface="Rajdhani"/>
                        </a:rPr>
                        <a:t>COLUMN THREE</a:t>
                      </a:r>
                      <a:endParaRPr lang="en-US" sz="2400" b="0" i="0" dirty="0">
                        <a:solidFill>
                          <a:schemeClr val="bg1"/>
                        </a:solidFill>
                        <a:latin typeface="Montserrat Light" charset="0"/>
                        <a:ea typeface="Montserrat Light" charset="0"/>
                        <a:cs typeface="Montserrat Light" charset="0"/>
                        <a:sym typeface="Rajdhani"/>
                      </a:endParaRPr>
                    </a:p>
                  </a:txBody>
                  <a:tcPr marL="41396" marR="41396" marT="41407" marB="41407" anchor="ctr" horzOverflow="overflow">
                    <a:solidFill>
                      <a:srgbClr val="000000"/>
                    </a:solidFill>
                  </a:tcPr>
                </a:tc>
                <a:tc>
                  <a:txBody>
                    <a:bodyPr/>
                    <a:lstStyle/>
                    <a:p>
                      <a:pPr lvl="0" algn="ctr" defTabSz="914400">
                        <a:defRPr sz="1800" b="0" spc="0">
                          <a:solidFill>
                            <a:srgbClr val="000000"/>
                          </a:solidFill>
                        </a:defRPr>
                      </a:pPr>
                      <a:r>
                        <a:rPr lang="en-US" sz="2400" b="0" i="0" dirty="0" smtClean="0">
                          <a:solidFill>
                            <a:schemeClr val="bg1"/>
                          </a:solidFill>
                          <a:latin typeface="Montserrat Light" charset="0"/>
                          <a:sym typeface="Rajdhani"/>
                        </a:rPr>
                        <a:t>COLUMN FOUR</a:t>
                      </a:r>
                      <a:endParaRPr lang="en-US" sz="2400" b="0" i="0" dirty="0">
                        <a:solidFill>
                          <a:schemeClr val="bg1"/>
                        </a:solidFill>
                        <a:latin typeface="Montserrat Light" charset="0"/>
                        <a:ea typeface="Montserrat Light" charset="0"/>
                        <a:cs typeface="Montserrat Light" charset="0"/>
                        <a:sym typeface="Rajdhani"/>
                      </a:endParaRPr>
                    </a:p>
                  </a:txBody>
                  <a:tcPr marL="41396" marR="41396" marT="41407" marB="41407" anchor="ctr" horzOverflow="overflow">
                    <a:solidFill>
                      <a:srgbClr val="000000"/>
                    </a:solidFill>
                  </a:tcPr>
                </a:tc>
                <a:tc>
                  <a:txBody>
                    <a:bodyPr/>
                    <a:lstStyle/>
                    <a:p>
                      <a:pPr lvl="0" algn="ctr" defTabSz="914400">
                        <a:defRPr sz="1800" b="0" spc="0">
                          <a:solidFill>
                            <a:srgbClr val="000000"/>
                          </a:solidFill>
                        </a:defRPr>
                      </a:pPr>
                      <a:r>
                        <a:rPr lang="en-US" sz="2400" b="0" i="0" dirty="0" smtClean="0">
                          <a:solidFill>
                            <a:schemeClr val="bg1"/>
                          </a:solidFill>
                          <a:latin typeface="Montserrat Light" charset="0"/>
                          <a:sym typeface="Rajdhani"/>
                        </a:rPr>
                        <a:t>COLUMN FIVE</a:t>
                      </a:r>
                      <a:endParaRPr lang="en-US" sz="2400" b="0" i="0" dirty="0">
                        <a:solidFill>
                          <a:schemeClr val="bg1"/>
                        </a:solidFill>
                        <a:latin typeface="Montserrat Light" charset="0"/>
                        <a:ea typeface="Montserrat Light" charset="0"/>
                        <a:cs typeface="Montserrat Light" charset="0"/>
                        <a:sym typeface="Rajdhani"/>
                      </a:endParaRPr>
                    </a:p>
                  </a:txBody>
                  <a:tcPr marL="41396" marR="41396" marT="41407" marB="41407" anchor="ctr" horzOverflow="overflow">
                    <a:solidFill>
                      <a:srgbClr val="000000"/>
                    </a:solidFill>
                  </a:tcPr>
                </a:tc>
              </a:tr>
              <a:tr h="953437">
                <a:tc>
                  <a:txBody>
                    <a:bodyPr/>
                    <a:lstStyle/>
                    <a:p>
                      <a:pPr lvl="0" algn="ctr" defTabSz="914400">
                        <a:defRPr sz="1800" b="0" spc="0">
                          <a:solidFill>
                            <a:srgbClr val="000000"/>
                          </a:solidFill>
                        </a:defRPr>
                      </a:pPr>
                      <a:r>
                        <a:rPr lang="en-US" sz="2400" b="0" i="0" dirty="0" smtClean="0">
                          <a:solidFill>
                            <a:schemeClr val="tx1"/>
                          </a:solidFill>
                          <a:latin typeface="Montserrat Light" charset="0"/>
                          <a:sym typeface="Rajdhani"/>
                        </a:rPr>
                        <a:t>ROW ONE</a:t>
                      </a:r>
                      <a:endParaRPr lang="en-US" sz="2400" b="0" i="0" dirty="0">
                        <a:solidFill>
                          <a:schemeClr val="tx1"/>
                        </a:solidFill>
                        <a:latin typeface="Montserrat Light" charset="0"/>
                        <a:ea typeface="Montserrat Light" charset="0"/>
                        <a:cs typeface="Montserrat Light" charset="0"/>
                        <a:sym typeface="Rajdhani"/>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r>
              <a:tr h="953437">
                <a:tc>
                  <a:txBody>
                    <a:bodyPr/>
                    <a:lstStyle/>
                    <a:p>
                      <a:pPr lvl="0" algn="ctr" defTabSz="914400">
                        <a:defRPr sz="1800" b="0" spc="0">
                          <a:solidFill>
                            <a:srgbClr val="000000"/>
                          </a:solidFill>
                        </a:defRPr>
                      </a:pPr>
                      <a:r>
                        <a:rPr lang="en-US" sz="2400" b="0" i="0" dirty="0" smtClean="0">
                          <a:solidFill>
                            <a:schemeClr val="tx1"/>
                          </a:solidFill>
                          <a:latin typeface="Montserrat Light" charset="0"/>
                          <a:sym typeface="Rajdhani"/>
                        </a:rPr>
                        <a:t>ROW TWO</a:t>
                      </a:r>
                      <a:endParaRPr lang="en-US" sz="2400" b="0" i="0" dirty="0">
                        <a:solidFill>
                          <a:schemeClr val="tx1"/>
                        </a:solidFill>
                        <a:latin typeface="Montserrat Light" charset="0"/>
                        <a:ea typeface="Montserrat Light" charset="0"/>
                        <a:cs typeface="Montserrat Light" charset="0"/>
                        <a:sym typeface="Rajdhani"/>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r>
              <a:tr h="953437">
                <a:tc>
                  <a:txBody>
                    <a:bodyPr/>
                    <a:lstStyle/>
                    <a:p>
                      <a:pPr algn="ctr"/>
                      <a:r>
                        <a:rPr lang="en-US" sz="2700" b="0" i="0" dirty="0" smtClean="0">
                          <a:solidFill>
                            <a:schemeClr val="tx1"/>
                          </a:solidFill>
                          <a:latin typeface="Montserrat Light" charset="0"/>
                        </a:rPr>
                        <a:t>ROW</a:t>
                      </a:r>
                      <a:r>
                        <a:rPr lang="en-US" sz="2700" b="0" i="0" baseline="0" dirty="0" smtClean="0">
                          <a:solidFill>
                            <a:schemeClr val="tx1"/>
                          </a:solidFill>
                          <a:latin typeface="Montserrat Light" charset="0"/>
                        </a:rPr>
                        <a:t> THREE</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r>
              <a:tr h="953437">
                <a:tc>
                  <a:txBody>
                    <a:bodyPr/>
                    <a:lstStyle/>
                    <a:p>
                      <a:pPr algn="ctr"/>
                      <a:r>
                        <a:rPr lang="en-US" sz="2700" b="0" i="0" dirty="0" smtClean="0">
                          <a:solidFill>
                            <a:schemeClr val="tx1"/>
                          </a:solidFill>
                          <a:latin typeface="Montserrat Light" charset="0"/>
                        </a:rPr>
                        <a:t>ROW FOUR</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r>
              <a:tr h="953437">
                <a:tc>
                  <a:txBody>
                    <a:bodyPr/>
                    <a:lstStyle/>
                    <a:p>
                      <a:pPr algn="ctr"/>
                      <a:r>
                        <a:rPr lang="en-US" sz="2700" b="0" i="0" dirty="0" smtClean="0">
                          <a:solidFill>
                            <a:schemeClr val="tx1"/>
                          </a:solidFill>
                          <a:latin typeface="Montserrat Light" charset="0"/>
                        </a:rPr>
                        <a:t>ROW FIVE</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solidFill>
                      <a:schemeClr val="accent2">
                        <a:alpha val="10000"/>
                      </a:schemeClr>
                    </a:solidFill>
                  </a:tcPr>
                </a:tc>
              </a:tr>
              <a:tr h="953437">
                <a:tc>
                  <a:txBody>
                    <a:bodyPr/>
                    <a:lstStyle/>
                    <a:p>
                      <a:pPr algn="ctr"/>
                      <a:r>
                        <a:rPr lang="en-US" sz="2700" b="0" i="0" dirty="0" smtClean="0">
                          <a:solidFill>
                            <a:schemeClr val="tx1"/>
                          </a:solidFill>
                          <a:latin typeface="Montserrat Light" charset="0"/>
                        </a:rPr>
                        <a:t>ROW SIX</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r>
              <a:tr h="1214819">
                <a:tc>
                  <a:txBody>
                    <a:bodyPr/>
                    <a:lstStyle/>
                    <a:p>
                      <a:pPr algn="ctr"/>
                      <a:r>
                        <a:rPr lang="en-US" sz="2700" b="0" i="0" dirty="0" smtClean="0">
                          <a:latin typeface="Montserrat Light" charset="0"/>
                        </a:rPr>
                        <a:t>AMOUNT</a:t>
                      </a:r>
                      <a:endParaRPr lang="en-US" sz="2700" b="0" i="0" dirty="0">
                        <a:solidFill>
                          <a:schemeClr val="bg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c>
                  <a:txBody>
                    <a:bodyPr/>
                    <a:lstStyle/>
                    <a:p>
                      <a:pPr algn="ctr"/>
                      <a:r>
                        <a:rPr lang="en-US" sz="2700" b="0" i="0" dirty="0" smtClean="0">
                          <a:latin typeface="Montserrat Light" charset="0"/>
                        </a:rPr>
                        <a:t>$33,878.31</a:t>
                      </a:r>
                      <a:endParaRPr lang="en-US" sz="2700" b="0" i="0" dirty="0">
                        <a:solidFill>
                          <a:schemeClr val="tx1"/>
                        </a:solidFill>
                        <a:latin typeface="Montserrat Light" charset="0"/>
                        <a:cs typeface="Montserrat Light" charset="0"/>
                      </a:endParaRPr>
                    </a:p>
                  </a:txBody>
                  <a:tcPr marL="41396" marR="41396" marT="41407" marB="41407" anchor="ctr" horzOverflow="overflow"/>
                </a:tc>
              </a:tr>
            </a:tbl>
          </a:graphicData>
        </a:graphic>
      </p:graphicFrame>
      <p:sp>
        <p:nvSpPr>
          <p:cNvPr id="7" name="TextBox 6"/>
          <p:cNvSpPr txBox="1"/>
          <p:nvPr/>
        </p:nvSpPr>
        <p:spPr>
          <a:xfrm>
            <a:off x="5424909" y="1390006"/>
            <a:ext cx="13556917"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INFOGRAPHIC SIX MONTHS</a:t>
            </a:r>
            <a:endParaRPr lang="en-US" sz="9600" spc="600" dirty="0">
              <a:solidFill>
                <a:schemeClr val="tx2"/>
              </a:solidFill>
              <a:latin typeface="Montserrat" charset="0"/>
              <a:ea typeface="Montserrat" charset="0"/>
              <a:cs typeface="Montserrat" charset="0"/>
            </a:endParaRPr>
          </a:p>
        </p:txBody>
      </p:sp>
      <p:sp>
        <p:nvSpPr>
          <p:cNvPr id="10" name="TextBox 9"/>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1" name="TextBox 10"/>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86866639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nvPr>
        </p:nvGraphicFramePr>
        <p:xfrm>
          <a:off x="4314638" y="4309176"/>
          <a:ext cx="15748374" cy="6126774"/>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6011212" y="10839319"/>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YOUR TITLE</a:t>
            </a:r>
          </a:p>
        </p:txBody>
      </p:sp>
      <p:sp>
        <p:nvSpPr>
          <p:cNvPr id="27" name="TextBox 26"/>
          <p:cNvSpPr txBox="1"/>
          <p:nvPr/>
        </p:nvSpPr>
        <p:spPr>
          <a:xfrm>
            <a:off x="11082610" y="10830791"/>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WRITE HERE</a:t>
            </a:r>
          </a:p>
        </p:txBody>
      </p:sp>
      <p:sp>
        <p:nvSpPr>
          <p:cNvPr id="31" name="TextBox 30"/>
          <p:cNvSpPr txBox="1"/>
          <p:nvPr/>
        </p:nvSpPr>
        <p:spPr>
          <a:xfrm>
            <a:off x="16443080" y="10835796"/>
            <a:ext cx="3815414" cy="738664"/>
          </a:xfrm>
          <a:prstGeom prst="rect">
            <a:avLst/>
          </a:prstGeom>
          <a:noFill/>
        </p:spPr>
        <p:txBody>
          <a:bodyPr wrap="square" rtlCol="0">
            <a:spAutoFit/>
          </a:bodyPr>
          <a:lstStyle/>
          <a:p>
            <a:pPr>
              <a:lnSpc>
                <a:spcPct val="150000"/>
              </a:lnSpc>
            </a:pPr>
            <a:r>
              <a:rPr lang="en-US" sz="2800" spc="600" dirty="0" smtClean="0">
                <a:solidFill>
                  <a:schemeClr val="tx2"/>
                </a:solidFill>
                <a:latin typeface="Montserrat" charset="0"/>
                <a:ea typeface="Montserrat" charset="0"/>
                <a:cs typeface="Montserrat" charset="0"/>
              </a:rPr>
              <a:t>NAME HERE</a:t>
            </a:r>
          </a:p>
        </p:txBody>
      </p:sp>
      <p:sp>
        <p:nvSpPr>
          <p:cNvPr id="3" name="Rectangle 2"/>
          <p:cNvSpPr/>
          <p:nvPr/>
        </p:nvSpPr>
        <p:spPr>
          <a:xfrm>
            <a:off x="5684042" y="11078316"/>
            <a:ext cx="260669" cy="2606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2" name="Rectangle 31"/>
          <p:cNvSpPr/>
          <p:nvPr/>
        </p:nvSpPr>
        <p:spPr>
          <a:xfrm>
            <a:off x="10760148" y="11069927"/>
            <a:ext cx="260669" cy="2606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3" name="Rectangle 32"/>
          <p:cNvSpPr/>
          <p:nvPr/>
        </p:nvSpPr>
        <p:spPr>
          <a:xfrm>
            <a:off x="16096350" y="11069927"/>
            <a:ext cx="260669" cy="2606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2" name="TextBox 11"/>
          <p:cNvSpPr txBox="1"/>
          <p:nvPr/>
        </p:nvSpPr>
        <p:spPr>
          <a:xfrm>
            <a:off x="7984516" y="1390006"/>
            <a:ext cx="8345554"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GRAPHIC CHART</a:t>
            </a:r>
            <a:endParaRPr lang="en-US" sz="9600" spc="600" dirty="0">
              <a:solidFill>
                <a:schemeClr val="tx2"/>
              </a:solidFill>
              <a:latin typeface="Montserrat" charset="0"/>
              <a:ea typeface="Montserrat" charset="0"/>
              <a:cs typeface="Montserrat" charset="0"/>
            </a:endParaRPr>
          </a:p>
        </p:txBody>
      </p:sp>
      <p:sp>
        <p:nvSpPr>
          <p:cNvPr id="13" name="TextBox 12"/>
          <p:cNvSpPr txBox="1"/>
          <p:nvPr/>
        </p:nvSpPr>
        <p:spPr>
          <a:xfrm>
            <a:off x="9516185" y="929868"/>
            <a:ext cx="5282215" cy="338554"/>
          </a:xfrm>
          <a:prstGeom prst="rect">
            <a:avLst/>
          </a:prstGeom>
          <a:noFill/>
        </p:spPr>
        <p:txBody>
          <a:bodyPr wrap="non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4" name="TextBox 13"/>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841427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3289934" y="4666265"/>
            <a:ext cx="6606457" cy="6608176"/>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Montserrat Light" charset="0"/>
            </a:endParaRPr>
          </a:p>
        </p:txBody>
      </p:sp>
      <p:sp>
        <p:nvSpPr>
          <p:cNvPr id="6" name="Oval 5"/>
          <p:cNvSpPr/>
          <p:nvPr/>
        </p:nvSpPr>
        <p:spPr>
          <a:xfrm>
            <a:off x="8884043" y="4666265"/>
            <a:ext cx="6606457" cy="6608176"/>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Montserrat Light" charset="0"/>
            </a:endParaRPr>
          </a:p>
        </p:txBody>
      </p:sp>
      <p:sp>
        <p:nvSpPr>
          <p:cNvPr id="7" name="Oval 6"/>
          <p:cNvSpPr/>
          <p:nvPr/>
        </p:nvSpPr>
        <p:spPr>
          <a:xfrm>
            <a:off x="14530605" y="4666265"/>
            <a:ext cx="6606457" cy="6608176"/>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Montserrat Light" charset="0"/>
            </a:endParaRPr>
          </a:p>
        </p:txBody>
      </p:sp>
      <p:sp>
        <p:nvSpPr>
          <p:cNvPr id="17" name="TextBox 16"/>
          <p:cNvSpPr txBox="1"/>
          <p:nvPr/>
        </p:nvSpPr>
        <p:spPr>
          <a:xfrm>
            <a:off x="5321459" y="1390006"/>
            <a:ext cx="13763704" cy="1107996"/>
          </a:xfrm>
          <a:prstGeom prst="rect">
            <a:avLst/>
          </a:prstGeom>
          <a:noFill/>
        </p:spPr>
        <p:txBody>
          <a:bodyPr wrap="none" rtlCol="0">
            <a:spAutoFit/>
          </a:bodyPr>
          <a:lstStyle/>
          <a:p>
            <a:pPr algn="ctr"/>
            <a:r>
              <a:rPr lang="en-US" sz="6600" spc="600" smtClean="0">
                <a:solidFill>
                  <a:schemeClr val="tx2"/>
                </a:solidFill>
                <a:latin typeface="Montserrat" charset="0"/>
                <a:ea typeface="Montserrat" charset="0"/>
                <a:cs typeface="Montserrat" charset="0"/>
              </a:rPr>
              <a:t>THREE IMPORTANT VALUES</a:t>
            </a:r>
            <a:endParaRPr lang="en-US" sz="9600" spc="600" dirty="0">
              <a:solidFill>
                <a:schemeClr val="tx2"/>
              </a:solidFill>
              <a:latin typeface="Montserrat" charset="0"/>
              <a:ea typeface="Montserrat" charset="0"/>
              <a:cs typeface="Montserrat" charset="0"/>
            </a:endParaRPr>
          </a:p>
        </p:txBody>
      </p:sp>
      <p:sp>
        <p:nvSpPr>
          <p:cNvPr id="18" name="TextBox 17"/>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9" name="TextBox 18"/>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grpSp>
        <p:nvGrpSpPr>
          <p:cNvPr id="20" name="Group 19"/>
          <p:cNvGrpSpPr/>
          <p:nvPr/>
        </p:nvGrpSpPr>
        <p:grpSpPr>
          <a:xfrm>
            <a:off x="5920753" y="6190595"/>
            <a:ext cx="1307713" cy="783392"/>
            <a:chOff x="1775548" y="1990598"/>
            <a:chExt cx="621122" cy="372086"/>
          </a:xfrm>
        </p:grpSpPr>
        <p:sp>
          <p:nvSpPr>
            <p:cNvPr id="21"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bg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22"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grpSp>
      <p:sp>
        <p:nvSpPr>
          <p:cNvPr id="38" name="TextBox 37"/>
          <p:cNvSpPr txBox="1"/>
          <p:nvPr/>
        </p:nvSpPr>
        <p:spPr>
          <a:xfrm>
            <a:off x="4176996" y="8384714"/>
            <a:ext cx="4796139" cy="1411669"/>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persons, or </a:t>
            </a:r>
            <a:r>
              <a:rPr lang="en-US" sz="2000" dirty="0" smtClean="0">
                <a:solidFill>
                  <a:schemeClr val="bg1"/>
                </a:solidFill>
                <a:latin typeface="Montserrat Light" charset="0"/>
                <a:ea typeface="Montserrat Light" charset="0"/>
                <a:cs typeface="Montserrat Light" charset="0"/>
              </a:rPr>
              <a:t>a</a:t>
            </a:r>
            <a:endParaRPr lang="en-US" sz="2000" dirty="0">
              <a:solidFill>
                <a:schemeClr val="bg1"/>
              </a:solidFill>
              <a:latin typeface="Montserrat Light" charset="0"/>
              <a:ea typeface="Montserrat Light" charset="0"/>
              <a:cs typeface="Montserrat Light" charset="0"/>
            </a:endParaRPr>
          </a:p>
        </p:txBody>
      </p:sp>
      <p:sp>
        <p:nvSpPr>
          <p:cNvPr id="39" name="TextBox 38"/>
          <p:cNvSpPr txBox="1"/>
          <p:nvPr/>
        </p:nvSpPr>
        <p:spPr>
          <a:xfrm>
            <a:off x="4789003" y="7652454"/>
            <a:ext cx="3570208"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WRITE HERE</a:t>
            </a:r>
            <a:endParaRPr lang="en-US" sz="4800" spc="600" dirty="0">
              <a:solidFill>
                <a:schemeClr val="bg1"/>
              </a:solidFill>
              <a:latin typeface="Montserrat" charset="0"/>
              <a:ea typeface="Montserrat" charset="0"/>
              <a:cs typeface="Montserrat" charset="0"/>
            </a:endParaRPr>
          </a:p>
        </p:txBody>
      </p:sp>
      <p:grpSp>
        <p:nvGrpSpPr>
          <p:cNvPr id="23" name="Group 22"/>
          <p:cNvGrpSpPr/>
          <p:nvPr/>
        </p:nvGrpSpPr>
        <p:grpSpPr>
          <a:xfrm>
            <a:off x="11548392" y="6137922"/>
            <a:ext cx="1307713" cy="888262"/>
            <a:chOff x="6188913" y="23939881"/>
            <a:chExt cx="1307713" cy="888262"/>
          </a:xfrm>
          <a:noFill/>
        </p:grpSpPr>
        <p:sp>
          <p:nvSpPr>
            <p:cNvPr id="24"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grpFill/>
            <a:ln w="34290"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bg1"/>
                </a:solidFill>
                <a:latin typeface="Montserrat Light" charset="0"/>
              </a:endParaRPr>
            </a:p>
          </p:txBody>
        </p:sp>
        <p:sp>
          <p:nvSpPr>
            <p:cNvPr id="30"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bg1"/>
                </a:solidFill>
                <a:latin typeface="Montserrat Light" charset="0"/>
              </a:endParaRPr>
            </a:p>
          </p:txBody>
        </p:sp>
        <p:sp>
          <p:nvSpPr>
            <p:cNvPr id="31" name="Line 629"/>
            <p:cNvSpPr>
              <a:spLocks noChangeShapeType="1"/>
            </p:cNvSpPr>
            <p:nvPr/>
          </p:nvSpPr>
          <p:spPr bwMode="auto">
            <a:xfrm>
              <a:off x="6355459" y="24149611"/>
              <a:ext cx="6171" cy="678532"/>
            </a:xfrm>
            <a:prstGeom prst="line">
              <a:avLst/>
            </a:pr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Montserrat Light" charset="0"/>
              </a:endParaRPr>
            </a:p>
          </p:txBody>
        </p:sp>
        <p:sp>
          <p:nvSpPr>
            <p:cNvPr id="33"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bg1"/>
                </a:solidFill>
                <a:latin typeface="Montserrat Light" charset="0"/>
              </a:endParaRPr>
            </a:p>
          </p:txBody>
        </p:sp>
      </p:grpSp>
      <p:sp>
        <p:nvSpPr>
          <p:cNvPr id="40" name="TextBox 39"/>
          <p:cNvSpPr txBox="1"/>
          <p:nvPr/>
        </p:nvSpPr>
        <p:spPr>
          <a:xfrm>
            <a:off x="9816392" y="8355232"/>
            <a:ext cx="4796139" cy="1411669"/>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2000">
                <a:solidFill>
                  <a:schemeClr val="bg1"/>
                </a:solidFill>
                <a:latin typeface="Montserrat Light" charset="0"/>
                <a:ea typeface="Montserrat Light" charset="0"/>
                <a:cs typeface="Montserrat Light" charset="0"/>
              </a:rPr>
              <a:t>or </a:t>
            </a:r>
            <a:r>
              <a:rPr lang="en-US" sz="2000" smtClean="0">
                <a:solidFill>
                  <a:schemeClr val="bg1"/>
                </a:solidFill>
                <a:latin typeface="Montserrat Light" charset="0"/>
                <a:ea typeface="Montserrat Light" charset="0"/>
                <a:cs typeface="Montserrat Light" charset="0"/>
              </a:rPr>
              <a:t>a</a:t>
            </a:r>
            <a:endParaRPr lang="en-US" sz="2000" dirty="0">
              <a:solidFill>
                <a:schemeClr val="bg1"/>
              </a:solidFill>
              <a:latin typeface="Montserrat Light" charset="0"/>
              <a:ea typeface="Montserrat Light" charset="0"/>
              <a:cs typeface="Montserrat Light" charset="0"/>
            </a:endParaRPr>
          </a:p>
        </p:txBody>
      </p:sp>
      <p:sp>
        <p:nvSpPr>
          <p:cNvPr id="41" name="TextBox 40"/>
          <p:cNvSpPr txBox="1"/>
          <p:nvPr/>
        </p:nvSpPr>
        <p:spPr>
          <a:xfrm>
            <a:off x="10428397" y="7622972"/>
            <a:ext cx="3570208"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WRITE HERE</a:t>
            </a:r>
            <a:endParaRPr lang="en-US" sz="4800" spc="600" dirty="0">
              <a:solidFill>
                <a:schemeClr val="bg1"/>
              </a:solidFill>
              <a:latin typeface="Montserrat" charset="0"/>
              <a:ea typeface="Montserrat" charset="0"/>
              <a:cs typeface="Montserrat" charset="0"/>
            </a:endParaRPr>
          </a:p>
        </p:txBody>
      </p:sp>
      <p:grpSp>
        <p:nvGrpSpPr>
          <p:cNvPr id="34" name="Group 33"/>
          <p:cNvGrpSpPr/>
          <p:nvPr/>
        </p:nvGrpSpPr>
        <p:grpSpPr>
          <a:xfrm>
            <a:off x="17175098" y="6133007"/>
            <a:ext cx="1307713" cy="888258"/>
            <a:chOff x="4330350" y="12186372"/>
            <a:chExt cx="621122" cy="421894"/>
          </a:xfrm>
          <a:noFill/>
        </p:grpSpPr>
        <p:sp>
          <p:nvSpPr>
            <p:cNvPr id="35"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grpFill/>
            <a:ln w="34290"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sp>
          <p:nvSpPr>
            <p:cNvPr id="36"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Montserrat Light" charset="0"/>
              </a:endParaRPr>
            </a:p>
          </p:txBody>
        </p:sp>
        <p:sp>
          <p:nvSpPr>
            <p:cNvPr id="37"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Montserrat Light" charset="0"/>
              </a:endParaRPr>
            </a:p>
          </p:txBody>
        </p:sp>
      </p:grpSp>
      <p:sp>
        <p:nvSpPr>
          <p:cNvPr id="42" name="TextBox 41"/>
          <p:cNvSpPr txBox="1"/>
          <p:nvPr/>
        </p:nvSpPr>
        <p:spPr>
          <a:xfrm>
            <a:off x="15470017" y="8350317"/>
            <a:ext cx="4796139" cy="1411669"/>
          </a:xfrm>
          <a:prstGeom prst="rect">
            <a:avLst/>
          </a:prstGeom>
          <a:noFill/>
        </p:spPr>
        <p:txBody>
          <a:bodyPr wrap="square" rtlCol="0">
            <a:spAutoFit/>
          </a:bodyPr>
          <a:lstStyle/>
          <a:p>
            <a:pPr algn="ctr">
              <a:lnSpc>
                <a:spcPct val="150000"/>
              </a:lnSpc>
            </a:pPr>
            <a:r>
              <a:rPr lang="en-US" sz="20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2000">
                <a:solidFill>
                  <a:schemeClr val="bg1"/>
                </a:solidFill>
                <a:latin typeface="Montserrat Light" charset="0"/>
                <a:ea typeface="Montserrat Light" charset="0"/>
                <a:cs typeface="Montserrat Light" charset="0"/>
              </a:rPr>
              <a:t>or </a:t>
            </a:r>
            <a:r>
              <a:rPr lang="en-US" sz="2000" smtClean="0">
                <a:solidFill>
                  <a:schemeClr val="bg1"/>
                </a:solidFill>
                <a:latin typeface="Montserrat Light" charset="0"/>
                <a:ea typeface="Montserrat Light" charset="0"/>
                <a:cs typeface="Montserrat Light" charset="0"/>
              </a:rPr>
              <a:t>a</a:t>
            </a:r>
            <a:endParaRPr lang="en-US" sz="2000" dirty="0">
              <a:solidFill>
                <a:schemeClr val="bg1"/>
              </a:solidFill>
              <a:latin typeface="Montserrat Light" charset="0"/>
              <a:ea typeface="Montserrat Light" charset="0"/>
              <a:cs typeface="Montserrat Light" charset="0"/>
            </a:endParaRPr>
          </a:p>
        </p:txBody>
      </p:sp>
      <p:sp>
        <p:nvSpPr>
          <p:cNvPr id="43" name="TextBox 42"/>
          <p:cNvSpPr txBox="1"/>
          <p:nvPr/>
        </p:nvSpPr>
        <p:spPr>
          <a:xfrm>
            <a:off x="16082023" y="7618057"/>
            <a:ext cx="3570208" cy="584775"/>
          </a:xfrm>
          <a:prstGeom prst="rect">
            <a:avLst/>
          </a:prstGeom>
          <a:noFill/>
        </p:spPr>
        <p:txBody>
          <a:bodyPr wrap="none" rtlCol="0">
            <a:spAutoFit/>
          </a:bodyPr>
          <a:lstStyle/>
          <a:p>
            <a:pPr algn="ctr"/>
            <a:r>
              <a:rPr lang="en-US" sz="3200" spc="600" dirty="0" smtClean="0">
                <a:solidFill>
                  <a:schemeClr val="bg1"/>
                </a:solidFill>
                <a:latin typeface="Montserrat" charset="0"/>
                <a:ea typeface="Montserrat" charset="0"/>
                <a:cs typeface="Montserrat" charset="0"/>
              </a:rPr>
              <a:t>WRITE HERE</a:t>
            </a:r>
            <a:endParaRPr lang="en-US" sz="4800" spc="600" dirty="0">
              <a:solidFill>
                <a:schemeClr val="bg1"/>
              </a:solidFill>
              <a:latin typeface="Montserrat" charset="0"/>
              <a:ea typeface="Montserrat" charset="0"/>
              <a:cs typeface="Montserrat" charset="0"/>
            </a:endParaRPr>
          </a:p>
        </p:txBody>
      </p:sp>
    </p:spTree>
    <p:extLst>
      <p:ext uri="{BB962C8B-B14F-4D97-AF65-F5344CB8AC3E}">
        <p14:creationId xmlns:p14="http://schemas.microsoft.com/office/powerpoint/2010/main" val="4047806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nvPr>
        </p:nvGraphicFramePr>
        <p:xfrm>
          <a:off x="12188825" y="4396673"/>
          <a:ext cx="10553700" cy="7894453"/>
        </p:xfrm>
        <a:graphic>
          <a:graphicData uri="http://schemas.openxmlformats.org/drawingml/2006/table">
            <a:tbl>
              <a:tblPr firstRow="1" bandRow="1">
                <a:tableStyleId>{5940675A-B579-460E-94D1-54222C63F5DA}</a:tableStyleId>
              </a:tblPr>
              <a:tblGrid>
                <a:gridCol w="2490297"/>
                <a:gridCol w="2687801"/>
                <a:gridCol w="2687801"/>
                <a:gridCol w="2687801"/>
              </a:tblGrid>
              <a:tr h="1127779">
                <a:tc>
                  <a:txBody>
                    <a:bodyPr/>
                    <a:lstStyle/>
                    <a:p>
                      <a:pPr algn="ctr"/>
                      <a:endParaRPr lang="en-US" sz="2400" b="0" i="0" dirty="0">
                        <a:solidFill>
                          <a:schemeClr val="bg1"/>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400" b="0" i="0" dirty="0" smtClean="0">
                          <a:solidFill>
                            <a:schemeClr val="bg1"/>
                          </a:solidFill>
                          <a:latin typeface="Montserrat" charset="0"/>
                          <a:ea typeface="Montserrat" charset="0"/>
                          <a:cs typeface="Montserrat" charset="0"/>
                        </a:rPr>
                        <a:t>SECTION ONE</a:t>
                      </a:r>
                      <a:endParaRPr lang="en-US" sz="2400" b="0" i="0" dirty="0">
                        <a:solidFill>
                          <a:schemeClr val="bg1"/>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400" b="0" i="0" dirty="0" smtClean="0">
                          <a:solidFill>
                            <a:schemeClr val="bg1"/>
                          </a:solidFill>
                          <a:latin typeface="Montserrat" charset="0"/>
                          <a:ea typeface="Montserrat" charset="0"/>
                          <a:cs typeface="Montserrat" charset="0"/>
                        </a:rPr>
                        <a:t>SECTION TWO</a:t>
                      </a:r>
                      <a:endParaRPr lang="en-US" sz="2400" b="0" i="0" dirty="0">
                        <a:solidFill>
                          <a:schemeClr val="bg1"/>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400" b="0" i="0" dirty="0" smtClean="0">
                          <a:solidFill>
                            <a:schemeClr val="bg1"/>
                          </a:solidFill>
                          <a:latin typeface="Montserrat" charset="0"/>
                          <a:ea typeface="Montserrat" charset="0"/>
                          <a:cs typeface="Montserrat" charset="0"/>
                        </a:rPr>
                        <a:t>SECTION THREE</a:t>
                      </a:r>
                      <a:endParaRPr lang="en-US" sz="2400" b="0" i="0" dirty="0">
                        <a:solidFill>
                          <a:schemeClr val="bg1"/>
                        </a:solidFill>
                        <a:latin typeface="Montserrat" charset="0"/>
                        <a:ea typeface="Montserrat" charset="0"/>
                        <a:cs typeface="Montserra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r>
              <a:tr h="1127779">
                <a:tc>
                  <a:txBody>
                    <a:bodyPr/>
                    <a:lstStyle/>
                    <a:p>
                      <a:pPr algn="ctr"/>
                      <a:r>
                        <a:rPr lang="en-US" sz="1800" b="0" i="0" spc="0" dirty="0" smtClean="0">
                          <a:solidFill>
                            <a:schemeClr val="tx2"/>
                          </a:solidFill>
                          <a:latin typeface="Montserrat Light" charset="0"/>
                          <a:ea typeface="Montserrat Light" charset="0"/>
                          <a:cs typeface="Montserrat Light" charset="0"/>
                        </a:rPr>
                        <a:t>ROW ONE</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smtClean="0">
                          <a:solidFill>
                            <a:schemeClr val="tx2"/>
                          </a:solidFill>
                          <a:latin typeface="Montserrat Light" charset="0"/>
                          <a:ea typeface="Montserrat Light" charset="0"/>
                          <a:cs typeface="Montserrat Light" charset="0"/>
                        </a:rPr>
                        <a:t>$4,955.00</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smtClean="0">
                          <a:solidFill>
                            <a:schemeClr val="tx2"/>
                          </a:solidFill>
                          <a:latin typeface="Montserrat Light" charset="0"/>
                          <a:ea typeface="Montserrat Light" charset="0"/>
                          <a:cs typeface="Montserrat Light" charset="0"/>
                        </a:rPr>
                        <a:t>#12,899.00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smtClean="0">
                          <a:solidFill>
                            <a:schemeClr val="tx2"/>
                          </a:solidFill>
                          <a:latin typeface="Montserrat Light" charset="0"/>
                          <a:ea typeface="Montserrat Light" charset="0"/>
                          <a:cs typeface="Montserrat Light" charset="0"/>
                        </a:rPr>
                        <a:t>$3,900.00USD</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1800" b="0" i="0" spc="0" dirty="0" smtClean="0">
                          <a:solidFill>
                            <a:schemeClr val="tx2"/>
                          </a:solidFill>
                          <a:latin typeface="Montserrat Light" charset="0"/>
                          <a:ea typeface="Montserrat Light" charset="0"/>
                          <a:cs typeface="Montserrat Light" charset="0"/>
                        </a:rPr>
                        <a:t>ROW</a:t>
                      </a:r>
                      <a:r>
                        <a:rPr lang="en-US" sz="1800" b="0" i="0" spc="0" baseline="0" dirty="0" smtClean="0">
                          <a:solidFill>
                            <a:schemeClr val="tx2"/>
                          </a:solidFill>
                          <a:latin typeface="Montserrat Light" charset="0"/>
                          <a:ea typeface="Montserrat Light" charset="0"/>
                          <a:cs typeface="Montserrat Light" charset="0"/>
                        </a:rPr>
                        <a:t> TWO</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smtClean="0">
                          <a:solidFill>
                            <a:schemeClr val="tx2"/>
                          </a:solidFill>
                          <a:latin typeface="Montserrat Light" charset="0"/>
                          <a:ea typeface="Montserrat Light" charset="0"/>
                          <a:cs typeface="Montserrat Light" charset="0"/>
                        </a:rPr>
                        <a:t>#12,899.00</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smtClean="0">
                          <a:solidFill>
                            <a:schemeClr val="tx2"/>
                          </a:solidFill>
                          <a:latin typeface="Montserrat Light" charset="0"/>
                          <a:ea typeface="Montserrat Light" charset="0"/>
                          <a:cs typeface="Montserrat Light" charset="0"/>
                        </a:rPr>
                        <a:t>$4,955.00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smtClean="0">
                          <a:solidFill>
                            <a:schemeClr val="tx2"/>
                          </a:solidFill>
                          <a:latin typeface="Montserrat Light" charset="0"/>
                          <a:ea typeface="Montserrat Light" charset="0"/>
                          <a:cs typeface="Montserrat Light" charset="0"/>
                        </a:rPr>
                        <a:t>#12,899.00USD</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1800" b="0" i="0" spc="0" dirty="0" smtClean="0">
                          <a:solidFill>
                            <a:schemeClr val="tx2"/>
                          </a:solidFill>
                          <a:latin typeface="Montserrat Light" charset="0"/>
                          <a:ea typeface="Montserrat Light" charset="0"/>
                          <a:cs typeface="Montserrat Light" charset="0"/>
                        </a:rPr>
                        <a:t>ROW</a:t>
                      </a:r>
                      <a:r>
                        <a:rPr lang="en-US" sz="1800" b="0" i="0" spc="0" baseline="0" dirty="0" smtClean="0">
                          <a:solidFill>
                            <a:schemeClr val="tx2"/>
                          </a:solidFill>
                          <a:latin typeface="Montserrat Light" charset="0"/>
                          <a:ea typeface="Montserrat Light" charset="0"/>
                          <a:cs typeface="Montserrat Light" charset="0"/>
                        </a:rPr>
                        <a:t> THREE</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smtClean="0">
                          <a:solidFill>
                            <a:schemeClr val="tx2"/>
                          </a:solidFill>
                          <a:latin typeface="Montserrat Light" charset="0"/>
                          <a:ea typeface="Montserrat Light" charset="0"/>
                          <a:cs typeface="Montserrat Light" charset="0"/>
                        </a:rPr>
                        <a:t>$3,900.00</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smtClean="0">
                          <a:solidFill>
                            <a:schemeClr val="tx2"/>
                          </a:solidFill>
                          <a:latin typeface="Montserrat Light" charset="0"/>
                          <a:ea typeface="Montserrat Light" charset="0"/>
                          <a:cs typeface="Montserrat Light" charset="0"/>
                        </a:rPr>
                        <a:t>#12,899.00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smtClean="0">
                          <a:solidFill>
                            <a:schemeClr val="tx2"/>
                          </a:solidFill>
                          <a:latin typeface="Montserrat Light" charset="0"/>
                          <a:ea typeface="Montserrat Light" charset="0"/>
                          <a:cs typeface="Montserrat Light" charset="0"/>
                        </a:rPr>
                        <a:t>$4,955.00USD</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1800" b="0" i="0" spc="0" dirty="0" smtClean="0">
                          <a:solidFill>
                            <a:schemeClr val="tx2"/>
                          </a:solidFill>
                          <a:latin typeface="Montserrat Light" charset="0"/>
                          <a:ea typeface="Montserrat Light" charset="0"/>
                          <a:cs typeface="Montserrat Light" charset="0"/>
                        </a:rPr>
                        <a:t>ROW FOUR</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smtClean="0">
                          <a:solidFill>
                            <a:schemeClr val="tx2"/>
                          </a:solidFill>
                          <a:latin typeface="Montserrat Light" charset="0"/>
                          <a:ea typeface="Montserrat Light" charset="0"/>
                          <a:cs typeface="Montserrat Light" charset="0"/>
                        </a:rPr>
                        <a:t>$5,890.00</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smtClean="0">
                          <a:solidFill>
                            <a:schemeClr val="tx2"/>
                          </a:solidFill>
                          <a:latin typeface="Montserrat Light" charset="0"/>
                          <a:ea typeface="Montserrat Light" charset="0"/>
                          <a:cs typeface="Montserrat Light" charset="0"/>
                        </a:rPr>
                        <a:t>$4,955.00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smtClean="0">
                          <a:solidFill>
                            <a:schemeClr val="tx2"/>
                          </a:solidFill>
                          <a:latin typeface="Montserrat Light" charset="0"/>
                          <a:ea typeface="Montserrat Light" charset="0"/>
                          <a:cs typeface="Montserrat Light" charset="0"/>
                        </a:rPr>
                        <a:t>$5,890.00USD</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1800" b="0" i="0" spc="0" dirty="0" smtClean="0">
                          <a:solidFill>
                            <a:schemeClr val="tx2"/>
                          </a:solidFill>
                          <a:latin typeface="Montserrat Light" charset="0"/>
                          <a:ea typeface="Montserrat Light" charset="0"/>
                          <a:cs typeface="Montserrat Light" charset="0"/>
                        </a:rPr>
                        <a:t>ROW</a:t>
                      </a:r>
                      <a:r>
                        <a:rPr lang="en-US" sz="1800" b="0" i="0" spc="0" baseline="0" dirty="0" smtClean="0">
                          <a:solidFill>
                            <a:schemeClr val="tx2"/>
                          </a:solidFill>
                          <a:latin typeface="Montserrat Light" charset="0"/>
                          <a:ea typeface="Montserrat Light" charset="0"/>
                          <a:cs typeface="Montserrat Light" charset="0"/>
                        </a:rPr>
                        <a:t> FIVE</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smtClean="0">
                          <a:solidFill>
                            <a:schemeClr val="tx2"/>
                          </a:solidFill>
                          <a:latin typeface="Montserrat Light" charset="0"/>
                          <a:ea typeface="Montserrat Light" charset="0"/>
                          <a:cs typeface="Montserrat Light" charset="0"/>
                        </a:rPr>
                        <a:t>$4,955.00</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smtClean="0">
                          <a:solidFill>
                            <a:schemeClr val="tx2"/>
                          </a:solidFill>
                          <a:latin typeface="Montserrat Light" charset="0"/>
                          <a:ea typeface="Montserrat Light" charset="0"/>
                          <a:cs typeface="Montserrat Light" charset="0"/>
                        </a:rPr>
                        <a:t>$3,900.00</a:t>
                      </a:r>
                      <a:endParaRPr lang="en-US" sz="1800" b="0" i="0" spc="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smtClean="0">
                          <a:solidFill>
                            <a:schemeClr val="tx2"/>
                          </a:solidFill>
                          <a:latin typeface="Montserrat Light" charset="0"/>
                          <a:ea typeface="Montserrat Light" charset="0"/>
                          <a:cs typeface="Montserrat Light" charset="0"/>
                        </a:rPr>
                        <a:t>#12,899.00USD</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1127779">
                <a:tc>
                  <a:txBody>
                    <a:bodyPr/>
                    <a:lstStyle/>
                    <a:p>
                      <a:pPr algn="ctr"/>
                      <a:r>
                        <a:rPr lang="en-US" sz="2400" b="0" i="0" dirty="0" smtClean="0">
                          <a:solidFill>
                            <a:schemeClr val="tx2"/>
                          </a:solidFill>
                          <a:latin typeface="Montserrat Light" charset="0"/>
                          <a:ea typeface="Montserrat Light" charset="0"/>
                          <a:cs typeface="Montserrat Light" charset="0"/>
                        </a:rPr>
                        <a:t>TOTAL</a:t>
                      </a:r>
                      <a:endParaRPr lang="en-US" sz="2400" b="0" i="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400" b="0" i="0" dirty="0" smtClean="0">
                          <a:solidFill>
                            <a:schemeClr val="tx2"/>
                          </a:solidFill>
                          <a:latin typeface="Montserrat Light" charset="0"/>
                          <a:ea typeface="Montserrat Light" charset="0"/>
                          <a:cs typeface="Montserrat Light" charset="0"/>
                        </a:rPr>
                        <a:t>$149,890.00</a:t>
                      </a:r>
                      <a:endParaRPr lang="en-US" sz="2400" b="0" i="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400" b="0" i="0" dirty="0" smtClean="0">
                          <a:solidFill>
                            <a:schemeClr val="tx2"/>
                          </a:solidFill>
                          <a:latin typeface="Montserrat Light" charset="0"/>
                          <a:ea typeface="Montserrat Light" charset="0"/>
                          <a:cs typeface="Montserrat Light" charset="0"/>
                        </a:rPr>
                        <a:t>$149,890.00</a:t>
                      </a:r>
                      <a:endParaRPr lang="en-US" sz="2400" b="0" i="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400" b="0" i="0" dirty="0" smtClean="0">
                          <a:solidFill>
                            <a:schemeClr val="tx2"/>
                          </a:solidFill>
                          <a:latin typeface="Montserrat Light" charset="0"/>
                          <a:ea typeface="Montserrat Light" charset="0"/>
                          <a:cs typeface="Montserrat Light" charset="0"/>
                        </a:rPr>
                        <a:t>$149,890.00</a:t>
                      </a:r>
                      <a:endParaRPr lang="en-US" sz="2400" b="0" i="0" dirty="0">
                        <a:solidFill>
                          <a:schemeClr val="tx2"/>
                        </a:solidFill>
                        <a:latin typeface="Montserrat Light" charset="0"/>
                        <a:ea typeface="Montserrat Light" charset="0"/>
                        <a:cs typeface="Montserrat Light" charset="0"/>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bl>
          </a:graphicData>
        </a:graphic>
      </p:graphicFrame>
      <p:sp>
        <p:nvSpPr>
          <p:cNvPr id="4" name="TextBox 3"/>
          <p:cNvSpPr txBox="1"/>
          <p:nvPr/>
        </p:nvSpPr>
        <p:spPr>
          <a:xfrm>
            <a:off x="6659182" y="1390006"/>
            <a:ext cx="11088293"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TABLE + DESCRIPTION</a:t>
            </a:r>
            <a:endParaRPr lang="en-US" sz="9600" spc="600" dirty="0">
              <a:solidFill>
                <a:schemeClr val="tx2"/>
              </a:solidFill>
              <a:latin typeface="Montserrat" charset="0"/>
              <a:ea typeface="Montserrat" charset="0"/>
              <a:cs typeface="Montserrat" charset="0"/>
            </a:endParaRPr>
          </a:p>
        </p:txBody>
      </p:sp>
      <p:sp>
        <p:nvSpPr>
          <p:cNvPr id="5" name="TextBox 4"/>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6" name="TextBox 5"/>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grpSp>
        <p:nvGrpSpPr>
          <p:cNvPr id="18" name="Group 17"/>
          <p:cNvGrpSpPr/>
          <p:nvPr/>
        </p:nvGrpSpPr>
        <p:grpSpPr>
          <a:xfrm>
            <a:off x="1945901" y="4960213"/>
            <a:ext cx="8857566" cy="6767372"/>
            <a:chOff x="2150543" y="4241479"/>
            <a:chExt cx="8857566" cy="6767372"/>
          </a:xfrm>
        </p:grpSpPr>
        <p:sp>
          <p:nvSpPr>
            <p:cNvPr id="19" name="TextBox 18"/>
            <p:cNvSpPr txBox="1"/>
            <p:nvPr/>
          </p:nvSpPr>
          <p:spPr>
            <a:xfrm>
              <a:off x="4155017" y="4826254"/>
              <a:ext cx="6817783"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20" name="TextBox 19"/>
            <p:cNvSpPr txBox="1"/>
            <p:nvPr/>
          </p:nvSpPr>
          <p:spPr>
            <a:xfrm>
              <a:off x="4155016" y="4241479"/>
              <a:ext cx="5239803"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A</a:t>
              </a:r>
              <a:endParaRPr lang="en-US" sz="4800" b="1" spc="600" dirty="0">
                <a:solidFill>
                  <a:schemeClr val="tx2"/>
                </a:solidFill>
                <a:latin typeface="Montserrat" charset="0"/>
                <a:ea typeface="Montserrat" charset="0"/>
                <a:cs typeface="Montserrat" charset="0"/>
              </a:endParaRPr>
            </a:p>
          </p:txBody>
        </p:sp>
        <p:sp>
          <p:nvSpPr>
            <p:cNvPr id="21" name="Shape 2775"/>
            <p:cNvSpPr/>
            <p:nvPr/>
          </p:nvSpPr>
          <p:spPr>
            <a:xfrm>
              <a:off x="2150543" y="4303554"/>
              <a:ext cx="1324481" cy="96325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2" name="Shape 2553"/>
            <p:cNvSpPr/>
            <p:nvPr/>
          </p:nvSpPr>
          <p:spPr>
            <a:xfrm>
              <a:off x="2265523" y="9488343"/>
              <a:ext cx="1110656" cy="100968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3" name="Shape 2624"/>
            <p:cNvSpPr>
              <a:spLocks noChangeAspect="1"/>
            </p:cNvSpPr>
            <p:nvPr/>
          </p:nvSpPr>
          <p:spPr>
            <a:xfrm>
              <a:off x="2353743" y="6810417"/>
              <a:ext cx="961803" cy="961803"/>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4" name="TextBox 23"/>
            <p:cNvSpPr txBox="1"/>
            <p:nvPr/>
          </p:nvSpPr>
          <p:spPr>
            <a:xfrm>
              <a:off x="4155017" y="7411969"/>
              <a:ext cx="6817783"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25" name="TextBox 24"/>
            <p:cNvSpPr txBox="1"/>
            <p:nvPr/>
          </p:nvSpPr>
          <p:spPr>
            <a:xfrm>
              <a:off x="4155016" y="6827194"/>
              <a:ext cx="5239803"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B</a:t>
              </a:r>
              <a:endParaRPr lang="en-US" sz="4800" b="1" spc="600" dirty="0">
                <a:solidFill>
                  <a:schemeClr val="tx2"/>
                </a:solidFill>
                <a:latin typeface="Montserrat" charset="0"/>
                <a:ea typeface="Montserrat" charset="0"/>
                <a:cs typeface="Montserrat" charset="0"/>
              </a:endParaRPr>
            </a:p>
          </p:txBody>
        </p:sp>
        <p:sp>
          <p:nvSpPr>
            <p:cNvPr id="26" name="TextBox 25"/>
            <p:cNvSpPr txBox="1"/>
            <p:nvPr/>
          </p:nvSpPr>
          <p:spPr>
            <a:xfrm>
              <a:off x="4190326" y="9993188"/>
              <a:ext cx="6817783" cy="1015663"/>
            </a:xfrm>
            <a:prstGeom prst="rect">
              <a:avLst/>
            </a:prstGeom>
            <a:noFill/>
          </p:spPr>
          <p:txBody>
            <a:bodyPr wrap="square" rtlCol="0">
              <a:spAutoFit/>
            </a:bodyPr>
            <a:lstStyle/>
            <a:p>
              <a:pPr>
                <a:lnSpc>
                  <a:spcPct val="150000"/>
                </a:lnSpc>
              </a:pPr>
              <a:r>
                <a:rPr lang="en-US" sz="2000" dirty="0">
                  <a:latin typeface="Montserrat Light" charset="0"/>
                  <a:ea typeface="Montserrat Light" charset="0"/>
                  <a:cs typeface="Montserrat Light" charset="0"/>
                </a:rPr>
                <a:t>A company is an association or collection of individuals, whether natural persons, legal persons</a:t>
              </a:r>
              <a:r>
                <a:rPr lang="en-US" sz="2000" dirty="0" smtClean="0">
                  <a:latin typeface="Montserrat Light" charset="0"/>
                  <a:ea typeface="Montserrat Light" charset="0"/>
                  <a:cs typeface="Montserrat Light" charset="0"/>
                </a:rPr>
                <a:t>,.</a:t>
              </a:r>
              <a:endParaRPr lang="en-US" sz="2000" dirty="0">
                <a:latin typeface="Montserrat Light" charset="0"/>
                <a:ea typeface="Montserrat Light" charset="0"/>
                <a:cs typeface="Montserrat Light" charset="0"/>
              </a:endParaRPr>
            </a:p>
          </p:txBody>
        </p:sp>
        <p:sp>
          <p:nvSpPr>
            <p:cNvPr id="27" name="TextBox 26"/>
            <p:cNvSpPr txBox="1"/>
            <p:nvPr/>
          </p:nvSpPr>
          <p:spPr>
            <a:xfrm>
              <a:off x="4190325" y="9408413"/>
              <a:ext cx="5239803" cy="584775"/>
            </a:xfrm>
            <a:prstGeom prst="rect">
              <a:avLst/>
            </a:prstGeom>
            <a:noFill/>
          </p:spPr>
          <p:txBody>
            <a:bodyPr wrap="square" rtlCol="0">
              <a:spAutoFit/>
            </a:bodyPr>
            <a:lstStyle/>
            <a:p>
              <a:r>
                <a:rPr lang="en-US" sz="3200" b="1" spc="600" dirty="0" smtClean="0">
                  <a:solidFill>
                    <a:schemeClr val="tx2"/>
                  </a:solidFill>
                  <a:latin typeface="Montserrat" charset="0"/>
                  <a:ea typeface="Montserrat" charset="0"/>
                  <a:cs typeface="Montserrat" charset="0"/>
                </a:rPr>
                <a:t>ELEMENT C</a:t>
              </a:r>
              <a:endParaRPr lang="en-US" sz="4800" b="1" spc="600" dirty="0">
                <a:solidFill>
                  <a:schemeClr val="tx2"/>
                </a:solidFill>
                <a:latin typeface="Montserrat" charset="0"/>
                <a:ea typeface="Montserrat" charset="0"/>
                <a:cs typeface="Montserrat" charset="0"/>
              </a:endParaRPr>
            </a:p>
          </p:txBody>
        </p:sp>
      </p:grpSp>
    </p:spTree>
    <p:extLst>
      <p:ext uri="{BB962C8B-B14F-4D97-AF65-F5344CB8AC3E}">
        <p14:creationId xmlns:p14="http://schemas.microsoft.com/office/powerpoint/2010/main" val="14258151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 name="Group 572"/>
          <p:cNvGrpSpPr/>
          <p:nvPr/>
        </p:nvGrpSpPr>
        <p:grpSpPr>
          <a:xfrm>
            <a:off x="3209292" y="3753014"/>
            <a:ext cx="17943828" cy="8876496"/>
            <a:chOff x="3843499" y="3719582"/>
            <a:chExt cx="16665619" cy="8244192"/>
          </a:xfrm>
          <a:solidFill>
            <a:schemeClr val="bg1">
              <a:lumMod val="85000"/>
            </a:schemeClr>
          </a:solidFill>
        </p:grpSpPr>
        <p:sp>
          <p:nvSpPr>
            <p:cNvPr id="574"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75"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76"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77"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78"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79"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0"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1"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2"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3"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4"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5"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6"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7"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8"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89"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0"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1"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2"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3"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4"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5"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6"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7"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8"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599"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00"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01"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grpSp>
          <p:nvGrpSpPr>
            <p:cNvPr id="602" name="Group 601"/>
            <p:cNvGrpSpPr/>
            <p:nvPr/>
          </p:nvGrpSpPr>
          <p:grpSpPr>
            <a:xfrm>
              <a:off x="17709756" y="6761778"/>
              <a:ext cx="697449" cy="662593"/>
              <a:chOff x="5961121" y="2686387"/>
              <a:chExt cx="288233" cy="273757"/>
            </a:xfrm>
            <a:grpFill/>
          </p:grpSpPr>
          <p:sp>
            <p:nvSpPr>
              <p:cNvPr id="967"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68"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grpSp>
        <p:sp>
          <p:nvSpPr>
            <p:cNvPr id="603"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04"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05"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06"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07"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08"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09"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0"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1"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2"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3"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4"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5"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6"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7"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8"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19"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0"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1"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2"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3"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4"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5"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6"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7"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8"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29"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0"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1"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2"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3"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4"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5"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6"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7"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8"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39"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0"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1"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2"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3"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4"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5"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6"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7"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8"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49"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0"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1"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2"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3"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4"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5"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6"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7"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8"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59"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0"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1"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2"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3"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4"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5"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6"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7"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8"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69"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0"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1"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2"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3"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4"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5"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6"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7"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8"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79"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0"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1"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2"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3"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4"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5"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6"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7"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8"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89"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0"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1"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2"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3"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4"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5"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6"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7"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8"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699"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0"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1"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2"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3"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4"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5"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6"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7"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8"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09"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0"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1"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2"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3"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4"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5"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6"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7"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8"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19"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0"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1"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2"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3"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4"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5"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6"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7"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8"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29"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0"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1"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2"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3"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4"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5"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6"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7"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8"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39"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0"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1"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2"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3"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4"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5"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6"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7"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8"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49"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0"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1"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2"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3"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4"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5"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6"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7"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8"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59"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0"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1"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2"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3"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4"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5"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6"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7"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8"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69"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0"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1"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2"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3"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4"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5"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6"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7"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8"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79"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0"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1"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2"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3" name="Rectangle 613"/>
            <p:cNvSpPr>
              <a:spLocks noChangeArrowheads="1"/>
            </p:cNvSpPr>
            <p:nvPr/>
          </p:nvSpPr>
          <p:spPr bwMode="auto">
            <a:xfrm>
              <a:off x="12451788" y="5197675"/>
              <a:ext cx="3187" cy="3188"/>
            </a:xfrm>
            <a:prstGeom prst="rect">
              <a:avLst/>
            </a:pr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4"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5"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6"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7"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8"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89"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0"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1"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2"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3"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4"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5"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6"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7"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8"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799"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0"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1"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2"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3"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4"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5"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6"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7"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8"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09"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0"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1"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2"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3"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4"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5"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6"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7"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8"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19"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0"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1"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2"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3"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4"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5"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6"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7"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8"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29"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0"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1"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2"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3"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4"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5"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6"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7"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8"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39"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0"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1"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2"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3"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4"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5"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6"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7"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8"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49"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0"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1"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2"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3"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4"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5"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6"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7"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8"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59"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0"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1"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2"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3"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4"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5"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6"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7"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8"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69"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0"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1"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2"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3"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4"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5"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6"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7"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8"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79"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0"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1"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2"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3"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4"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5"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6"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7"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8"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89"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0"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1"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2"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3"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4"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5"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6"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7"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8"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899"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0"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1"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2"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3"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4"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5"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6"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7"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8"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09"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0"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1"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2"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3"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4"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5"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6"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7"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8"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19"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0"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1"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2"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3"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4"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5"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6"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7"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8"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29"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0"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1"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2"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3"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4"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5"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6"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7"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8"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39"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0"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1"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2"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3"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4"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5"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6"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7"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8"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49"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0"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1"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2"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3"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4"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5"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6"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7"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8"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59"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60"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61"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62"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63"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64"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65"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sp>
          <p:nvSpPr>
            <p:cNvPr id="966"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dirty="0">
                <a:latin typeface="Montserrat" charset="0"/>
              </a:endParaRPr>
            </a:p>
          </p:txBody>
        </p:sp>
      </p:grpSp>
      <p:sp>
        <p:nvSpPr>
          <p:cNvPr id="408" name="TextBox 407"/>
          <p:cNvSpPr txBox="1"/>
          <p:nvPr/>
        </p:nvSpPr>
        <p:spPr>
          <a:xfrm>
            <a:off x="6259296" y="1390006"/>
            <a:ext cx="11795994"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WORLDWIDE MAP</a:t>
            </a:r>
            <a:endParaRPr lang="en-US" sz="9600" spc="600" dirty="0">
              <a:solidFill>
                <a:schemeClr val="tx2"/>
              </a:solidFill>
              <a:latin typeface="Montserrat" charset="0"/>
              <a:ea typeface="Montserrat" charset="0"/>
              <a:cs typeface="Montserrat" charset="0"/>
            </a:endParaRPr>
          </a:p>
        </p:txBody>
      </p:sp>
      <p:sp>
        <p:nvSpPr>
          <p:cNvPr id="409" name="TextBox 408"/>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10" name="TextBox 409"/>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sp>
        <p:nvSpPr>
          <p:cNvPr id="419" name="Oval 418"/>
          <p:cNvSpPr>
            <a:spLocks noChangeAspect="1"/>
          </p:cNvSpPr>
          <p:nvPr/>
        </p:nvSpPr>
        <p:spPr>
          <a:xfrm>
            <a:off x="14154848" y="5727191"/>
            <a:ext cx="2172228" cy="2172228"/>
          </a:xfrm>
          <a:prstGeom prst="ellipse">
            <a:avLst/>
          </a:prstGeom>
          <a:solidFill>
            <a:schemeClr val="accent1">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420" name="Oval 419"/>
          <p:cNvSpPr>
            <a:spLocks noChangeAspect="1"/>
          </p:cNvSpPr>
          <p:nvPr/>
        </p:nvSpPr>
        <p:spPr>
          <a:xfrm>
            <a:off x="15169557" y="4142718"/>
            <a:ext cx="3910272" cy="3910272"/>
          </a:xfrm>
          <a:prstGeom prst="ellipse">
            <a:avLst/>
          </a:prstGeom>
          <a:solidFill>
            <a:schemeClr val="accent2">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424" name="Oval 423"/>
          <p:cNvSpPr>
            <a:spLocks noChangeAspect="1"/>
          </p:cNvSpPr>
          <p:nvPr/>
        </p:nvSpPr>
        <p:spPr>
          <a:xfrm flipV="1">
            <a:off x="5137426" y="6907095"/>
            <a:ext cx="1007066" cy="1007064"/>
          </a:xfrm>
          <a:prstGeom prst="ellipse">
            <a:avLst/>
          </a:prstGeom>
          <a:solidFill>
            <a:schemeClr val="accent3">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Tree>
    <p:extLst>
      <p:ext uri="{BB962C8B-B14F-4D97-AF65-F5344CB8AC3E}">
        <p14:creationId xmlns:p14="http://schemas.microsoft.com/office/powerpoint/2010/main" val="871154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TextBox 407"/>
          <p:cNvSpPr txBox="1"/>
          <p:nvPr/>
        </p:nvSpPr>
        <p:spPr>
          <a:xfrm>
            <a:off x="6259296" y="1390006"/>
            <a:ext cx="11795994" cy="1107996"/>
          </a:xfrm>
          <a:prstGeom prst="rect">
            <a:avLst/>
          </a:prstGeom>
          <a:noFill/>
        </p:spPr>
        <p:txBody>
          <a:bodyPr wrap="none" rtlCol="0">
            <a:spAutoFit/>
          </a:bodyPr>
          <a:lstStyle/>
          <a:p>
            <a:pPr algn="ctr"/>
            <a:r>
              <a:rPr lang="en-US" sz="6600" spc="600" smtClean="0">
                <a:solidFill>
                  <a:schemeClr val="tx2"/>
                </a:solidFill>
                <a:latin typeface="Montserrat" charset="0"/>
                <a:ea typeface="Montserrat" charset="0"/>
                <a:cs typeface="Montserrat" charset="0"/>
              </a:rPr>
              <a:t>RUSSIA EDITABLE MAP</a:t>
            </a:r>
            <a:endParaRPr lang="en-US" sz="9600" spc="600" dirty="0">
              <a:solidFill>
                <a:schemeClr val="tx2"/>
              </a:solidFill>
              <a:latin typeface="Montserrat" charset="0"/>
              <a:ea typeface="Montserrat" charset="0"/>
              <a:cs typeface="Montserrat" charset="0"/>
            </a:endParaRPr>
          </a:p>
        </p:txBody>
      </p:sp>
      <p:sp>
        <p:nvSpPr>
          <p:cNvPr id="409" name="TextBox 408"/>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10" name="TextBox 409"/>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419" name="Group 4"/>
          <p:cNvGrpSpPr>
            <a:grpSpLocks noChangeAspect="1"/>
          </p:cNvGrpSpPr>
          <p:nvPr/>
        </p:nvGrpSpPr>
        <p:grpSpPr bwMode="auto">
          <a:xfrm>
            <a:off x="1710198" y="1390006"/>
            <a:ext cx="21423334" cy="11238499"/>
            <a:chOff x="762" y="1755"/>
            <a:chExt cx="4362" cy="2567"/>
          </a:xfrm>
          <a:solidFill>
            <a:schemeClr val="bg1">
              <a:lumMod val="85000"/>
            </a:schemeClr>
          </a:solidFill>
        </p:grpSpPr>
        <p:sp>
          <p:nvSpPr>
            <p:cNvPr id="420"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2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2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27"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28"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29"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30"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39"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0"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1"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2"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3"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4"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5"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6"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7"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8"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49"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0"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1"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2"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3"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4"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5"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6"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7"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8"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59"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0"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1"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2"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3"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4"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5"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6"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7"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8"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9"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0"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1"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2"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3"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4"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5"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6"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7"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8"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79"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0"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1"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2"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3"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4"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solidFill>
              <a:schemeClr val="accent1"/>
            </a:solid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5"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6"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solidFill>
              <a:schemeClr val="accent2"/>
            </a:solid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7"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8"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9"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0"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1"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2"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3"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4"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5"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6"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7"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8"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9"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0"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1"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2"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3"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4"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5"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6"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7"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8"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9"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10"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11"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12"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13"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14"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grpSp>
    </p:spTree>
    <p:extLst>
      <p:ext uri="{BB962C8B-B14F-4D97-AF65-F5344CB8AC3E}">
        <p14:creationId xmlns:p14="http://schemas.microsoft.com/office/powerpoint/2010/main" val="17133742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Box 52"/>
          <p:cNvSpPr txBox="1"/>
          <p:nvPr/>
        </p:nvSpPr>
        <p:spPr>
          <a:xfrm>
            <a:off x="6311336" y="1390006"/>
            <a:ext cx="11783995" cy="1107996"/>
          </a:xfrm>
          <a:prstGeom prst="rect">
            <a:avLst/>
          </a:prstGeom>
          <a:noFill/>
        </p:spPr>
        <p:txBody>
          <a:bodyPr wrap="none" rtlCol="0">
            <a:spAutoFit/>
          </a:bodyPr>
          <a:lstStyle/>
          <a:p>
            <a:pPr algn="ctr"/>
            <a:r>
              <a:rPr lang="en-US" sz="6600" spc="600" dirty="0" smtClean="0">
                <a:solidFill>
                  <a:schemeClr val="tx2"/>
                </a:solidFill>
                <a:latin typeface="Montserrat" charset="0"/>
                <a:ea typeface="Montserrat" charset="0"/>
                <a:cs typeface="Montserrat" charset="0"/>
              </a:rPr>
              <a:t>FRANCE EDITABLE MAP</a:t>
            </a:r>
            <a:endParaRPr lang="en-US" sz="9600" spc="600" dirty="0">
              <a:solidFill>
                <a:schemeClr val="tx2"/>
              </a:solidFill>
              <a:latin typeface="Montserrat" charset="0"/>
              <a:ea typeface="Montserrat" charset="0"/>
              <a:cs typeface="Montserrat" charset="0"/>
            </a:endParaRPr>
          </a:p>
        </p:txBody>
      </p:sp>
      <p:sp>
        <p:nvSpPr>
          <p:cNvPr id="54" name="TextBox 53"/>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55" name="TextBox 54"/>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235" name="Rectangle 234"/>
          <p:cNvSpPr/>
          <p:nvPr/>
        </p:nvSpPr>
        <p:spPr>
          <a:xfrm>
            <a:off x="2124450"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6" name="Rectangle 235"/>
          <p:cNvSpPr/>
          <p:nvPr/>
        </p:nvSpPr>
        <p:spPr>
          <a:xfrm>
            <a:off x="2124450"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7" name="TextBox 236"/>
          <p:cNvSpPr txBox="1"/>
          <p:nvPr/>
        </p:nvSpPr>
        <p:spPr>
          <a:xfrm>
            <a:off x="1877148"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238" name="Rectangle 237"/>
          <p:cNvSpPr/>
          <p:nvPr/>
        </p:nvSpPr>
        <p:spPr>
          <a:xfrm>
            <a:off x="2124450"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9" name="Rectangle 238"/>
          <p:cNvSpPr/>
          <p:nvPr/>
        </p:nvSpPr>
        <p:spPr>
          <a:xfrm>
            <a:off x="2124450"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40" name="TextBox 239"/>
          <p:cNvSpPr txBox="1"/>
          <p:nvPr/>
        </p:nvSpPr>
        <p:spPr>
          <a:xfrm>
            <a:off x="1877148"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241" name="Rectangle 240"/>
          <p:cNvSpPr/>
          <p:nvPr/>
        </p:nvSpPr>
        <p:spPr>
          <a:xfrm>
            <a:off x="2124450"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42" name="Rectangle 241"/>
          <p:cNvSpPr/>
          <p:nvPr/>
        </p:nvSpPr>
        <p:spPr>
          <a:xfrm>
            <a:off x="2124455"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43" name="TextBox 242"/>
          <p:cNvSpPr txBox="1"/>
          <p:nvPr/>
        </p:nvSpPr>
        <p:spPr>
          <a:xfrm>
            <a:off x="1877148"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244" name="Rectangle 243"/>
          <p:cNvSpPr/>
          <p:nvPr/>
        </p:nvSpPr>
        <p:spPr>
          <a:xfrm>
            <a:off x="2124450"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45" name="Rectangle 244"/>
          <p:cNvSpPr/>
          <p:nvPr/>
        </p:nvSpPr>
        <p:spPr>
          <a:xfrm>
            <a:off x="2124456"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46" name="TextBox 245"/>
          <p:cNvSpPr txBox="1"/>
          <p:nvPr/>
        </p:nvSpPr>
        <p:spPr>
          <a:xfrm>
            <a:off x="1877148"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grpSp>
        <p:nvGrpSpPr>
          <p:cNvPr id="247" name="Group 246"/>
          <p:cNvGrpSpPr/>
          <p:nvPr/>
        </p:nvGrpSpPr>
        <p:grpSpPr>
          <a:xfrm>
            <a:off x="14227262" y="4279281"/>
            <a:ext cx="8439492" cy="8169003"/>
            <a:chOff x="10672937" y="2878775"/>
            <a:chExt cx="10083703" cy="9760520"/>
          </a:xfrm>
          <a:solidFill>
            <a:schemeClr val="bg1">
              <a:lumMod val="85000"/>
            </a:schemeClr>
          </a:solidFill>
        </p:grpSpPr>
        <p:sp>
          <p:nvSpPr>
            <p:cNvPr id="24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4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5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6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7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sp>
          <p:nvSpPr>
            <p:cNvPr id="27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dirty="0">
                <a:latin typeface="Montserrat Light" charset="0"/>
              </a:endParaRPr>
            </a:p>
          </p:txBody>
        </p:sp>
      </p:grpSp>
      <p:sp>
        <p:nvSpPr>
          <p:cNvPr id="272" name="Oval 271"/>
          <p:cNvSpPr>
            <a:spLocks noChangeAspect="1"/>
          </p:cNvSpPr>
          <p:nvPr/>
        </p:nvSpPr>
        <p:spPr>
          <a:xfrm>
            <a:off x="15530497" y="8413064"/>
            <a:ext cx="2355376" cy="2355376"/>
          </a:xfrm>
          <a:prstGeom prst="ellipse">
            <a:avLst/>
          </a:prstGeom>
          <a:solidFill>
            <a:schemeClr val="accent1">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a typeface="Montserrat Light" charset="0"/>
              <a:cs typeface="Montserrat Light" charset="0"/>
            </a:endParaRPr>
          </a:p>
        </p:txBody>
      </p:sp>
      <p:sp>
        <p:nvSpPr>
          <p:cNvPr id="273" name="Oval 272"/>
          <p:cNvSpPr>
            <a:spLocks noChangeAspect="1"/>
          </p:cNvSpPr>
          <p:nvPr/>
        </p:nvSpPr>
        <p:spPr>
          <a:xfrm>
            <a:off x="18396156" y="4764691"/>
            <a:ext cx="1595760" cy="1595760"/>
          </a:xfrm>
          <a:prstGeom prst="ellipse">
            <a:avLst/>
          </a:prstGeom>
          <a:solidFill>
            <a:schemeClr val="accent2">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274" name="Oval 273"/>
          <p:cNvSpPr>
            <a:spLocks noChangeAspect="1"/>
          </p:cNvSpPr>
          <p:nvPr/>
        </p:nvSpPr>
        <p:spPr>
          <a:xfrm>
            <a:off x="16015944" y="6550482"/>
            <a:ext cx="784868" cy="784868"/>
          </a:xfrm>
          <a:prstGeom prst="ellipse">
            <a:avLst/>
          </a:prstGeom>
          <a:solidFill>
            <a:schemeClr val="accent3">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275" name="Oval 274"/>
          <p:cNvSpPr>
            <a:spLocks noChangeAspect="1"/>
          </p:cNvSpPr>
          <p:nvPr/>
        </p:nvSpPr>
        <p:spPr>
          <a:xfrm>
            <a:off x="19946460" y="8559189"/>
            <a:ext cx="1458694" cy="1458694"/>
          </a:xfrm>
          <a:prstGeom prst="ellipse">
            <a:avLst/>
          </a:prstGeom>
          <a:solidFill>
            <a:schemeClr val="accent4">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56" name="TextBox 55"/>
          <p:cNvSpPr txBox="1"/>
          <p:nvPr/>
        </p:nvSpPr>
        <p:spPr>
          <a:xfrm>
            <a:off x="1954048" y="4332249"/>
            <a:ext cx="12563247" cy="3416320"/>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extLst>
      <p:ext uri="{BB962C8B-B14F-4D97-AF65-F5344CB8AC3E}">
        <p14:creationId xmlns:p14="http://schemas.microsoft.com/office/powerpoint/2010/main" val="21045135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p:cNvSpPr txBox="1"/>
          <p:nvPr/>
        </p:nvSpPr>
        <p:spPr>
          <a:xfrm>
            <a:off x="6259296" y="1390006"/>
            <a:ext cx="11795994"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USA EDITABLE MAP</a:t>
            </a:r>
            <a:endParaRPr lang="en-US" sz="9600" spc="600" dirty="0">
              <a:solidFill>
                <a:schemeClr val="tx2"/>
              </a:solidFill>
              <a:latin typeface="Montserrat" charset="0"/>
              <a:ea typeface="Montserrat" charset="0"/>
              <a:cs typeface="Montserrat" charset="0"/>
            </a:endParaRPr>
          </a:p>
        </p:txBody>
      </p:sp>
      <p:sp>
        <p:nvSpPr>
          <p:cNvPr id="74" name="TextBox 73"/>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75" name="TextBox 74"/>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12" name="Group 11"/>
          <p:cNvGrpSpPr/>
          <p:nvPr/>
        </p:nvGrpSpPr>
        <p:grpSpPr>
          <a:xfrm>
            <a:off x="1821424" y="4338259"/>
            <a:ext cx="10110147" cy="6609565"/>
            <a:chOff x="5157993" y="1665630"/>
            <a:chExt cx="2936367" cy="1919171"/>
          </a:xfrm>
          <a:solidFill>
            <a:schemeClr val="bg1">
              <a:lumMod val="85000"/>
            </a:schemeClr>
          </a:solidFill>
        </p:grpSpPr>
        <p:sp>
          <p:nvSpPr>
            <p:cNvPr id="13" name="Freeform 5"/>
            <p:cNvSpPr>
              <a:spLocks/>
            </p:cNvSpPr>
            <p:nvPr/>
          </p:nvSpPr>
          <p:spPr bwMode="auto">
            <a:xfrm>
              <a:off x="5379189" y="1665630"/>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4" name="Freeform 6"/>
            <p:cNvSpPr>
              <a:spLocks/>
            </p:cNvSpPr>
            <p:nvPr/>
          </p:nvSpPr>
          <p:spPr bwMode="auto">
            <a:xfrm>
              <a:off x="5925596" y="2621843"/>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5" name="Freeform 7"/>
            <p:cNvSpPr>
              <a:spLocks/>
            </p:cNvSpPr>
            <p:nvPr/>
          </p:nvSpPr>
          <p:spPr bwMode="auto">
            <a:xfrm>
              <a:off x="6068942" y="2696047"/>
              <a:ext cx="762272" cy="752154"/>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4"/>
            </a:solid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 name="Freeform 8"/>
            <p:cNvSpPr>
              <a:spLocks/>
            </p:cNvSpPr>
            <p:nvPr/>
          </p:nvSpPr>
          <p:spPr bwMode="auto">
            <a:xfrm>
              <a:off x="5613603" y="2574622"/>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 name="Freeform 9"/>
            <p:cNvSpPr>
              <a:spLocks/>
            </p:cNvSpPr>
            <p:nvPr/>
          </p:nvSpPr>
          <p:spPr bwMode="auto">
            <a:xfrm>
              <a:off x="5239213" y="2105792"/>
              <a:ext cx="433415" cy="750468"/>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 name="Freeform 10"/>
            <p:cNvSpPr>
              <a:spLocks/>
            </p:cNvSpPr>
            <p:nvPr/>
          </p:nvSpPr>
          <p:spPr bwMode="auto">
            <a:xfrm>
              <a:off x="6303359" y="2660632"/>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 name="Freeform 11"/>
            <p:cNvSpPr>
              <a:spLocks/>
            </p:cNvSpPr>
            <p:nvPr/>
          </p:nvSpPr>
          <p:spPr bwMode="auto">
            <a:xfrm>
              <a:off x="6364071" y="2454886"/>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 name="Freeform 12"/>
            <p:cNvSpPr>
              <a:spLocks/>
            </p:cNvSpPr>
            <p:nvPr/>
          </p:nvSpPr>
          <p:spPr bwMode="auto">
            <a:xfrm>
              <a:off x="6279749" y="2242394"/>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 name="Freeform 13"/>
            <p:cNvSpPr>
              <a:spLocks/>
            </p:cNvSpPr>
            <p:nvPr/>
          </p:nvSpPr>
          <p:spPr bwMode="auto">
            <a:xfrm>
              <a:off x="6293240" y="2040021"/>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2" name="Freeform 14"/>
            <p:cNvSpPr>
              <a:spLocks/>
            </p:cNvSpPr>
            <p:nvPr/>
          </p:nvSpPr>
          <p:spPr bwMode="auto">
            <a:xfrm>
              <a:off x="5922223" y="2058571"/>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solidFill>
              <a:schemeClr val="accent1"/>
            </a:solid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3" name="Freeform 15"/>
            <p:cNvSpPr>
              <a:spLocks/>
            </p:cNvSpPr>
            <p:nvPr/>
          </p:nvSpPr>
          <p:spPr bwMode="auto">
            <a:xfrm>
              <a:off x="6313478" y="1829214"/>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4" name="Freeform 16"/>
            <p:cNvSpPr>
              <a:spLocks/>
            </p:cNvSpPr>
            <p:nvPr/>
          </p:nvSpPr>
          <p:spPr bwMode="auto">
            <a:xfrm>
              <a:off x="5982935" y="2348640"/>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5" name="Freeform 17"/>
            <p:cNvSpPr>
              <a:spLocks/>
            </p:cNvSpPr>
            <p:nvPr/>
          </p:nvSpPr>
          <p:spPr bwMode="auto">
            <a:xfrm>
              <a:off x="5716477" y="2235648"/>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6" name="Freeform 18"/>
            <p:cNvSpPr>
              <a:spLocks/>
            </p:cNvSpPr>
            <p:nvPr/>
          </p:nvSpPr>
          <p:spPr bwMode="auto">
            <a:xfrm>
              <a:off x="5428095" y="2164818"/>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7" name="Freeform 19"/>
            <p:cNvSpPr>
              <a:spLocks/>
            </p:cNvSpPr>
            <p:nvPr/>
          </p:nvSpPr>
          <p:spPr bwMode="auto">
            <a:xfrm>
              <a:off x="5278002" y="1830902"/>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8" name="Freeform 20"/>
            <p:cNvSpPr>
              <a:spLocks/>
            </p:cNvSpPr>
            <p:nvPr/>
          </p:nvSpPr>
          <p:spPr bwMode="auto">
            <a:xfrm>
              <a:off x="5637213" y="1731401"/>
              <a:ext cx="325483" cy="532916"/>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9" name="Freeform 21"/>
            <p:cNvSpPr>
              <a:spLocks/>
            </p:cNvSpPr>
            <p:nvPr/>
          </p:nvSpPr>
          <p:spPr bwMode="auto">
            <a:xfrm>
              <a:off x="5775502" y="1743206"/>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0" name="Freeform 22"/>
            <p:cNvSpPr>
              <a:spLocks/>
            </p:cNvSpPr>
            <p:nvPr/>
          </p:nvSpPr>
          <p:spPr bwMode="auto">
            <a:xfrm>
              <a:off x="7897046" y="1787054"/>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1" name="Freeform 23"/>
            <p:cNvSpPr>
              <a:spLocks/>
            </p:cNvSpPr>
            <p:nvPr/>
          </p:nvSpPr>
          <p:spPr bwMode="auto">
            <a:xfrm>
              <a:off x="7517598" y="2002920"/>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2" name="Freeform 24"/>
            <p:cNvSpPr>
              <a:spLocks/>
            </p:cNvSpPr>
            <p:nvPr/>
          </p:nvSpPr>
          <p:spPr bwMode="auto">
            <a:xfrm>
              <a:off x="7792488" y="1982681"/>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3" name="Freeform 25"/>
            <p:cNvSpPr>
              <a:spLocks/>
            </p:cNvSpPr>
            <p:nvPr/>
          </p:nvSpPr>
          <p:spPr bwMode="auto">
            <a:xfrm>
              <a:off x="7866691" y="1960757"/>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4" name="Freeform 26"/>
            <p:cNvSpPr>
              <a:spLocks/>
            </p:cNvSpPr>
            <p:nvPr/>
          </p:nvSpPr>
          <p:spPr bwMode="auto">
            <a:xfrm>
              <a:off x="7834650" y="2188428"/>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5" name="Freeform 27"/>
            <p:cNvSpPr>
              <a:spLocks/>
            </p:cNvSpPr>
            <p:nvPr/>
          </p:nvSpPr>
          <p:spPr bwMode="auto">
            <a:xfrm>
              <a:off x="7918972" y="2179995"/>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6" name="Freeform 28"/>
            <p:cNvSpPr>
              <a:spLocks/>
            </p:cNvSpPr>
            <p:nvPr/>
          </p:nvSpPr>
          <p:spPr bwMode="auto">
            <a:xfrm>
              <a:off x="7834650" y="2119282"/>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7" name="Freeform 29"/>
            <p:cNvSpPr>
              <a:spLocks/>
            </p:cNvSpPr>
            <p:nvPr/>
          </p:nvSpPr>
          <p:spPr bwMode="auto">
            <a:xfrm>
              <a:off x="7976311" y="2205292"/>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8" name="Freeform 30"/>
            <p:cNvSpPr>
              <a:spLocks/>
            </p:cNvSpPr>
            <p:nvPr/>
          </p:nvSpPr>
          <p:spPr bwMode="auto">
            <a:xfrm>
              <a:off x="7763818" y="2269378"/>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39" name="Freeform 31"/>
            <p:cNvSpPr>
              <a:spLocks/>
            </p:cNvSpPr>
            <p:nvPr/>
          </p:nvSpPr>
          <p:spPr bwMode="auto">
            <a:xfrm>
              <a:off x="7750327" y="2378996"/>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40" name="Freeform 32"/>
            <p:cNvSpPr>
              <a:spLocks/>
            </p:cNvSpPr>
            <p:nvPr/>
          </p:nvSpPr>
          <p:spPr bwMode="auto">
            <a:xfrm>
              <a:off x="7480496" y="2227215"/>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solidFill>
              <a:schemeClr val="accent2"/>
            </a:solid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41" name="Freeform 33"/>
            <p:cNvSpPr>
              <a:spLocks/>
            </p:cNvSpPr>
            <p:nvPr/>
          </p:nvSpPr>
          <p:spPr bwMode="auto">
            <a:xfrm>
              <a:off x="7183682" y="3051887"/>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42" name="Freeform 34"/>
            <p:cNvSpPr>
              <a:spLocks/>
            </p:cNvSpPr>
            <p:nvPr/>
          </p:nvSpPr>
          <p:spPr bwMode="auto">
            <a:xfrm>
              <a:off x="6802546" y="2950699"/>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43" name="Freeform 35"/>
            <p:cNvSpPr>
              <a:spLocks/>
            </p:cNvSpPr>
            <p:nvPr/>
          </p:nvSpPr>
          <p:spPr bwMode="auto">
            <a:xfrm>
              <a:off x="6765444" y="2707852"/>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44" name="Freeform 36"/>
            <p:cNvSpPr>
              <a:spLocks/>
            </p:cNvSpPr>
            <p:nvPr/>
          </p:nvSpPr>
          <p:spPr bwMode="auto">
            <a:xfrm>
              <a:off x="7011665" y="2657259"/>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45" name="Freeform 37"/>
            <p:cNvSpPr>
              <a:spLocks/>
            </p:cNvSpPr>
            <p:nvPr/>
          </p:nvSpPr>
          <p:spPr bwMode="auto">
            <a:xfrm>
              <a:off x="7342208" y="2606665"/>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46" name="Freeform 38"/>
            <p:cNvSpPr>
              <a:spLocks/>
            </p:cNvSpPr>
            <p:nvPr/>
          </p:nvSpPr>
          <p:spPr bwMode="auto">
            <a:xfrm>
              <a:off x="7274750" y="2775310"/>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solidFill>
                  <a:schemeClr val="accent6"/>
                </a:solidFill>
                <a:latin typeface="Montserrat" charset="0"/>
              </a:endParaRPr>
            </a:p>
          </p:txBody>
        </p:sp>
        <p:sp>
          <p:nvSpPr>
            <p:cNvPr id="47" name="Freeform 39"/>
            <p:cNvSpPr>
              <a:spLocks/>
            </p:cNvSpPr>
            <p:nvPr/>
          </p:nvSpPr>
          <p:spPr bwMode="auto">
            <a:xfrm>
              <a:off x="7369191" y="2432962"/>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48" name="Freeform 40"/>
            <p:cNvSpPr>
              <a:spLocks/>
            </p:cNvSpPr>
            <p:nvPr/>
          </p:nvSpPr>
          <p:spPr bwMode="auto">
            <a:xfrm>
              <a:off x="7406292" y="2750013"/>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49" name="Freeform 41"/>
            <p:cNvSpPr>
              <a:spLocks/>
            </p:cNvSpPr>
            <p:nvPr/>
          </p:nvSpPr>
          <p:spPr bwMode="auto">
            <a:xfrm>
              <a:off x="7128029" y="2788801"/>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52" name="Freeform 42"/>
            <p:cNvSpPr>
              <a:spLocks/>
            </p:cNvSpPr>
            <p:nvPr/>
          </p:nvSpPr>
          <p:spPr bwMode="auto">
            <a:xfrm>
              <a:off x="6942520" y="2800606"/>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53" name="Freeform 43"/>
            <p:cNvSpPr>
              <a:spLocks/>
            </p:cNvSpPr>
            <p:nvPr/>
          </p:nvSpPr>
          <p:spPr bwMode="auto">
            <a:xfrm>
              <a:off x="7559760" y="2387428"/>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54" name="Freeform 44"/>
            <p:cNvSpPr>
              <a:spLocks/>
            </p:cNvSpPr>
            <p:nvPr/>
          </p:nvSpPr>
          <p:spPr bwMode="auto">
            <a:xfrm>
              <a:off x="7411352" y="2367191"/>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55" name="Freeform 45"/>
            <p:cNvSpPr>
              <a:spLocks/>
            </p:cNvSpPr>
            <p:nvPr/>
          </p:nvSpPr>
          <p:spPr bwMode="auto">
            <a:xfrm>
              <a:off x="7045395" y="2498733"/>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56" name="Freeform 46"/>
            <p:cNvSpPr>
              <a:spLocks/>
            </p:cNvSpPr>
            <p:nvPr/>
          </p:nvSpPr>
          <p:spPr bwMode="auto">
            <a:xfrm>
              <a:off x="6706419" y="2426216"/>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60" name="Freeform 47"/>
            <p:cNvSpPr>
              <a:spLocks/>
            </p:cNvSpPr>
            <p:nvPr/>
          </p:nvSpPr>
          <p:spPr bwMode="auto">
            <a:xfrm>
              <a:off x="6642333" y="1820782"/>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61" name="Line 48"/>
            <p:cNvSpPr>
              <a:spLocks noChangeShapeType="1"/>
            </p:cNvSpPr>
            <p:nvPr/>
          </p:nvSpPr>
          <p:spPr bwMode="auto">
            <a:xfrm>
              <a:off x="6881810" y="2014724"/>
              <a:ext cx="0" cy="0"/>
            </a:xfrm>
            <a:prstGeom prst="line">
              <a:avLst/>
            </a:prstGeom>
            <a:grpFill/>
            <a:ln w="6350">
              <a:solidFill>
                <a:srgbClr val="000000"/>
              </a:solidFill>
              <a:round/>
              <a:headEnd/>
              <a:tailEnd/>
            </a:ln>
            <a:extLst/>
          </p:spPr>
          <p:txBody>
            <a:bodyPr/>
            <a:lstStyle/>
            <a:p>
              <a:pPr defTabSz="1828434" eaLnBrk="1" fontAlgn="auto" hangingPunct="1">
                <a:spcBef>
                  <a:spcPts val="0"/>
                </a:spcBef>
                <a:spcAft>
                  <a:spcPts val="0"/>
                </a:spcAft>
                <a:defRPr/>
              </a:pPr>
              <a:endParaRPr lang="en-US" dirty="0">
                <a:latin typeface="Montserrat" charset="0"/>
              </a:endParaRPr>
            </a:p>
          </p:txBody>
        </p:sp>
        <p:sp>
          <p:nvSpPr>
            <p:cNvPr id="62" name="Line 49"/>
            <p:cNvSpPr>
              <a:spLocks noChangeShapeType="1"/>
            </p:cNvSpPr>
            <p:nvPr/>
          </p:nvSpPr>
          <p:spPr bwMode="auto">
            <a:xfrm>
              <a:off x="6881810" y="2014724"/>
              <a:ext cx="0" cy="0"/>
            </a:xfrm>
            <a:prstGeom prst="line">
              <a:avLst/>
            </a:prstGeom>
            <a:grpFill/>
            <a:ln w="6350" cap="flat">
              <a:solidFill>
                <a:srgbClr val="FFFFFF"/>
              </a:solidFill>
              <a:prstDash val="solid"/>
              <a:miter lim="800000"/>
              <a:headEnd/>
              <a:tailEnd/>
            </a:ln>
            <a:extLst/>
          </p:spPr>
          <p:txBody>
            <a:bodyPr/>
            <a:lstStyle/>
            <a:p>
              <a:pPr defTabSz="1828434" eaLnBrk="1" fontAlgn="auto" hangingPunct="1">
                <a:spcBef>
                  <a:spcPts val="0"/>
                </a:spcBef>
                <a:spcAft>
                  <a:spcPts val="0"/>
                </a:spcAft>
                <a:defRPr/>
              </a:pPr>
              <a:endParaRPr lang="en-US" dirty="0">
                <a:latin typeface="Montserrat" charset="0"/>
              </a:endParaRPr>
            </a:p>
          </p:txBody>
        </p:sp>
        <p:sp>
          <p:nvSpPr>
            <p:cNvPr id="63" name="Freeform 50"/>
            <p:cNvSpPr>
              <a:spLocks/>
            </p:cNvSpPr>
            <p:nvPr/>
          </p:nvSpPr>
          <p:spPr bwMode="auto">
            <a:xfrm>
              <a:off x="6964446" y="1940520"/>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64" name="Freeform 51"/>
            <p:cNvSpPr>
              <a:spLocks/>
            </p:cNvSpPr>
            <p:nvPr/>
          </p:nvSpPr>
          <p:spPr bwMode="auto">
            <a:xfrm>
              <a:off x="6848081" y="1986054"/>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65" name="Freeform 52"/>
            <p:cNvSpPr>
              <a:spLocks/>
            </p:cNvSpPr>
            <p:nvPr/>
          </p:nvSpPr>
          <p:spPr bwMode="auto">
            <a:xfrm>
              <a:off x="7268005" y="2274435"/>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66" name="Freeform 53"/>
            <p:cNvSpPr>
              <a:spLocks/>
            </p:cNvSpPr>
            <p:nvPr/>
          </p:nvSpPr>
          <p:spPr bwMode="auto">
            <a:xfrm>
              <a:off x="7119598" y="2319970"/>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67" name="Freeform 54"/>
            <p:cNvSpPr>
              <a:spLocks/>
            </p:cNvSpPr>
            <p:nvPr/>
          </p:nvSpPr>
          <p:spPr bwMode="auto">
            <a:xfrm>
              <a:off x="6929030" y="2282869"/>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solidFill>
              <a:schemeClr val="accent3"/>
            </a:solid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68" name="Freeform 55"/>
            <p:cNvSpPr>
              <a:spLocks/>
            </p:cNvSpPr>
            <p:nvPr/>
          </p:nvSpPr>
          <p:spPr bwMode="auto">
            <a:xfrm>
              <a:off x="6662572" y="2198545"/>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69" name="Freeform 68"/>
            <p:cNvSpPr>
              <a:spLocks/>
            </p:cNvSpPr>
            <p:nvPr/>
          </p:nvSpPr>
          <p:spPr bwMode="auto">
            <a:xfrm>
              <a:off x="5157993" y="3013097"/>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70" name="Freeform 6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dirty="0">
                <a:latin typeface="Montserrat" charset="0"/>
              </a:endParaRPr>
            </a:p>
          </p:txBody>
        </p:sp>
      </p:grpSp>
      <p:grpSp>
        <p:nvGrpSpPr>
          <p:cNvPr id="2" name="Group 1"/>
          <p:cNvGrpSpPr/>
          <p:nvPr/>
        </p:nvGrpSpPr>
        <p:grpSpPr>
          <a:xfrm>
            <a:off x="12594818" y="4338259"/>
            <a:ext cx="11003809" cy="6612521"/>
            <a:chOff x="11972291" y="4332249"/>
            <a:chExt cx="12640147" cy="7595846"/>
          </a:xfrm>
        </p:grpSpPr>
        <p:sp>
          <p:nvSpPr>
            <p:cNvPr id="71" name="Rectangle 70"/>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72" name="Rectangle 71"/>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78" name="TextBox 77"/>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79" name="Rectangle 78"/>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0" name="Rectangle 79"/>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1" name="TextBox 80"/>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82" name="Rectangle 81"/>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3" name="Rectangle 82"/>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4" name="TextBox 83"/>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85" name="Rectangle 84"/>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6" name="Rectangle 85"/>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7" name="TextBox 86"/>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88" name="TextBox 87"/>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0735870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15291240" y="3374015"/>
            <a:ext cx="7018553" cy="8834271"/>
            <a:chOff x="8751671" y="2574043"/>
            <a:chExt cx="7471049" cy="9403830"/>
          </a:xfrm>
          <a:solidFill>
            <a:schemeClr val="bg1">
              <a:lumMod val="85000"/>
            </a:schemeClr>
          </a:solidFill>
        </p:grpSpPr>
        <p:sp>
          <p:nvSpPr>
            <p:cNvPr id="91"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2"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3"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4"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5"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solidFill>
              <a:schemeClr val="accent4"/>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6"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7"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8"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9"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00"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01"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02"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03"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24"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25"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26"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27"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34"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35"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36"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37"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38"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39"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0"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1"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2"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3"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4"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5"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6"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7"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solidFill>
              <a:schemeClr val="accent3"/>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8"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49"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50"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51"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52"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153"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grpSp>
      <p:sp>
        <p:nvSpPr>
          <p:cNvPr id="50" name="TextBox 49"/>
          <p:cNvSpPr txBox="1"/>
          <p:nvPr/>
        </p:nvSpPr>
        <p:spPr>
          <a:xfrm>
            <a:off x="6259296" y="1390006"/>
            <a:ext cx="11795994"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EAST COAST USA MAP</a:t>
            </a:r>
            <a:endParaRPr lang="en-US" sz="9600" spc="600" dirty="0">
              <a:solidFill>
                <a:schemeClr val="tx2"/>
              </a:solidFill>
              <a:latin typeface="Montserrat" charset="0"/>
              <a:ea typeface="Montserrat" charset="0"/>
              <a:cs typeface="Montserrat" charset="0"/>
            </a:endParaRPr>
          </a:p>
        </p:txBody>
      </p:sp>
      <p:sp>
        <p:nvSpPr>
          <p:cNvPr id="55" name="TextBox 54"/>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62" name="TextBox 61"/>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sp>
        <p:nvSpPr>
          <p:cNvPr id="47" name="Rectangle 46"/>
          <p:cNvSpPr/>
          <p:nvPr/>
        </p:nvSpPr>
        <p:spPr>
          <a:xfrm>
            <a:off x="2124450"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8" name="Rectangle 47"/>
          <p:cNvSpPr/>
          <p:nvPr/>
        </p:nvSpPr>
        <p:spPr>
          <a:xfrm>
            <a:off x="2124450"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9" name="TextBox 48"/>
          <p:cNvSpPr txBox="1"/>
          <p:nvPr/>
        </p:nvSpPr>
        <p:spPr>
          <a:xfrm>
            <a:off x="1877148"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51" name="Rectangle 50"/>
          <p:cNvSpPr/>
          <p:nvPr/>
        </p:nvSpPr>
        <p:spPr>
          <a:xfrm>
            <a:off x="2124450"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2" name="Rectangle 51"/>
          <p:cNvSpPr/>
          <p:nvPr/>
        </p:nvSpPr>
        <p:spPr>
          <a:xfrm>
            <a:off x="2124450"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3" name="TextBox 52"/>
          <p:cNvSpPr txBox="1"/>
          <p:nvPr/>
        </p:nvSpPr>
        <p:spPr>
          <a:xfrm>
            <a:off x="1877148"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54" name="Rectangle 53"/>
          <p:cNvSpPr/>
          <p:nvPr/>
        </p:nvSpPr>
        <p:spPr>
          <a:xfrm>
            <a:off x="2124450"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6" name="Rectangle 55"/>
          <p:cNvSpPr/>
          <p:nvPr/>
        </p:nvSpPr>
        <p:spPr>
          <a:xfrm>
            <a:off x="2124455"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7" name="TextBox 56"/>
          <p:cNvSpPr txBox="1"/>
          <p:nvPr/>
        </p:nvSpPr>
        <p:spPr>
          <a:xfrm>
            <a:off x="1877148"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58" name="Rectangle 57"/>
          <p:cNvSpPr/>
          <p:nvPr/>
        </p:nvSpPr>
        <p:spPr>
          <a:xfrm>
            <a:off x="2124450"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9" name="Rectangle 58"/>
          <p:cNvSpPr/>
          <p:nvPr/>
        </p:nvSpPr>
        <p:spPr>
          <a:xfrm>
            <a:off x="2124456"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0" name="TextBox 59"/>
          <p:cNvSpPr txBox="1"/>
          <p:nvPr/>
        </p:nvSpPr>
        <p:spPr>
          <a:xfrm>
            <a:off x="1877148"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61" name="TextBox 60"/>
          <p:cNvSpPr txBox="1"/>
          <p:nvPr/>
        </p:nvSpPr>
        <p:spPr>
          <a:xfrm>
            <a:off x="1954048" y="4332249"/>
            <a:ext cx="12563247" cy="3416320"/>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extLst>
      <p:ext uri="{BB962C8B-B14F-4D97-AF65-F5344CB8AC3E}">
        <p14:creationId xmlns:p14="http://schemas.microsoft.com/office/powerpoint/2010/main" val="6200480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4362478"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DENMARK EDITABLE MAP</a:t>
            </a:r>
            <a:endParaRPr lang="en-US" sz="9600" spc="600" dirty="0">
              <a:solidFill>
                <a:schemeClr val="tx2"/>
              </a:solidFill>
              <a:latin typeface="Montserrat" charset="0"/>
              <a:ea typeface="Montserrat" charset="0"/>
              <a:cs typeface="Montserrat" charset="0"/>
            </a:endParaRPr>
          </a:p>
        </p:txBody>
      </p:sp>
      <p:sp>
        <p:nvSpPr>
          <p:cNvPr id="40" name="TextBox 39"/>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1" name="TextBox 40"/>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58" name="Group 57"/>
          <p:cNvGrpSpPr/>
          <p:nvPr/>
        </p:nvGrpSpPr>
        <p:grpSpPr>
          <a:xfrm>
            <a:off x="2951876" y="3577441"/>
            <a:ext cx="12339364" cy="8969252"/>
            <a:chOff x="663613" y="241126"/>
            <a:chExt cx="6360320" cy="4623197"/>
          </a:xfrm>
          <a:solidFill>
            <a:schemeClr val="bg1">
              <a:lumMod val="85000"/>
            </a:schemeClr>
          </a:solidFill>
        </p:grpSpPr>
        <p:sp>
          <p:nvSpPr>
            <p:cNvPr id="60" name="Freeform 11"/>
            <p:cNvSpPr>
              <a:spLocks noEditPoints="1"/>
            </p:cNvSpPr>
            <p:nvPr/>
          </p:nvSpPr>
          <p:spPr bwMode="auto">
            <a:xfrm>
              <a:off x="719572" y="241126"/>
              <a:ext cx="2339579" cy="1944291"/>
            </a:xfrm>
            <a:custGeom>
              <a:avLst/>
              <a:gdLst>
                <a:gd name="T0" fmla="*/ 908 w 1965"/>
                <a:gd name="T1" fmla="*/ 1453 h 1633"/>
                <a:gd name="T2" fmla="*/ 1048 w 1965"/>
                <a:gd name="T3" fmla="*/ 1545 h 1633"/>
                <a:gd name="T4" fmla="*/ 1239 w 1965"/>
                <a:gd name="T5" fmla="*/ 1512 h 1633"/>
                <a:gd name="T6" fmla="*/ 1381 w 1965"/>
                <a:gd name="T7" fmla="*/ 1356 h 1633"/>
                <a:gd name="T8" fmla="*/ 1329 w 1965"/>
                <a:gd name="T9" fmla="*/ 1391 h 1633"/>
                <a:gd name="T10" fmla="*/ 1293 w 1965"/>
                <a:gd name="T11" fmla="*/ 1406 h 1633"/>
                <a:gd name="T12" fmla="*/ 1253 w 1965"/>
                <a:gd name="T13" fmla="*/ 1408 h 1633"/>
                <a:gd name="T14" fmla="*/ 1369 w 1965"/>
                <a:gd name="T15" fmla="*/ 1337 h 1633"/>
                <a:gd name="T16" fmla="*/ 1483 w 1965"/>
                <a:gd name="T17" fmla="*/ 1337 h 1633"/>
                <a:gd name="T18" fmla="*/ 1409 w 1965"/>
                <a:gd name="T19" fmla="*/ 1112 h 1633"/>
                <a:gd name="T20" fmla="*/ 1350 w 1965"/>
                <a:gd name="T21" fmla="*/ 994 h 1633"/>
                <a:gd name="T22" fmla="*/ 1149 w 1965"/>
                <a:gd name="T23" fmla="*/ 932 h 1633"/>
                <a:gd name="T24" fmla="*/ 1303 w 1965"/>
                <a:gd name="T25" fmla="*/ 956 h 1633"/>
                <a:gd name="T26" fmla="*/ 1445 w 1965"/>
                <a:gd name="T27" fmla="*/ 935 h 1633"/>
                <a:gd name="T28" fmla="*/ 1492 w 1965"/>
                <a:gd name="T29" fmla="*/ 525 h 1633"/>
                <a:gd name="T30" fmla="*/ 1466 w 1965"/>
                <a:gd name="T31" fmla="*/ 31 h 1633"/>
                <a:gd name="T32" fmla="*/ 1272 w 1965"/>
                <a:gd name="T33" fmla="*/ 192 h 1633"/>
                <a:gd name="T34" fmla="*/ 986 w 1965"/>
                <a:gd name="T35" fmla="*/ 395 h 1633"/>
                <a:gd name="T36" fmla="*/ 459 w 1965"/>
                <a:gd name="T37" fmla="*/ 880 h 1633"/>
                <a:gd name="T38" fmla="*/ 191 w 1965"/>
                <a:gd name="T39" fmla="*/ 980 h 1633"/>
                <a:gd name="T40" fmla="*/ 28 w 1965"/>
                <a:gd name="T41" fmla="*/ 1510 h 1633"/>
                <a:gd name="T42" fmla="*/ 66 w 1965"/>
                <a:gd name="T43" fmla="*/ 1486 h 1633"/>
                <a:gd name="T44" fmla="*/ 182 w 1965"/>
                <a:gd name="T45" fmla="*/ 1562 h 1633"/>
                <a:gd name="T46" fmla="*/ 251 w 1965"/>
                <a:gd name="T47" fmla="*/ 1616 h 1633"/>
                <a:gd name="T48" fmla="*/ 262 w 1965"/>
                <a:gd name="T49" fmla="*/ 1517 h 1633"/>
                <a:gd name="T50" fmla="*/ 135 w 1965"/>
                <a:gd name="T51" fmla="*/ 1531 h 1633"/>
                <a:gd name="T52" fmla="*/ 208 w 1965"/>
                <a:gd name="T53" fmla="*/ 1512 h 1633"/>
                <a:gd name="T54" fmla="*/ 184 w 1965"/>
                <a:gd name="T55" fmla="*/ 1441 h 1633"/>
                <a:gd name="T56" fmla="*/ 227 w 1965"/>
                <a:gd name="T57" fmla="*/ 1344 h 1633"/>
                <a:gd name="T58" fmla="*/ 267 w 1965"/>
                <a:gd name="T59" fmla="*/ 1216 h 1633"/>
                <a:gd name="T60" fmla="*/ 395 w 1965"/>
                <a:gd name="T61" fmla="*/ 1108 h 1633"/>
                <a:gd name="T62" fmla="*/ 461 w 1965"/>
                <a:gd name="T63" fmla="*/ 1072 h 1633"/>
                <a:gd name="T64" fmla="*/ 534 w 1965"/>
                <a:gd name="T65" fmla="*/ 1051 h 1633"/>
                <a:gd name="T66" fmla="*/ 683 w 1965"/>
                <a:gd name="T67" fmla="*/ 1055 h 1633"/>
                <a:gd name="T68" fmla="*/ 1000 w 1965"/>
                <a:gd name="T69" fmla="*/ 937 h 1633"/>
                <a:gd name="T70" fmla="*/ 1055 w 1965"/>
                <a:gd name="T71" fmla="*/ 951 h 1633"/>
                <a:gd name="T72" fmla="*/ 920 w 1965"/>
                <a:gd name="T73" fmla="*/ 1072 h 1633"/>
                <a:gd name="T74" fmla="*/ 702 w 1965"/>
                <a:gd name="T75" fmla="*/ 1063 h 1633"/>
                <a:gd name="T76" fmla="*/ 650 w 1965"/>
                <a:gd name="T77" fmla="*/ 1143 h 1633"/>
                <a:gd name="T78" fmla="*/ 674 w 1965"/>
                <a:gd name="T79" fmla="*/ 1252 h 1633"/>
                <a:gd name="T80" fmla="*/ 671 w 1965"/>
                <a:gd name="T81" fmla="*/ 1349 h 1633"/>
                <a:gd name="T82" fmla="*/ 676 w 1965"/>
                <a:gd name="T83" fmla="*/ 1446 h 1633"/>
                <a:gd name="T84" fmla="*/ 759 w 1965"/>
                <a:gd name="T85" fmla="*/ 1436 h 1633"/>
                <a:gd name="T86" fmla="*/ 312 w 1965"/>
                <a:gd name="T87" fmla="*/ 1515 h 1633"/>
                <a:gd name="T88" fmla="*/ 201 w 1965"/>
                <a:gd name="T89" fmla="*/ 1451 h 1633"/>
                <a:gd name="T90" fmla="*/ 217 w 1965"/>
                <a:gd name="T91" fmla="*/ 1387 h 1633"/>
                <a:gd name="T92" fmla="*/ 260 w 1965"/>
                <a:gd name="T93" fmla="*/ 1323 h 1633"/>
                <a:gd name="T94" fmla="*/ 279 w 1965"/>
                <a:gd name="T95" fmla="*/ 1242 h 1633"/>
                <a:gd name="T96" fmla="*/ 411 w 1965"/>
                <a:gd name="T97" fmla="*/ 1138 h 1633"/>
                <a:gd name="T98" fmla="*/ 447 w 1965"/>
                <a:gd name="T99" fmla="*/ 1160 h 1633"/>
                <a:gd name="T100" fmla="*/ 440 w 1965"/>
                <a:gd name="T101" fmla="*/ 1245 h 1633"/>
                <a:gd name="T102" fmla="*/ 414 w 1965"/>
                <a:gd name="T103" fmla="*/ 1273 h 1633"/>
                <a:gd name="T104" fmla="*/ 430 w 1965"/>
                <a:gd name="T105" fmla="*/ 1349 h 1633"/>
                <a:gd name="T106" fmla="*/ 385 w 1965"/>
                <a:gd name="T107" fmla="*/ 1481 h 1633"/>
                <a:gd name="T108" fmla="*/ 1828 w 1965"/>
                <a:gd name="T109" fmla="*/ 511 h 1633"/>
                <a:gd name="T110" fmla="*/ 1764 w 1965"/>
                <a:gd name="T111" fmla="*/ 599 h 1633"/>
                <a:gd name="T112" fmla="*/ 1894 w 1965"/>
                <a:gd name="T113" fmla="*/ 577 h 1633"/>
                <a:gd name="T114" fmla="*/ 1965 w 1965"/>
                <a:gd name="T115" fmla="*/ 495 h 1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5" h="1633">
                  <a:moveTo>
                    <a:pt x="839" y="1493"/>
                  </a:moveTo>
                  <a:lnTo>
                    <a:pt x="839" y="1493"/>
                  </a:lnTo>
                  <a:lnTo>
                    <a:pt x="868" y="1505"/>
                  </a:lnTo>
                  <a:lnTo>
                    <a:pt x="882" y="1474"/>
                  </a:lnTo>
                  <a:lnTo>
                    <a:pt x="873" y="1455"/>
                  </a:lnTo>
                  <a:lnTo>
                    <a:pt x="877" y="1444"/>
                  </a:lnTo>
                  <a:lnTo>
                    <a:pt x="896" y="1444"/>
                  </a:lnTo>
                  <a:lnTo>
                    <a:pt x="908" y="1453"/>
                  </a:lnTo>
                  <a:lnTo>
                    <a:pt x="908" y="1484"/>
                  </a:lnTo>
                  <a:lnTo>
                    <a:pt x="932" y="1503"/>
                  </a:lnTo>
                  <a:lnTo>
                    <a:pt x="1012" y="1493"/>
                  </a:lnTo>
                  <a:lnTo>
                    <a:pt x="1029" y="1505"/>
                  </a:lnTo>
                  <a:lnTo>
                    <a:pt x="1012" y="1529"/>
                  </a:lnTo>
                  <a:lnTo>
                    <a:pt x="1012" y="1557"/>
                  </a:lnTo>
                  <a:lnTo>
                    <a:pt x="1026" y="1560"/>
                  </a:lnTo>
                  <a:lnTo>
                    <a:pt x="1048" y="1545"/>
                  </a:lnTo>
                  <a:lnTo>
                    <a:pt x="1088" y="1581"/>
                  </a:lnTo>
                  <a:lnTo>
                    <a:pt x="1116" y="1569"/>
                  </a:lnTo>
                  <a:lnTo>
                    <a:pt x="1137" y="1576"/>
                  </a:lnTo>
                  <a:lnTo>
                    <a:pt x="1149" y="1578"/>
                  </a:lnTo>
                  <a:lnTo>
                    <a:pt x="1178" y="1569"/>
                  </a:lnTo>
                  <a:lnTo>
                    <a:pt x="1199" y="1538"/>
                  </a:lnTo>
                  <a:lnTo>
                    <a:pt x="1225" y="1519"/>
                  </a:lnTo>
                  <a:lnTo>
                    <a:pt x="1239" y="1512"/>
                  </a:lnTo>
                  <a:lnTo>
                    <a:pt x="1282" y="1500"/>
                  </a:lnTo>
                  <a:lnTo>
                    <a:pt x="1324" y="1465"/>
                  </a:lnTo>
                  <a:lnTo>
                    <a:pt x="1343" y="1429"/>
                  </a:lnTo>
                  <a:lnTo>
                    <a:pt x="1372" y="1399"/>
                  </a:lnTo>
                  <a:lnTo>
                    <a:pt x="1393" y="1368"/>
                  </a:lnTo>
                  <a:lnTo>
                    <a:pt x="1383" y="1368"/>
                  </a:lnTo>
                  <a:lnTo>
                    <a:pt x="1379" y="1368"/>
                  </a:lnTo>
                  <a:lnTo>
                    <a:pt x="1381" y="1356"/>
                  </a:lnTo>
                  <a:lnTo>
                    <a:pt x="1383" y="1351"/>
                  </a:lnTo>
                  <a:lnTo>
                    <a:pt x="1357" y="1347"/>
                  </a:lnTo>
                  <a:lnTo>
                    <a:pt x="1348" y="1351"/>
                  </a:lnTo>
                  <a:lnTo>
                    <a:pt x="1346" y="1368"/>
                  </a:lnTo>
                  <a:lnTo>
                    <a:pt x="1346" y="1370"/>
                  </a:lnTo>
                  <a:lnTo>
                    <a:pt x="1343" y="1377"/>
                  </a:lnTo>
                  <a:lnTo>
                    <a:pt x="1338" y="1384"/>
                  </a:lnTo>
                  <a:lnTo>
                    <a:pt x="1329" y="1391"/>
                  </a:lnTo>
                  <a:lnTo>
                    <a:pt x="1322" y="1394"/>
                  </a:lnTo>
                  <a:lnTo>
                    <a:pt x="1317" y="1394"/>
                  </a:lnTo>
                  <a:lnTo>
                    <a:pt x="1308" y="1387"/>
                  </a:lnTo>
                  <a:lnTo>
                    <a:pt x="1301" y="1387"/>
                  </a:lnTo>
                  <a:lnTo>
                    <a:pt x="1296" y="1389"/>
                  </a:lnTo>
                  <a:lnTo>
                    <a:pt x="1296" y="1396"/>
                  </a:lnTo>
                  <a:lnTo>
                    <a:pt x="1296" y="1403"/>
                  </a:lnTo>
                  <a:lnTo>
                    <a:pt x="1293" y="1406"/>
                  </a:lnTo>
                  <a:lnTo>
                    <a:pt x="1284" y="1408"/>
                  </a:lnTo>
                  <a:lnTo>
                    <a:pt x="1263" y="1427"/>
                  </a:lnTo>
                  <a:lnTo>
                    <a:pt x="1182" y="1462"/>
                  </a:lnTo>
                  <a:lnTo>
                    <a:pt x="1161" y="1472"/>
                  </a:lnTo>
                  <a:lnTo>
                    <a:pt x="1130" y="1470"/>
                  </a:lnTo>
                  <a:lnTo>
                    <a:pt x="1128" y="1462"/>
                  </a:lnTo>
                  <a:lnTo>
                    <a:pt x="1225" y="1436"/>
                  </a:lnTo>
                  <a:lnTo>
                    <a:pt x="1253" y="1408"/>
                  </a:lnTo>
                  <a:lnTo>
                    <a:pt x="1277" y="1396"/>
                  </a:lnTo>
                  <a:lnTo>
                    <a:pt x="1296" y="1375"/>
                  </a:lnTo>
                  <a:lnTo>
                    <a:pt x="1305" y="1368"/>
                  </a:lnTo>
                  <a:lnTo>
                    <a:pt x="1317" y="1365"/>
                  </a:lnTo>
                  <a:lnTo>
                    <a:pt x="1324" y="1361"/>
                  </a:lnTo>
                  <a:lnTo>
                    <a:pt x="1336" y="1347"/>
                  </a:lnTo>
                  <a:lnTo>
                    <a:pt x="1353" y="1337"/>
                  </a:lnTo>
                  <a:lnTo>
                    <a:pt x="1369" y="1337"/>
                  </a:lnTo>
                  <a:lnTo>
                    <a:pt x="1383" y="1347"/>
                  </a:lnTo>
                  <a:lnTo>
                    <a:pt x="1398" y="1356"/>
                  </a:lnTo>
                  <a:lnTo>
                    <a:pt x="1409" y="1342"/>
                  </a:lnTo>
                  <a:lnTo>
                    <a:pt x="1419" y="1337"/>
                  </a:lnTo>
                  <a:lnTo>
                    <a:pt x="1450" y="1332"/>
                  </a:lnTo>
                  <a:lnTo>
                    <a:pt x="1459" y="1335"/>
                  </a:lnTo>
                  <a:lnTo>
                    <a:pt x="1478" y="1339"/>
                  </a:lnTo>
                  <a:lnTo>
                    <a:pt x="1483" y="1337"/>
                  </a:lnTo>
                  <a:lnTo>
                    <a:pt x="1492" y="1325"/>
                  </a:lnTo>
                  <a:lnTo>
                    <a:pt x="1487" y="1318"/>
                  </a:lnTo>
                  <a:lnTo>
                    <a:pt x="1480" y="1311"/>
                  </a:lnTo>
                  <a:lnTo>
                    <a:pt x="1473" y="1304"/>
                  </a:lnTo>
                  <a:lnTo>
                    <a:pt x="1447" y="1252"/>
                  </a:lnTo>
                  <a:lnTo>
                    <a:pt x="1438" y="1226"/>
                  </a:lnTo>
                  <a:lnTo>
                    <a:pt x="1428" y="1176"/>
                  </a:lnTo>
                  <a:lnTo>
                    <a:pt x="1409" y="1112"/>
                  </a:lnTo>
                  <a:lnTo>
                    <a:pt x="1402" y="1091"/>
                  </a:lnTo>
                  <a:lnTo>
                    <a:pt x="1402" y="1081"/>
                  </a:lnTo>
                  <a:lnTo>
                    <a:pt x="1400" y="1048"/>
                  </a:lnTo>
                  <a:lnTo>
                    <a:pt x="1402" y="1029"/>
                  </a:lnTo>
                  <a:lnTo>
                    <a:pt x="1405" y="1020"/>
                  </a:lnTo>
                  <a:lnTo>
                    <a:pt x="1421" y="994"/>
                  </a:lnTo>
                  <a:lnTo>
                    <a:pt x="1407" y="987"/>
                  </a:lnTo>
                  <a:lnTo>
                    <a:pt x="1350" y="994"/>
                  </a:lnTo>
                  <a:lnTo>
                    <a:pt x="1334" y="989"/>
                  </a:lnTo>
                  <a:lnTo>
                    <a:pt x="1303" y="968"/>
                  </a:lnTo>
                  <a:lnTo>
                    <a:pt x="1279" y="961"/>
                  </a:lnTo>
                  <a:lnTo>
                    <a:pt x="1199" y="897"/>
                  </a:lnTo>
                  <a:lnTo>
                    <a:pt x="1185" y="892"/>
                  </a:lnTo>
                  <a:lnTo>
                    <a:pt x="1173" y="902"/>
                  </a:lnTo>
                  <a:lnTo>
                    <a:pt x="1161" y="911"/>
                  </a:lnTo>
                  <a:lnTo>
                    <a:pt x="1149" y="932"/>
                  </a:lnTo>
                  <a:lnTo>
                    <a:pt x="1135" y="932"/>
                  </a:lnTo>
                  <a:lnTo>
                    <a:pt x="1149" y="928"/>
                  </a:lnTo>
                  <a:lnTo>
                    <a:pt x="1163" y="892"/>
                  </a:lnTo>
                  <a:lnTo>
                    <a:pt x="1178" y="883"/>
                  </a:lnTo>
                  <a:lnTo>
                    <a:pt x="1194" y="885"/>
                  </a:lnTo>
                  <a:lnTo>
                    <a:pt x="1223" y="906"/>
                  </a:lnTo>
                  <a:lnTo>
                    <a:pt x="1253" y="913"/>
                  </a:lnTo>
                  <a:lnTo>
                    <a:pt x="1303" y="956"/>
                  </a:lnTo>
                  <a:lnTo>
                    <a:pt x="1367" y="987"/>
                  </a:lnTo>
                  <a:lnTo>
                    <a:pt x="1379" y="982"/>
                  </a:lnTo>
                  <a:lnTo>
                    <a:pt x="1388" y="977"/>
                  </a:lnTo>
                  <a:lnTo>
                    <a:pt x="1421" y="975"/>
                  </a:lnTo>
                  <a:lnTo>
                    <a:pt x="1428" y="970"/>
                  </a:lnTo>
                  <a:lnTo>
                    <a:pt x="1433" y="966"/>
                  </a:lnTo>
                  <a:lnTo>
                    <a:pt x="1438" y="956"/>
                  </a:lnTo>
                  <a:lnTo>
                    <a:pt x="1445" y="935"/>
                  </a:lnTo>
                  <a:lnTo>
                    <a:pt x="1452" y="871"/>
                  </a:lnTo>
                  <a:lnTo>
                    <a:pt x="1452" y="816"/>
                  </a:lnTo>
                  <a:lnTo>
                    <a:pt x="1457" y="781"/>
                  </a:lnTo>
                  <a:lnTo>
                    <a:pt x="1473" y="726"/>
                  </a:lnTo>
                  <a:lnTo>
                    <a:pt x="1487" y="703"/>
                  </a:lnTo>
                  <a:lnTo>
                    <a:pt x="1518" y="672"/>
                  </a:lnTo>
                  <a:lnTo>
                    <a:pt x="1528" y="653"/>
                  </a:lnTo>
                  <a:lnTo>
                    <a:pt x="1492" y="525"/>
                  </a:lnTo>
                  <a:lnTo>
                    <a:pt x="1480" y="459"/>
                  </a:lnTo>
                  <a:lnTo>
                    <a:pt x="1492" y="402"/>
                  </a:lnTo>
                  <a:lnTo>
                    <a:pt x="1457" y="343"/>
                  </a:lnTo>
                  <a:lnTo>
                    <a:pt x="1414" y="296"/>
                  </a:lnTo>
                  <a:lnTo>
                    <a:pt x="1386" y="241"/>
                  </a:lnTo>
                  <a:lnTo>
                    <a:pt x="1393" y="163"/>
                  </a:lnTo>
                  <a:lnTo>
                    <a:pt x="1435" y="71"/>
                  </a:lnTo>
                  <a:lnTo>
                    <a:pt x="1466" y="31"/>
                  </a:lnTo>
                  <a:lnTo>
                    <a:pt x="1502" y="14"/>
                  </a:lnTo>
                  <a:lnTo>
                    <a:pt x="1483" y="2"/>
                  </a:lnTo>
                  <a:lnTo>
                    <a:pt x="1461" y="0"/>
                  </a:lnTo>
                  <a:lnTo>
                    <a:pt x="1442" y="5"/>
                  </a:lnTo>
                  <a:lnTo>
                    <a:pt x="1426" y="14"/>
                  </a:lnTo>
                  <a:lnTo>
                    <a:pt x="1386" y="54"/>
                  </a:lnTo>
                  <a:lnTo>
                    <a:pt x="1315" y="151"/>
                  </a:lnTo>
                  <a:lnTo>
                    <a:pt x="1272" y="192"/>
                  </a:lnTo>
                  <a:lnTo>
                    <a:pt x="1220" y="225"/>
                  </a:lnTo>
                  <a:lnTo>
                    <a:pt x="1159" y="241"/>
                  </a:lnTo>
                  <a:lnTo>
                    <a:pt x="1095" y="246"/>
                  </a:lnTo>
                  <a:lnTo>
                    <a:pt x="1064" y="256"/>
                  </a:lnTo>
                  <a:lnTo>
                    <a:pt x="1050" y="282"/>
                  </a:lnTo>
                  <a:lnTo>
                    <a:pt x="1043" y="289"/>
                  </a:lnTo>
                  <a:lnTo>
                    <a:pt x="1026" y="338"/>
                  </a:lnTo>
                  <a:lnTo>
                    <a:pt x="986" y="395"/>
                  </a:lnTo>
                  <a:lnTo>
                    <a:pt x="965" y="438"/>
                  </a:lnTo>
                  <a:lnTo>
                    <a:pt x="856" y="729"/>
                  </a:lnTo>
                  <a:lnTo>
                    <a:pt x="811" y="793"/>
                  </a:lnTo>
                  <a:lnTo>
                    <a:pt x="759" y="840"/>
                  </a:lnTo>
                  <a:lnTo>
                    <a:pt x="697" y="871"/>
                  </a:lnTo>
                  <a:lnTo>
                    <a:pt x="636" y="885"/>
                  </a:lnTo>
                  <a:lnTo>
                    <a:pt x="499" y="880"/>
                  </a:lnTo>
                  <a:lnTo>
                    <a:pt x="459" y="880"/>
                  </a:lnTo>
                  <a:lnTo>
                    <a:pt x="447" y="887"/>
                  </a:lnTo>
                  <a:lnTo>
                    <a:pt x="418" y="928"/>
                  </a:lnTo>
                  <a:lnTo>
                    <a:pt x="392" y="944"/>
                  </a:lnTo>
                  <a:lnTo>
                    <a:pt x="331" y="966"/>
                  </a:lnTo>
                  <a:lnTo>
                    <a:pt x="298" y="968"/>
                  </a:lnTo>
                  <a:lnTo>
                    <a:pt x="236" y="954"/>
                  </a:lnTo>
                  <a:lnTo>
                    <a:pt x="210" y="956"/>
                  </a:lnTo>
                  <a:lnTo>
                    <a:pt x="191" y="980"/>
                  </a:lnTo>
                  <a:lnTo>
                    <a:pt x="146" y="1077"/>
                  </a:lnTo>
                  <a:lnTo>
                    <a:pt x="113" y="1119"/>
                  </a:lnTo>
                  <a:lnTo>
                    <a:pt x="12" y="1335"/>
                  </a:lnTo>
                  <a:lnTo>
                    <a:pt x="2" y="1375"/>
                  </a:lnTo>
                  <a:lnTo>
                    <a:pt x="0" y="1429"/>
                  </a:lnTo>
                  <a:lnTo>
                    <a:pt x="9" y="1489"/>
                  </a:lnTo>
                  <a:lnTo>
                    <a:pt x="16" y="1515"/>
                  </a:lnTo>
                  <a:lnTo>
                    <a:pt x="28" y="1510"/>
                  </a:lnTo>
                  <a:lnTo>
                    <a:pt x="26" y="1493"/>
                  </a:lnTo>
                  <a:lnTo>
                    <a:pt x="19" y="1467"/>
                  </a:lnTo>
                  <a:lnTo>
                    <a:pt x="5" y="1420"/>
                  </a:lnTo>
                  <a:lnTo>
                    <a:pt x="16" y="1420"/>
                  </a:lnTo>
                  <a:lnTo>
                    <a:pt x="38" y="1432"/>
                  </a:lnTo>
                  <a:lnTo>
                    <a:pt x="47" y="1434"/>
                  </a:lnTo>
                  <a:lnTo>
                    <a:pt x="52" y="1441"/>
                  </a:lnTo>
                  <a:lnTo>
                    <a:pt x="66" y="1486"/>
                  </a:lnTo>
                  <a:lnTo>
                    <a:pt x="78" y="1503"/>
                  </a:lnTo>
                  <a:lnTo>
                    <a:pt x="94" y="1519"/>
                  </a:lnTo>
                  <a:lnTo>
                    <a:pt x="111" y="1533"/>
                  </a:lnTo>
                  <a:lnTo>
                    <a:pt x="125" y="1541"/>
                  </a:lnTo>
                  <a:lnTo>
                    <a:pt x="142" y="1541"/>
                  </a:lnTo>
                  <a:lnTo>
                    <a:pt x="144" y="1541"/>
                  </a:lnTo>
                  <a:lnTo>
                    <a:pt x="163" y="1550"/>
                  </a:lnTo>
                  <a:lnTo>
                    <a:pt x="182" y="1562"/>
                  </a:lnTo>
                  <a:lnTo>
                    <a:pt x="191" y="1581"/>
                  </a:lnTo>
                  <a:lnTo>
                    <a:pt x="201" y="1595"/>
                  </a:lnTo>
                  <a:lnTo>
                    <a:pt x="220" y="1616"/>
                  </a:lnTo>
                  <a:lnTo>
                    <a:pt x="241" y="1633"/>
                  </a:lnTo>
                  <a:lnTo>
                    <a:pt x="258" y="1631"/>
                  </a:lnTo>
                  <a:lnTo>
                    <a:pt x="246" y="1626"/>
                  </a:lnTo>
                  <a:lnTo>
                    <a:pt x="246" y="1621"/>
                  </a:lnTo>
                  <a:lnTo>
                    <a:pt x="251" y="1616"/>
                  </a:lnTo>
                  <a:lnTo>
                    <a:pt x="262" y="1614"/>
                  </a:lnTo>
                  <a:lnTo>
                    <a:pt x="269" y="1609"/>
                  </a:lnTo>
                  <a:lnTo>
                    <a:pt x="277" y="1600"/>
                  </a:lnTo>
                  <a:lnTo>
                    <a:pt x="284" y="1578"/>
                  </a:lnTo>
                  <a:lnTo>
                    <a:pt x="279" y="1567"/>
                  </a:lnTo>
                  <a:lnTo>
                    <a:pt x="265" y="1552"/>
                  </a:lnTo>
                  <a:lnTo>
                    <a:pt x="265" y="1541"/>
                  </a:lnTo>
                  <a:lnTo>
                    <a:pt x="262" y="1517"/>
                  </a:lnTo>
                  <a:lnTo>
                    <a:pt x="260" y="1507"/>
                  </a:lnTo>
                  <a:lnTo>
                    <a:pt x="248" y="1505"/>
                  </a:lnTo>
                  <a:lnTo>
                    <a:pt x="201" y="1531"/>
                  </a:lnTo>
                  <a:lnTo>
                    <a:pt x="194" y="1529"/>
                  </a:lnTo>
                  <a:lnTo>
                    <a:pt x="177" y="1519"/>
                  </a:lnTo>
                  <a:lnTo>
                    <a:pt x="168" y="1517"/>
                  </a:lnTo>
                  <a:lnTo>
                    <a:pt x="149" y="1524"/>
                  </a:lnTo>
                  <a:lnTo>
                    <a:pt x="135" y="1531"/>
                  </a:lnTo>
                  <a:lnTo>
                    <a:pt x="135" y="1522"/>
                  </a:lnTo>
                  <a:lnTo>
                    <a:pt x="142" y="1517"/>
                  </a:lnTo>
                  <a:lnTo>
                    <a:pt x="156" y="1503"/>
                  </a:lnTo>
                  <a:lnTo>
                    <a:pt x="163" y="1500"/>
                  </a:lnTo>
                  <a:lnTo>
                    <a:pt x="172" y="1503"/>
                  </a:lnTo>
                  <a:lnTo>
                    <a:pt x="191" y="1512"/>
                  </a:lnTo>
                  <a:lnTo>
                    <a:pt x="198" y="1515"/>
                  </a:lnTo>
                  <a:lnTo>
                    <a:pt x="208" y="1512"/>
                  </a:lnTo>
                  <a:lnTo>
                    <a:pt x="217" y="1503"/>
                  </a:lnTo>
                  <a:lnTo>
                    <a:pt x="220" y="1493"/>
                  </a:lnTo>
                  <a:lnTo>
                    <a:pt x="213" y="1477"/>
                  </a:lnTo>
                  <a:lnTo>
                    <a:pt x="206" y="1477"/>
                  </a:lnTo>
                  <a:lnTo>
                    <a:pt x="177" y="1481"/>
                  </a:lnTo>
                  <a:lnTo>
                    <a:pt x="177" y="1474"/>
                  </a:lnTo>
                  <a:lnTo>
                    <a:pt x="187" y="1460"/>
                  </a:lnTo>
                  <a:lnTo>
                    <a:pt x="184" y="1441"/>
                  </a:lnTo>
                  <a:lnTo>
                    <a:pt x="172" y="1399"/>
                  </a:lnTo>
                  <a:lnTo>
                    <a:pt x="175" y="1382"/>
                  </a:lnTo>
                  <a:lnTo>
                    <a:pt x="187" y="1370"/>
                  </a:lnTo>
                  <a:lnTo>
                    <a:pt x="196" y="1365"/>
                  </a:lnTo>
                  <a:lnTo>
                    <a:pt x="201" y="1361"/>
                  </a:lnTo>
                  <a:lnTo>
                    <a:pt x="203" y="1351"/>
                  </a:lnTo>
                  <a:lnTo>
                    <a:pt x="210" y="1347"/>
                  </a:lnTo>
                  <a:lnTo>
                    <a:pt x="227" y="1344"/>
                  </a:lnTo>
                  <a:lnTo>
                    <a:pt x="246" y="1309"/>
                  </a:lnTo>
                  <a:lnTo>
                    <a:pt x="248" y="1302"/>
                  </a:lnTo>
                  <a:lnTo>
                    <a:pt x="251" y="1294"/>
                  </a:lnTo>
                  <a:lnTo>
                    <a:pt x="251" y="1285"/>
                  </a:lnTo>
                  <a:lnTo>
                    <a:pt x="251" y="1280"/>
                  </a:lnTo>
                  <a:lnTo>
                    <a:pt x="251" y="1245"/>
                  </a:lnTo>
                  <a:lnTo>
                    <a:pt x="258" y="1231"/>
                  </a:lnTo>
                  <a:lnTo>
                    <a:pt x="267" y="1216"/>
                  </a:lnTo>
                  <a:lnTo>
                    <a:pt x="274" y="1202"/>
                  </a:lnTo>
                  <a:lnTo>
                    <a:pt x="277" y="1176"/>
                  </a:lnTo>
                  <a:lnTo>
                    <a:pt x="281" y="1167"/>
                  </a:lnTo>
                  <a:lnTo>
                    <a:pt x="298" y="1157"/>
                  </a:lnTo>
                  <a:lnTo>
                    <a:pt x="314" y="1152"/>
                  </a:lnTo>
                  <a:lnTo>
                    <a:pt x="340" y="1157"/>
                  </a:lnTo>
                  <a:lnTo>
                    <a:pt x="371" y="1134"/>
                  </a:lnTo>
                  <a:lnTo>
                    <a:pt x="395" y="1108"/>
                  </a:lnTo>
                  <a:lnTo>
                    <a:pt x="383" y="1098"/>
                  </a:lnTo>
                  <a:lnTo>
                    <a:pt x="395" y="1089"/>
                  </a:lnTo>
                  <a:lnTo>
                    <a:pt x="409" y="1086"/>
                  </a:lnTo>
                  <a:lnTo>
                    <a:pt x="423" y="1091"/>
                  </a:lnTo>
                  <a:lnTo>
                    <a:pt x="433" y="1108"/>
                  </a:lnTo>
                  <a:lnTo>
                    <a:pt x="437" y="1103"/>
                  </a:lnTo>
                  <a:lnTo>
                    <a:pt x="447" y="1089"/>
                  </a:lnTo>
                  <a:lnTo>
                    <a:pt x="461" y="1072"/>
                  </a:lnTo>
                  <a:lnTo>
                    <a:pt x="470" y="1072"/>
                  </a:lnTo>
                  <a:lnTo>
                    <a:pt x="482" y="1058"/>
                  </a:lnTo>
                  <a:lnTo>
                    <a:pt x="492" y="1046"/>
                  </a:lnTo>
                  <a:lnTo>
                    <a:pt x="504" y="1044"/>
                  </a:lnTo>
                  <a:lnTo>
                    <a:pt x="518" y="1048"/>
                  </a:lnTo>
                  <a:lnTo>
                    <a:pt x="513" y="1058"/>
                  </a:lnTo>
                  <a:lnTo>
                    <a:pt x="525" y="1055"/>
                  </a:lnTo>
                  <a:lnTo>
                    <a:pt x="534" y="1051"/>
                  </a:lnTo>
                  <a:lnTo>
                    <a:pt x="548" y="1037"/>
                  </a:lnTo>
                  <a:lnTo>
                    <a:pt x="560" y="1029"/>
                  </a:lnTo>
                  <a:lnTo>
                    <a:pt x="572" y="1025"/>
                  </a:lnTo>
                  <a:lnTo>
                    <a:pt x="575" y="1015"/>
                  </a:lnTo>
                  <a:lnTo>
                    <a:pt x="570" y="999"/>
                  </a:lnTo>
                  <a:lnTo>
                    <a:pt x="657" y="1055"/>
                  </a:lnTo>
                  <a:lnTo>
                    <a:pt x="669" y="1060"/>
                  </a:lnTo>
                  <a:lnTo>
                    <a:pt x="683" y="1055"/>
                  </a:lnTo>
                  <a:lnTo>
                    <a:pt x="837" y="980"/>
                  </a:lnTo>
                  <a:lnTo>
                    <a:pt x="896" y="973"/>
                  </a:lnTo>
                  <a:lnTo>
                    <a:pt x="922" y="958"/>
                  </a:lnTo>
                  <a:lnTo>
                    <a:pt x="943" y="932"/>
                  </a:lnTo>
                  <a:lnTo>
                    <a:pt x="958" y="928"/>
                  </a:lnTo>
                  <a:lnTo>
                    <a:pt x="972" y="937"/>
                  </a:lnTo>
                  <a:lnTo>
                    <a:pt x="986" y="947"/>
                  </a:lnTo>
                  <a:lnTo>
                    <a:pt x="1000" y="937"/>
                  </a:lnTo>
                  <a:lnTo>
                    <a:pt x="1010" y="923"/>
                  </a:lnTo>
                  <a:lnTo>
                    <a:pt x="1031" y="885"/>
                  </a:lnTo>
                  <a:lnTo>
                    <a:pt x="1036" y="883"/>
                  </a:lnTo>
                  <a:lnTo>
                    <a:pt x="1043" y="885"/>
                  </a:lnTo>
                  <a:lnTo>
                    <a:pt x="1059" y="895"/>
                  </a:lnTo>
                  <a:lnTo>
                    <a:pt x="1081" y="899"/>
                  </a:lnTo>
                  <a:lnTo>
                    <a:pt x="1128" y="932"/>
                  </a:lnTo>
                  <a:lnTo>
                    <a:pt x="1055" y="951"/>
                  </a:lnTo>
                  <a:lnTo>
                    <a:pt x="1022" y="947"/>
                  </a:lnTo>
                  <a:lnTo>
                    <a:pt x="1000" y="963"/>
                  </a:lnTo>
                  <a:lnTo>
                    <a:pt x="974" y="977"/>
                  </a:lnTo>
                  <a:lnTo>
                    <a:pt x="962" y="996"/>
                  </a:lnTo>
                  <a:lnTo>
                    <a:pt x="955" y="1020"/>
                  </a:lnTo>
                  <a:lnTo>
                    <a:pt x="936" y="1063"/>
                  </a:lnTo>
                  <a:lnTo>
                    <a:pt x="929" y="1070"/>
                  </a:lnTo>
                  <a:lnTo>
                    <a:pt x="920" y="1072"/>
                  </a:lnTo>
                  <a:lnTo>
                    <a:pt x="910" y="1070"/>
                  </a:lnTo>
                  <a:lnTo>
                    <a:pt x="903" y="1063"/>
                  </a:lnTo>
                  <a:lnTo>
                    <a:pt x="903" y="1055"/>
                  </a:lnTo>
                  <a:lnTo>
                    <a:pt x="910" y="1048"/>
                  </a:lnTo>
                  <a:lnTo>
                    <a:pt x="910" y="1039"/>
                  </a:lnTo>
                  <a:lnTo>
                    <a:pt x="823" y="1013"/>
                  </a:lnTo>
                  <a:lnTo>
                    <a:pt x="799" y="1015"/>
                  </a:lnTo>
                  <a:lnTo>
                    <a:pt x="702" y="1063"/>
                  </a:lnTo>
                  <a:lnTo>
                    <a:pt x="700" y="1067"/>
                  </a:lnTo>
                  <a:lnTo>
                    <a:pt x="697" y="1086"/>
                  </a:lnTo>
                  <a:lnTo>
                    <a:pt x="695" y="1089"/>
                  </a:lnTo>
                  <a:lnTo>
                    <a:pt x="690" y="1091"/>
                  </a:lnTo>
                  <a:lnTo>
                    <a:pt x="683" y="1093"/>
                  </a:lnTo>
                  <a:lnTo>
                    <a:pt x="681" y="1096"/>
                  </a:lnTo>
                  <a:lnTo>
                    <a:pt x="662" y="1122"/>
                  </a:lnTo>
                  <a:lnTo>
                    <a:pt x="650" y="1143"/>
                  </a:lnTo>
                  <a:lnTo>
                    <a:pt x="641" y="1169"/>
                  </a:lnTo>
                  <a:lnTo>
                    <a:pt x="631" y="1202"/>
                  </a:lnTo>
                  <a:lnTo>
                    <a:pt x="645" y="1214"/>
                  </a:lnTo>
                  <a:lnTo>
                    <a:pt x="650" y="1216"/>
                  </a:lnTo>
                  <a:lnTo>
                    <a:pt x="660" y="1219"/>
                  </a:lnTo>
                  <a:lnTo>
                    <a:pt x="664" y="1223"/>
                  </a:lnTo>
                  <a:lnTo>
                    <a:pt x="669" y="1238"/>
                  </a:lnTo>
                  <a:lnTo>
                    <a:pt x="674" y="1252"/>
                  </a:lnTo>
                  <a:lnTo>
                    <a:pt x="671" y="1259"/>
                  </a:lnTo>
                  <a:lnTo>
                    <a:pt x="669" y="1266"/>
                  </a:lnTo>
                  <a:lnTo>
                    <a:pt x="657" y="1292"/>
                  </a:lnTo>
                  <a:lnTo>
                    <a:pt x="655" y="1297"/>
                  </a:lnTo>
                  <a:lnTo>
                    <a:pt x="655" y="1313"/>
                  </a:lnTo>
                  <a:lnTo>
                    <a:pt x="660" y="1328"/>
                  </a:lnTo>
                  <a:lnTo>
                    <a:pt x="667" y="1339"/>
                  </a:lnTo>
                  <a:lnTo>
                    <a:pt x="671" y="1349"/>
                  </a:lnTo>
                  <a:lnTo>
                    <a:pt x="676" y="1356"/>
                  </a:lnTo>
                  <a:lnTo>
                    <a:pt x="683" y="1363"/>
                  </a:lnTo>
                  <a:lnTo>
                    <a:pt x="693" y="1370"/>
                  </a:lnTo>
                  <a:lnTo>
                    <a:pt x="709" y="1375"/>
                  </a:lnTo>
                  <a:lnTo>
                    <a:pt x="714" y="1382"/>
                  </a:lnTo>
                  <a:lnTo>
                    <a:pt x="712" y="1401"/>
                  </a:lnTo>
                  <a:lnTo>
                    <a:pt x="707" y="1422"/>
                  </a:lnTo>
                  <a:lnTo>
                    <a:pt x="676" y="1446"/>
                  </a:lnTo>
                  <a:lnTo>
                    <a:pt x="671" y="1462"/>
                  </a:lnTo>
                  <a:lnTo>
                    <a:pt x="681" y="1477"/>
                  </a:lnTo>
                  <a:lnTo>
                    <a:pt x="695" y="1474"/>
                  </a:lnTo>
                  <a:lnTo>
                    <a:pt x="709" y="1462"/>
                  </a:lnTo>
                  <a:lnTo>
                    <a:pt x="714" y="1453"/>
                  </a:lnTo>
                  <a:lnTo>
                    <a:pt x="740" y="1436"/>
                  </a:lnTo>
                  <a:lnTo>
                    <a:pt x="754" y="1434"/>
                  </a:lnTo>
                  <a:lnTo>
                    <a:pt x="759" y="1436"/>
                  </a:lnTo>
                  <a:lnTo>
                    <a:pt x="766" y="1444"/>
                  </a:lnTo>
                  <a:lnTo>
                    <a:pt x="768" y="1446"/>
                  </a:lnTo>
                  <a:lnTo>
                    <a:pt x="785" y="1474"/>
                  </a:lnTo>
                  <a:lnTo>
                    <a:pt x="802" y="1477"/>
                  </a:lnTo>
                  <a:lnTo>
                    <a:pt x="839" y="1493"/>
                  </a:lnTo>
                  <a:close/>
                  <a:moveTo>
                    <a:pt x="331" y="1503"/>
                  </a:moveTo>
                  <a:lnTo>
                    <a:pt x="331" y="1503"/>
                  </a:lnTo>
                  <a:lnTo>
                    <a:pt x="312" y="1515"/>
                  </a:lnTo>
                  <a:lnTo>
                    <a:pt x="305" y="1512"/>
                  </a:lnTo>
                  <a:lnTo>
                    <a:pt x="281" y="1472"/>
                  </a:lnTo>
                  <a:lnTo>
                    <a:pt x="272" y="1462"/>
                  </a:lnTo>
                  <a:lnTo>
                    <a:pt x="253" y="1448"/>
                  </a:lnTo>
                  <a:lnTo>
                    <a:pt x="234" y="1441"/>
                  </a:lnTo>
                  <a:lnTo>
                    <a:pt x="229" y="1441"/>
                  </a:lnTo>
                  <a:lnTo>
                    <a:pt x="208" y="1451"/>
                  </a:lnTo>
                  <a:lnTo>
                    <a:pt x="201" y="1451"/>
                  </a:lnTo>
                  <a:lnTo>
                    <a:pt x="201" y="1434"/>
                  </a:lnTo>
                  <a:lnTo>
                    <a:pt x="203" y="1429"/>
                  </a:lnTo>
                  <a:lnTo>
                    <a:pt x="208" y="1422"/>
                  </a:lnTo>
                  <a:lnTo>
                    <a:pt x="215" y="1418"/>
                  </a:lnTo>
                  <a:lnTo>
                    <a:pt x="222" y="1415"/>
                  </a:lnTo>
                  <a:lnTo>
                    <a:pt x="224" y="1410"/>
                  </a:lnTo>
                  <a:lnTo>
                    <a:pt x="222" y="1399"/>
                  </a:lnTo>
                  <a:lnTo>
                    <a:pt x="217" y="1387"/>
                  </a:lnTo>
                  <a:lnTo>
                    <a:pt x="215" y="1382"/>
                  </a:lnTo>
                  <a:lnTo>
                    <a:pt x="232" y="1365"/>
                  </a:lnTo>
                  <a:lnTo>
                    <a:pt x="281" y="1351"/>
                  </a:lnTo>
                  <a:lnTo>
                    <a:pt x="295" y="1328"/>
                  </a:lnTo>
                  <a:lnTo>
                    <a:pt x="286" y="1330"/>
                  </a:lnTo>
                  <a:lnTo>
                    <a:pt x="279" y="1330"/>
                  </a:lnTo>
                  <a:lnTo>
                    <a:pt x="269" y="1328"/>
                  </a:lnTo>
                  <a:lnTo>
                    <a:pt x="260" y="1323"/>
                  </a:lnTo>
                  <a:lnTo>
                    <a:pt x="262" y="1311"/>
                  </a:lnTo>
                  <a:lnTo>
                    <a:pt x="274" y="1290"/>
                  </a:lnTo>
                  <a:lnTo>
                    <a:pt x="279" y="1278"/>
                  </a:lnTo>
                  <a:lnTo>
                    <a:pt x="277" y="1278"/>
                  </a:lnTo>
                  <a:lnTo>
                    <a:pt x="274" y="1268"/>
                  </a:lnTo>
                  <a:lnTo>
                    <a:pt x="272" y="1247"/>
                  </a:lnTo>
                  <a:lnTo>
                    <a:pt x="272" y="1242"/>
                  </a:lnTo>
                  <a:lnTo>
                    <a:pt x="279" y="1242"/>
                  </a:lnTo>
                  <a:lnTo>
                    <a:pt x="284" y="1242"/>
                  </a:lnTo>
                  <a:lnTo>
                    <a:pt x="288" y="1240"/>
                  </a:lnTo>
                  <a:lnTo>
                    <a:pt x="307" y="1231"/>
                  </a:lnTo>
                  <a:lnTo>
                    <a:pt x="347" y="1219"/>
                  </a:lnTo>
                  <a:lnTo>
                    <a:pt x="366" y="1207"/>
                  </a:lnTo>
                  <a:lnTo>
                    <a:pt x="383" y="1209"/>
                  </a:lnTo>
                  <a:lnTo>
                    <a:pt x="395" y="1190"/>
                  </a:lnTo>
                  <a:lnTo>
                    <a:pt x="411" y="1138"/>
                  </a:lnTo>
                  <a:lnTo>
                    <a:pt x="430" y="1148"/>
                  </a:lnTo>
                  <a:lnTo>
                    <a:pt x="437" y="1131"/>
                  </a:lnTo>
                  <a:lnTo>
                    <a:pt x="444" y="1115"/>
                  </a:lnTo>
                  <a:lnTo>
                    <a:pt x="454" y="1117"/>
                  </a:lnTo>
                  <a:lnTo>
                    <a:pt x="452" y="1129"/>
                  </a:lnTo>
                  <a:lnTo>
                    <a:pt x="444" y="1145"/>
                  </a:lnTo>
                  <a:lnTo>
                    <a:pt x="444" y="1155"/>
                  </a:lnTo>
                  <a:lnTo>
                    <a:pt x="447" y="1160"/>
                  </a:lnTo>
                  <a:lnTo>
                    <a:pt x="454" y="1176"/>
                  </a:lnTo>
                  <a:lnTo>
                    <a:pt x="459" y="1186"/>
                  </a:lnTo>
                  <a:lnTo>
                    <a:pt x="456" y="1190"/>
                  </a:lnTo>
                  <a:lnTo>
                    <a:pt x="454" y="1231"/>
                  </a:lnTo>
                  <a:lnTo>
                    <a:pt x="452" y="1247"/>
                  </a:lnTo>
                  <a:lnTo>
                    <a:pt x="447" y="1254"/>
                  </a:lnTo>
                  <a:lnTo>
                    <a:pt x="442" y="1259"/>
                  </a:lnTo>
                  <a:lnTo>
                    <a:pt x="440" y="1245"/>
                  </a:lnTo>
                  <a:lnTo>
                    <a:pt x="435" y="1235"/>
                  </a:lnTo>
                  <a:lnTo>
                    <a:pt x="430" y="1228"/>
                  </a:lnTo>
                  <a:lnTo>
                    <a:pt x="423" y="1226"/>
                  </a:lnTo>
                  <a:lnTo>
                    <a:pt x="409" y="1242"/>
                  </a:lnTo>
                  <a:lnTo>
                    <a:pt x="407" y="1247"/>
                  </a:lnTo>
                  <a:lnTo>
                    <a:pt x="407" y="1259"/>
                  </a:lnTo>
                  <a:lnTo>
                    <a:pt x="409" y="1268"/>
                  </a:lnTo>
                  <a:lnTo>
                    <a:pt x="414" y="1273"/>
                  </a:lnTo>
                  <a:lnTo>
                    <a:pt x="416" y="1280"/>
                  </a:lnTo>
                  <a:lnTo>
                    <a:pt x="428" y="1320"/>
                  </a:lnTo>
                  <a:lnTo>
                    <a:pt x="435" y="1332"/>
                  </a:lnTo>
                  <a:lnTo>
                    <a:pt x="449" y="1337"/>
                  </a:lnTo>
                  <a:lnTo>
                    <a:pt x="444" y="1344"/>
                  </a:lnTo>
                  <a:lnTo>
                    <a:pt x="440" y="1347"/>
                  </a:lnTo>
                  <a:lnTo>
                    <a:pt x="435" y="1349"/>
                  </a:lnTo>
                  <a:lnTo>
                    <a:pt x="430" y="1349"/>
                  </a:lnTo>
                  <a:lnTo>
                    <a:pt x="435" y="1351"/>
                  </a:lnTo>
                  <a:lnTo>
                    <a:pt x="442" y="1356"/>
                  </a:lnTo>
                  <a:lnTo>
                    <a:pt x="435" y="1373"/>
                  </a:lnTo>
                  <a:lnTo>
                    <a:pt x="428" y="1401"/>
                  </a:lnTo>
                  <a:lnTo>
                    <a:pt x="421" y="1420"/>
                  </a:lnTo>
                  <a:lnTo>
                    <a:pt x="411" y="1432"/>
                  </a:lnTo>
                  <a:lnTo>
                    <a:pt x="385" y="1460"/>
                  </a:lnTo>
                  <a:lnTo>
                    <a:pt x="385" y="1481"/>
                  </a:lnTo>
                  <a:lnTo>
                    <a:pt x="331" y="1503"/>
                  </a:lnTo>
                  <a:close/>
                  <a:moveTo>
                    <a:pt x="1951" y="473"/>
                  </a:moveTo>
                  <a:lnTo>
                    <a:pt x="1951" y="473"/>
                  </a:lnTo>
                  <a:lnTo>
                    <a:pt x="1944" y="473"/>
                  </a:lnTo>
                  <a:lnTo>
                    <a:pt x="1925" y="476"/>
                  </a:lnTo>
                  <a:lnTo>
                    <a:pt x="1847" y="495"/>
                  </a:lnTo>
                  <a:lnTo>
                    <a:pt x="1840" y="499"/>
                  </a:lnTo>
                  <a:lnTo>
                    <a:pt x="1828" y="511"/>
                  </a:lnTo>
                  <a:lnTo>
                    <a:pt x="1819" y="516"/>
                  </a:lnTo>
                  <a:lnTo>
                    <a:pt x="1790" y="523"/>
                  </a:lnTo>
                  <a:lnTo>
                    <a:pt x="1771" y="540"/>
                  </a:lnTo>
                  <a:lnTo>
                    <a:pt x="1752" y="570"/>
                  </a:lnTo>
                  <a:lnTo>
                    <a:pt x="1738" y="580"/>
                  </a:lnTo>
                  <a:lnTo>
                    <a:pt x="1740" y="589"/>
                  </a:lnTo>
                  <a:lnTo>
                    <a:pt x="1752" y="599"/>
                  </a:lnTo>
                  <a:lnTo>
                    <a:pt x="1764" y="599"/>
                  </a:lnTo>
                  <a:lnTo>
                    <a:pt x="1790" y="592"/>
                  </a:lnTo>
                  <a:lnTo>
                    <a:pt x="1802" y="596"/>
                  </a:lnTo>
                  <a:lnTo>
                    <a:pt x="1826" y="622"/>
                  </a:lnTo>
                  <a:lnTo>
                    <a:pt x="1835" y="629"/>
                  </a:lnTo>
                  <a:lnTo>
                    <a:pt x="1861" y="615"/>
                  </a:lnTo>
                  <a:lnTo>
                    <a:pt x="1875" y="606"/>
                  </a:lnTo>
                  <a:lnTo>
                    <a:pt x="1887" y="596"/>
                  </a:lnTo>
                  <a:lnTo>
                    <a:pt x="1894" y="577"/>
                  </a:lnTo>
                  <a:lnTo>
                    <a:pt x="1897" y="558"/>
                  </a:lnTo>
                  <a:lnTo>
                    <a:pt x="1892" y="542"/>
                  </a:lnTo>
                  <a:lnTo>
                    <a:pt x="1880" y="535"/>
                  </a:lnTo>
                  <a:lnTo>
                    <a:pt x="1934" y="502"/>
                  </a:lnTo>
                  <a:lnTo>
                    <a:pt x="1944" y="504"/>
                  </a:lnTo>
                  <a:lnTo>
                    <a:pt x="1949" y="497"/>
                  </a:lnTo>
                  <a:lnTo>
                    <a:pt x="1958" y="497"/>
                  </a:lnTo>
                  <a:lnTo>
                    <a:pt x="1965" y="495"/>
                  </a:lnTo>
                  <a:lnTo>
                    <a:pt x="1958" y="480"/>
                  </a:lnTo>
                  <a:lnTo>
                    <a:pt x="1951" y="473"/>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1" name="Freeform 7"/>
            <p:cNvSpPr>
              <a:spLocks noEditPoints="1"/>
            </p:cNvSpPr>
            <p:nvPr/>
          </p:nvSpPr>
          <p:spPr bwMode="auto">
            <a:xfrm>
              <a:off x="663613" y="1649636"/>
              <a:ext cx="2921794" cy="1800225"/>
            </a:xfrm>
            <a:custGeom>
              <a:avLst/>
              <a:gdLst>
                <a:gd name="T0" fmla="*/ 1899 w 2454"/>
                <a:gd name="T1" fmla="*/ 1330 h 1512"/>
                <a:gd name="T2" fmla="*/ 1870 w 2454"/>
                <a:gd name="T3" fmla="*/ 1160 h 1512"/>
                <a:gd name="T4" fmla="*/ 1832 w 2454"/>
                <a:gd name="T5" fmla="*/ 1034 h 1512"/>
                <a:gd name="T6" fmla="*/ 1918 w 2454"/>
                <a:gd name="T7" fmla="*/ 1191 h 1512"/>
                <a:gd name="T8" fmla="*/ 2376 w 2454"/>
                <a:gd name="T9" fmla="*/ 71 h 1512"/>
                <a:gd name="T10" fmla="*/ 2452 w 2454"/>
                <a:gd name="T11" fmla="*/ 12 h 1512"/>
                <a:gd name="T12" fmla="*/ 1726 w 2454"/>
                <a:gd name="T13" fmla="*/ 379 h 1512"/>
                <a:gd name="T14" fmla="*/ 1542 w 2454"/>
                <a:gd name="T15" fmla="*/ 298 h 1512"/>
                <a:gd name="T16" fmla="*/ 1487 w 2454"/>
                <a:gd name="T17" fmla="*/ 440 h 1512"/>
                <a:gd name="T18" fmla="*/ 1553 w 2454"/>
                <a:gd name="T19" fmla="*/ 187 h 1512"/>
                <a:gd name="T20" fmla="*/ 1329 w 2454"/>
                <a:gd name="T21" fmla="*/ 317 h 1512"/>
                <a:gd name="T22" fmla="*/ 1095 w 2454"/>
                <a:gd name="T23" fmla="*/ 362 h 1512"/>
                <a:gd name="T24" fmla="*/ 943 w 2454"/>
                <a:gd name="T25" fmla="*/ 261 h 1512"/>
                <a:gd name="T26" fmla="*/ 825 w 2454"/>
                <a:gd name="T27" fmla="*/ 369 h 1512"/>
                <a:gd name="T28" fmla="*/ 867 w 2454"/>
                <a:gd name="T29" fmla="*/ 412 h 1512"/>
                <a:gd name="T30" fmla="*/ 844 w 2454"/>
                <a:gd name="T31" fmla="*/ 455 h 1512"/>
                <a:gd name="T32" fmla="*/ 813 w 2454"/>
                <a:gd name="T33" fmla="*/ 369 h 1512"/>
                <a:gd name="T34" fmla="*/ 714 w 2454"/>
                <a:gd name="T35" fmla="*/ 315 h 1512"/>
                <a:gd name="T36" fmla="*/ 721 w 2454"/>
                <a:gd name="T37" fmla="*/ 377 h 1512"/>
                <a:gd name="T38" fmla="*/ 645 w 2454"/>
                <a:gd name="T39" fmla="*/ 377 h 1512"/>
                <a:gd name="T40" fmla="*/ 707 w 2454"/>
                <a:gd name="T41" fmla="*/ 227 h 1512"/>
                <a:gd name="T42" fmla="*/ 605 w 2454"/>
                <a:gd name="T43" fmla="*/ 137 h 1512"/>
                <a:gd name="T44" fmla="*/ 499 w 2454"/>
                <a:gd name="T45" fmla="*/ 206 h 1512"/>
                <a:gd name="T46" fmla="*/ 470 w 2454"/>
                <a:gd name="T47" fmla="*/ 291 h 1512"/>
                <a:gd name="T48" fmla="*/ 411 w 2454"/>
                <a:gd name="T49" fmla="*/ 443 h 1512"/>
                <a:gd name="T50" fmla="*/ 444 w 2454"/>
                <a:gd name="T51" fmla="*/ 511 h 1512"/>
                <a:gd name="T52" fmla="*/ 376 w 2454"/>
                <a:gd name="T53" fmla="*/ 585 h 1512"/>
                <a:gd name="T54" fmla="*/ 302 w 2454"/>
                <a:gd name="T55" fmla="*/ 481 h 1512"/>
                <a:gd name="T56" fmla="*/ 130 w 2454"/>
                <a:gd name="T57" fmla="*/ 485 h 1512"/>
                <a:gd name="T58" fmla="*/ 122 w 2454"/>
                <a:gd name="T59" fmla="*/ 462 h 1512"/>
                <a:gd name="T60" fmla="*/ 42 w 2454"/>
                <a:gd name="T61" fmla="*/ 414 h 1512"/>
                <a:gd name="T62" fmla="*/ 21 w 2454"/>
                <a:gd name="T63" fmla="*/ 377 h 1512"/>
                <a:gd name="T64" fmla="*/ 75 w 2454"/>
                <a:gd name="T65" fmla="*/ 1219 h 1512"/>
                <a:gd name="T66" fmla="*/ 87 w 2454"/>
                <a:gd name="T67" fmla="*/ 1089 h 1512"/>
                <a:gd name="T68" fmla="*/ 286 w 2454"/>
                <a:gd name="T69" fmla="*/ 1307 h 1512"/>
                <a:gd name="T70" fmla="*/ 153 w 2454"/>
                <a:gd name="T71" fmla="*/ 1446 h 1512"/>
                <a:gd name="T72" fmla="*/ 99 w 2454"/>
                <a:gd name="T73" fmla="*/ 1250 h 1512"/>
                <a:gd name="T74" fmla="*/ 293 w 2454"/>
                <a:gd name="T75" fmla="*/ 1465 h 1512"/>
                <a:gd name="T76" fmla="*/ 425 w 2454"/>
                <a:gd name="T77" fmla="*/ 1434 h 1512"/>
                <a:gd name="T78" fmla="*/ 454 w 2454"/>
                <a:gd name="T79" fmla="*/ 1415 h 1512"/>
                <a:gd name="T80" fmla="*/ 619 w 2454"/>
                <a:gd name="T81" fmla="*/ 1420 h 1512"/>
                <a:gd name="T82" fmla="*/ 754 w 2454"/>
                <a:gd name="T83" fmla="*/ 1382 h 1512"/>
                <a:gd name="T84" fmla="*/ 837 w 2454"/>
                <a:gd name="T85" fmla="*/ 1314 h 1512"/>
                <a:gd name="T86" fmla="*/ 1071 w 2454"/>
                <a:gd name="T87" fmla="*/ 1314 h 1512"/>
                <a:gd name="T88" fmla="*/ 1189 w 2454"/>
                <a:gd name="T89" fmla="*/ 1397 h 1512"/>
                <a:gd name="T90" fmla="*/ 1253 w 2454"/>
                <a:gd name="T91" fmla="*/ 1453 h 1512"/>
                <a:gd name="T92" fmla="*/ 1475 w 2454"/>
                <a:gd name="T93" fmla="*/ 1451 h 1512"/>
                <a:gd name="T94" fmla="*/ 1494 w 2454"/>
                <a:gd name="T95" fmla="*/ 1385 h 1512"/>
                <a:gd name="T96" fmla="*/ 1421 w 2454"/>
                <a:gd name="T97" fmla="*/ 1271 h 1512"/>
                <a:gd name="T98" fmla="*/ 1546 w 2454"/>
                <a:gd name="T99" fmla="*/ 1231 h 1512"/>
                <a:gd name="T100" fmla="*/ 1601 w 2454"/>
                <a:gd name="T101" fmla="*/ 1262 h 1512"/>
                <a:gd name="T102" fmla="*/ 1612 w 2454"/>
                <a:gd name="T103" fmla="*/ 1191 h 1512"/>
                <a:gd name="T104" fmla="*/ 1612 w 2454"/>
                <a:gd name="T105" fmla="*/ 1027 h 1512"/>
                <a:gd name="T106" fmla="*/ 1568 w 2454"/>
                <a:gd name="T107" fmla="*/ 843 h 1512"/>
                <a:gd name="T108" fmla="*/ 1664 w 2454"/>
                <a:gd name="T109" fmla="*/ 668 h 1512"/>
                <a:gd name="T110" fmla="*/ 1728 w 2454"/>
                <a:gd name="T111" fmla="*/ 743 h 1512"/>
                <a:gd name="T112" fmla="*/ 1667 w 2454"/>
                <a:gd name="T113" fmla="*/ 810 h 1512"/>
                <a:gd name="T114" fmla="*/ 1773 w 2454"/>
                <a:gd name="T115" fmla="*/ 840 h 1512"/>
                <a:gd name="T116" fmla="*/ 1823 w 2454"/>
                <a:gd name="T117" fmla="*/ 885 h 1512"/>
                <a:gd name="T118" fmla="*/ 1873 w 2454"/>
                <a:gd name="T119" fmla="*/ 732 h 1512"/>
                <a:gd name="T120" fmla="*/ 1934 w 2454"/>
                <a:gd name="T121" fmla="*/ 776 h 1512"/>
                <a:gd name="T122" fmla="*/ 2019 w 2454"/>
                <a:gd name="T123" fmla="*/ 450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4" h="1512">
                  <a:moveTo>
                    <a:pt x="1934" y="1162"/>
                  </a:moveTo>
                  <a:lnTo>
                    <a:pt x="1934" y="1162"/>
                  </a:lnTo>
                  <a:lnTo>
                    <a:pt x="1936" y="1172"/>
                  </a:lnTo>
                  <a:lnTo>
                    <a:pt x="1929" y="1191"/>
                  </a:lnTo>
                  <a:lnTo>
                    <a:pt x="1915" y="1219"/>
                  </a:lnTo>
                  <a:lnTo>
                    <a:pt x="1915" y="1240"/>
                  </a:lnTo>
                  <a:lnTo>
                    <a:pt x="1922" y="1283"/>
                  </a:lnTo>
                  <a:lnTo>
                    <a:pt x="1918" y="1307"/>
                  </a:lnTo>
                  <a:lnTo>
                    <a:pt x="1899" y="1330"/>
                  </a:lnTo>
                  <a:lnTo>
                    <a:pt x="1873" y="1328"/>
                  </a:lnTo>
                  <a:lnTo>
                    <a:pt x="1847" y="1299"/>
                  </a:lnTo>
                  <a:lnTo>
                    <a:pt x="1835" y="1255"/>
                  </a:lnTo>
                  <a:lnTo>
                    <a:pt x="1835" y="1228"/>
                  </a:lnTo>
                  <a:lnTo>
                    <a:pt x="1840" y="1217"/>
                  </a:lnTo>
                  <a:lnTo>
                    <a:pt x="1849" y="1210"/>
                  </a:lnTo>
                  <a:lnTo>
                    <a:pt x="1861" y="1198"/>
                  </a:lnTo>
                  <a:lnTo>
                    <a:pt x="1868" y="1181"/>
                  </a:lnTo>
                  <a:lnTo>
                    <a:pt x="1870" y="1160"/>
                  </a:lnTo>
                  <a:lnTo>
                    <a:pt x="1866" y="1139"/>
                  </a:lnTo>
                  <a:lnTo>
                    <a:pt x="1854" y="1120"/>
                  </a:lnTo>
                  <a:lnTo>
                    <a:pt x="1840" y="1113"/>
                  </a:lnTo>
                  <a:lnTo>
                    <a:pt x="1823" y="1108"/>
                  </a:lnTo>
                  <a:lnTo>
                    <a:pt x="1811" y="1096"/>
                  </a:lnTo>
                  <a:lnTo>
                    <a:pt x="1809" y="1063"/>
                  </a:lnTo>
                  <a:lnTo>
                    <a:pt x="1813" y="1046"/>
                  </a:lnTo>
                  <a:lnTo>
                    <a:pt x="1823" y="1032"/>
                  </a:lnTo>
                  <a:lnTo>
                    <a:pt x="1832" y="1034"/>
                  </a:lnTo>
                  <a:lnTo>
                    <a:pt x="1847" y="1086"/>
                  </a:lnTo>
                  <a:lnTo>
                    <a:pt x="1861" y="1108"/>
                  </a:lnTo>
                  <a:lnTo>
                    <a:pt x="1880" y="1120"/>
                  </a:lnTo>
                  <a:lnTo>
                    <a:pt x="1899" y="1122"/>
                  </a:lnTo>
                  <a:lnTo>
                    <a:pt x="1894" y="1136"/>
                  </a:lnTo>
                  <a:lnTo>
                    <a:pt x="1894" y="1150"/>
                  </a:lnTo>
                  <a:lnTo>
                    <a:pt x="1896" y="1162"/>
                  </a:lnTo>
                  <a:lnTo>
                    <a:pt x="1903" y="1176"/>
                  </a:lnTo>
                  <a:lnTo>
                    <a:pt x="1918" y="1191"/>
                  </a:lnTo>
                  <a:lnTo>
                    <a:pt x="1925" y="1186"/>
                  </a:lnTo>
                  <a:lnTo>
                    <a:pt x="1929" y="1172"/>
                  </a:lnTo>
                  <a:lnTo>
                    <a:pt x="1934" y="1162"/>
                  </a:lnTo>
                  <a:close/>
                  <a:moveTo>
                    <a:pt x="2424" y="17"/>
                  </a:moveTo>
                  <a:lnTo>
                    <a:pt x="2424" y="17"/>
                  </a:lnTo>
                  <a:lnTo>
                    <a:pt x="2367" y="31"/>
                  </a:lnTo>
                  <a:lnTo>
                    <a:pt x="2360" y="40"/>
                  </a:lnTo>
                  <a:lnTo>
                    <a:pt x="2365" y="57"/>
                  </a:lnTo>
                  <a:lnTo>
                    <a:pt x="2376" y="71"/>
                  </a:lnTo>
                  <a:lnTo>
                    <a:pt x="2391" y="76"/>
                  </a:lnTo>
                  <a:lnTo>
                    <a:pt x="2405" y="76"/>
                  </a:lnTo>
                  <a:lnTo>
                    <a:pt x="2417" y="69"/>
                  </a:lnTo>
                  <a:lnTo>
                    <a:pt x="2421" y="57"/>
                  </a:lnTo>
                  <a:lnTo>
                    <a:pt x="2428" y="40"/>
                  </a:lnTo>
                  <a:lnTo>
                    <a:pt x="2436" y="26"/>
                  </a:lnTo>
                  <a:lnTo>
                    <a:pt x="2447" y="19"/>
                  </a:lnTo>
                  <a:lnTo>
                    <a:pt x="2450" y="12"/>
                  </a:lnTo>
                  <a:lnTo>
                    <a:pt x="2452" y="12"/>
                  </a:lnTo>
                  <a:lnTo>
                    <a:pt x="2454" y="10"/>
                  </a:lnTo>
                  <a:lnTo>
                    <a:pt x="2452" y="0"/>
                  </a:lnTo>
                  <a:lnTo>
                    <a:pt x="2424" y="17"/>
                  </a:lnTo>
                  <a:close/>
                  <a:moveTo>
                    <a:pt x="1951" y="348"/>
                  </a:moveTo>
                  <a:lnTo>
                    <a:pt x="1951" y="348"/>
                  </a:lnTo>
                  <a:lnTo>
                    <a:pt x="1939" y="339"/>
                  </a:lnTo>
                  <a:lnTo>
                    <a:pt x="1913" y="329"/>
                  </a:lnTo>
                  <a:lnTo>
                    <a:pt x="1889" y="329"/>
                  </a:lnTo>
                  <a:lnTo>
                    <a:pt x="1726" y="379"/>
                  </a:lnTo>
                  <a:lnTo>
                    <a:pt x="1667" y="379"/>
                  </a:lnTo>
                  <a:lnTo>
                    <a:pt x="1610" y="355"/>
                  </a:lnTo>
                  <a:lnTo>
                    <a:pt x="1586" y="341"/>
                  </a:lnTo>
                  <a:lnTo>
                    <a:pt x="1582" y="336"/>
                  </a:lnTo>
                  <a:lnTo>
                    <a:pt x="1582" y="329"/>
                  </a:lnTo>
                  <a:lnTo>
                    <a:pt x="1572" y="303"/>
                  </a:lnTo>
                  <a:lnTo>
                    <a:pt x="1570" y="296"/>
                  </a:lnTo>
                  <a:lnTo>
                    <a:pt x="1553" y="287"/>
                  </a:lnTo>
                  <a:lnTo>
                    <a:pt x="1542" y="298"/>
                  </a:lnTo>
                  <a:lnTo>
                    <a:pt x="1523" y="332"/>
                  </a:lnTo>
                  <a:lnTo>
                    <a:pt x="1497" y="358"/>
                  </a:lnTo>
                  <a:lnTo>
                    <a:pt x="1492" y="377"/>
                  </a:lnTo>
                  <a:lnTo>
                    <a:pt x="1497" y="410"/>
                  </a:lnTo>
                  <a:lnTo>
                    <a:pt x="1504" y="459"/>
                  </a:lnTo>
                  <a:lnTo>
                    <a:pt x="1497" y="466"/>
                  </a:lnTo>
                  <a:lnTo>
                    <a:pt x="1475" y="469"/>
                  </a:lnTo>
                  <a:lnTo>
                    <a:pt x="1482" y="459"/>
                  </a:lnTo>
                  <a:lnTo>
                    <a:pt x="1487" y="440"/>
                  </a:lnTo>
                  <a:lnTo>
                    <a:pt x="1487" y="421"/>
                  </a:lnTo>
                  <a:lnTo>
                    <a:pt x="1480" y="407"/>
                  </a:lnTo>
                  <a:lnTo>
                    <a:pt x="1482" y="398"/>
                  </a:lnTo>
                  <a:lnTo>
                    <a:pt x="1480" y="355"/>
                  </a:lnTo>
                  <a:lnTo>
                    <a:pt x="1485" y="350"/>
                  </a:lnTo>
                  <a:lnTo>
                    <a:pt x="1515" y="308"/>
                  </a:lnTo>
                  <a:lnTo>
                    <a:pt x="1556" y="265"/>
                  </a:lnTo>
                  <a:lnTo>
                    <a:pt x="1563" y="227"/>
                  </a:lnTo>
                  <a:lnTo>
                    <a:pt x="1553" y="187"/>
                  </a:lnTo>
                  <a:lnTo>
                    <a:pt x="1537" y="161"/>
                  </a:lnTo>
                  <a:lnTo>
                    <a:pt x="1520" y="168"/>
                  </a:lnTo>
                  <a:lnTo>
                    <a:pt x="1504" y="182"/>
                  </a:lnTo>
                  <a:lnTo>
                    <a:pt x="1475" y="187"/>
                  </a:lnTo>
                  <a:lnTo>
                    <a:pt x="1440" y="185"/>
                  </a:lnTo>
                  <a:lnTo>
                    <a:pt x="1419" y="216"/>
                  </a:lnTo>
                  <a:lnTo>
                    <a:pt x="1390" y="246"/>
                  </a:lnTo>
                  <a:lnTo>
                    <a:pt x="1371" y="282"/>
                  </a:lnTo>
                  <a:lnTo>
                    <a:pt x="1329" y="317"/>
                  </a:lnTo>
                  <a:lnTo>
                    <a:pt x="1286" y="329"/>
                  </a:lnTo>
                  <a:lnTo>
                    <a:pt x="1272" y="336"/>
                  </a:lnTo>
                  <a:lnTo>
                    <a:pt x="1246" y="355"/>
                  </a:lnTo>
                  <a:lnTo>
                    <a:pt x="1225" y="386"/>
                  </a:lnTo>
                  <a:lnTo>
                    <a:pt x="1196" y="395"/>
                  </a:lnTo>
                  <a:lnTo>
                    <a:pt x="1184" y="393"/>
                  </a:lnTo>
                  <a:lnTo>
                    <a:pt x="1163" y="386"/>
                  </a:lnTo>
                  <a:lnTo>
                    <a:pt x="1135" y="398"/>
                  </a:lnTo>
                  <a:lnTo>
                    <a:pt x="1095" y="362"/>
                  </a:lnTo>
                  <a:lnTo>
                    <a:pt x="1073" y="377"/>
                  </a:lnTo>
                  <a:lnTo>
                    <a:pt x="1059" y="374"/>
                  </a:lnTo>
                  <a:lnTo>
                    <a:pt x="1059" y="346"/>
                  </a:lnTo>
                  <a:lnTo>
                    <a:pt x="1076" y="322"/>
                  </a:lnTo>
                  <a:lnTo>
                    <a:pt x="1059" y="310"/>
                  </a:lnTo>
                  <a:lnTo>
                    <a:pt x="979" y="320"/>
                  </a:lnTo>
                  <a:lnTo>
                    <a:pt x="955" y="301"/>
                  </a:lnTo>
                  <a:lnTo>
                    <a:pt x="955" y="270"/>
                  </a:lnTo>
                  <a:lnTo>
                    <a:pt x="943" y="261"/>
                  </a:lnTo>
                  <a:lnTo>
                    <a:pt x="924" y="261"/>
                  </a:lnTo>
                  <a:lnTo>
                    <a:pt x="920" y="272"/>
                  </a:lnTo>
                  <a:lnTo>
                    <a:pt x="929" y="291"/>
                  </a:lnTo>
                  <a:lnTo>
                    <a:pt x="915" y="322"/>
                  </a:lnTo>
                  <a:lnTo>
                    <a:pt x="886" y="310"/>
                  </a:lnTo>
                  <a:lnTo>
                    <a:pt x="849" y="294"/>
                  </a:lnTo>
                  <a:lnTo>
                    <a:pt x="832" y="291"/>
                  </a:lnTo>
                  <a:lnTo>
                    <a:pt x="832" y="327"/>
                  </a:lnTo>
                  <a:lnTo>
                    <a:pt x="825" y="369"/>
                  </a:lnTo>
                  <a:lnTo>
                    <a:pt x="830" y="417"/>
                  </a:lnTo>
                  <a:lnTo>
                    <a:pt x="830" y="417"/>
                  </a:lnTo>
                  <a:lnTo>
                    <a:pt x="827" y="424"/>
                  </a:lnTo>
                  <a:lnTo>
                    <a:pt x="830" y="431"/>
                  </a:lnTo>
                  <a:lnTo>
                    <a:pt x="834" y="433"/>
                  </a:lnTo>
                  <a:lnTo>
                    <a:pt x="844" y="433"/>
                  </a:lnTo>
                  <a:lnTo>
                    <a:pt x="846" y="431"/>
                  </a:lnTo>
                  <a:lnTo>
                    <a:pt x="846" y="429"/>
                  </a:lnTo>
                  <a:lnTo>
                    <a:pt x="867" y="412"/>
                  </a:lnTo>
                  <a:lnTo>
                    <a:pt x="884" y="419"/>
                  </a:lnTo>
                  <a:lnTo>
                    <a:pt x="886" y="436"/>
                  </a:lnTo>
                  <a:lnTo>
                    <a:pt x="879" y="445"/>
                  </a:lnTo>
                  <a:lnTo>
                    <a:pt x="867" y="438"/>
                  </a:lnTo>
                  <a:lnTo>
                    <a:pt x="865" y="445"/>
                  </a:lnTo>
                  <a:lnTo>
                    <a:pt x="858" y="466"/>
                  </a:lnTo>
                  <a:lnTo>
                    <a:pt x="851" y="466"/>
                  </a:lnTo>
                  <a:lnTo>
                    <a:pt x="846" y="462"/>
                  </a:lnTo>
                  <a:lnTo>
                    <a:pt x="844" y="455"/>
                  </a:lnTo>
                  <a:lnTo>
                    <a:pt x="839" y="450"/>
                  </a:lnTo>
                  <a:lnTo>
                    <a:pt x="820" y="443"/>
                  </a:lnTo>
                  <a:lnTo>
                    <a:pt x="813" y="436"/>
                  </a:lnTo>
                  <a:lnTo>
                    <a:pt x="806" y="426"/>
                  </a:lnTo>
                  <a:lnTo>
                    <a:pt x="806" y="419"/>
                  </a:lnTo>
                  <a:lnTo>
                    <a:pt x="804" y="414"/>
                  </a:lnTo>
                  <a:lnTo>
                    <a:pt x="794" y="412"/>
                  </a:lnTo>
                  <a:lnTo>
                    <a:pt x="799" y="395"/>
                  </a:lnTo>
                  <a:lnTo>
                    <a:pt x="813" y="369"/>
                  </a:lnTo>
                  <a:lnTo>
                    <a:pt x="813" y="355"/>
                  </a:lnTo>
                  <a:lnTo>
                    <a:pt x="804" y="341"/>
                  </a:lnTo>
                  <a:lnTo>
                    <a:pt x="794" y="341"/>
                  </a:lnTo>
                  <a:lnTo>
                    <a:pt x="782" y="346"/>
                  </a:lnTo>
                  <a:lnTo>
                    <a:pt x="773" y="339"/>
                  </a:lnTo>
                  <a:lnTo>
                    <a:pt x="756" y="339"/>
                  </a:lnTo>
                  <a:lnTo>
                    <a:pt x="733" y="346"/>
                  </a:lnTo>
                  <a:lnTo>
                    <a:pt x="714" y="343"/>
                  </a:lnTo>
                  <a:lnTo>
                    <a:pt x="714" y="315"/>
                  </a:lnTo>
                  <a:lnTo>
                    <a:pt x="709" y="315"/>
                  </a:lnTo>
                  <a:lnTo>
                    <a:pt x="707" y="334"/>
                  </a:lnTo>
                  <a:lnTo>
                    <a:pt x="704" y="346"/>
                  </a:lnTo>
                  <a:lnTo>
                    <a:pt x="700" y="355"/>
                  </a:lnTo>
                  <a:lnTo>
                    <a:pt x="697" y="369"/>
                  </a:lnTo>
                  <a:lnTo>
                    <a:pt x="702" y="362"/>
                  </a:lnTo>
                  <a:lnTo>
                    <a:pt x="709" y="360"/>
                  </a:lnTo>
                  <a:lnTo>
                    <a:pt x="716" y="365"/>
                  </a:lnTo>
                  <a:lnTo>
                    <a:pt x="721" y="377"/>
                  </a:lnTo>
                  <a:lnTo>
                    <a:pt x="711" y="379"/>
                  </a:lnTo>
                  <a:lnTo>
                    <a:pt x="697" y="379"/>
                  </a:lnTo>
                  <a:lnTo>
                    <a:pt x="688" y="384"/>
                  </a:lnTo>
                  <a:lnTo>
                    <a:pt x="683" y="426"/>
                  </a:lnTo>
                  <a:lnTo>
                    <a:pt x="674" y="440"/>
                  </a:lnTo>
                  <a:lnTo>
                    <a:pt x="662" y="443"/>
                  </a:lnTo>
                  <a:lnTo>
                    <a:pt x="657" y="431"/>
                  </a:lnTo>
                  <a:lnTo>
                    <a:pt x="648" y="393"/>
                  </a:lnTo>
                  <a:lnTo>
                    <a:pt x="645" y="377"/>
                  </a:lnTo>
                  <a:lnTo>
                    <a:pt x="650" y="358"/>
                  </a:lnTo>
                  <a:lnTo>
                    <a:pt x="666" y="336"/>
                  </a:lnTo>
                  <a:lnTo>
                    <a:pt x="674" y="322"/>
                  </a:lnTo>
                  <a:lnTo>
                    <a:pt x="669" y="313"/>
                  </a:lnTo>
                  <a:lnTo>
                    <a:pt x="666" y="303"/>
                  </a:lnTo>
                  <a:lnTo>
                    <a:pt x="685" y="296"/>
                  </a:lnTo>
                  <a:lnTo>
                    <a:pt x="702" y="261"/>
                  </a:lnTo>
                  <a:lnTo>
                    <a:pt x="721" y="253"/>
                  </a:lnTo>
                  <a:lnTo>
                    <a:pt x="707" y="227"/>
                  </a:lnTo>
                  <a:lnTo>
                    <a:pt x="697" y="216"/>
                  </a:lnTo>
                  <a:lnTo>
                    <a:pt x="683" y="204"/>
                  </a:lnTo>
                  <a:lnTo>
                    <a:pt x="671" y="187"/>
                  </a:lnTo>
                  <a:lnTo>
                    <a:pt x="662" y="159"/>
                  </a:lnTo>
                  <a:lnTo>
                    <a:pt x="655" y="142"/>
                  </a:lnTo>
                  <a:lnTo>
                    <a:pt x="640" y="135"/>
                  </a:lnTo>
                  <a:lnTo>
                    <a:pt x="622" y="130"/>
                  </a:lnTo>
                  <a:lnTo>
                    <a:pt x="610" y="133"/>
                  </a:lnTo>
                  <a:lnTo>
                    <a:pt x="605" y="137"/>
                  </a:lnTo>
                  <a:lnTo>
                    <a:pt x="603" y="145"/>
                  </a:lnTo>
                  <a:lnTo>
                    <a:pt x="598" y="149"/>
                  </a:lnTo>
                  <a:lnTo>
                    <a:pt x="591" y="154"/>
                  </a:lnTo>
                  <a:lnTo>
                    <a:pt x="584" y="152"/>
                  </a:lnTo>
                  <a:lnTo>
                    <a:pt x="569" y="147"/>
                  </a:lnTo>
                  <a:lnTo>
                    <a:pt x="560" y="147"/>
                  </a:lnTo>
                  <a:lnTo>
                    <a:pt x="548" y="152"/>
                  </a:lnTo>
                  <a:lnTo>
                    <a:pt x="520" y="187"/>
                  </a:lnTo>
                  <a:lnTo>
                    <a:pt x="499" y="206"/>
                  </a:lnTo>
                  <a:lnTo>
                    <a:pt x="491" y="218"/>
                  </a:lnTo>
                  <a:lnTo>
                    <a:pt x="484" y="239"/>
                  </a:lnTo>
                  <a:lnTo>
                    <a:pt x="482" y="263"/>
                  </a:lnTo>
                  <a:lnTo>
                    <a:pt x="489" y="268"/>
                  </a:lnTo>
                  <a:lnTo>
                    <a:pt x="520" y="265"/>
                  </a:lnTo>
                  <a:lnTo>
                    <a:pt x="539" y="270"/>
                  </a:lnTo>
                  <a:lnTo>
                    <a:pt x="536" y="275"/>
                  </a:lnTo>
                  <a:lnTo>
                    <a:pt x="499" y="279"/>
                  </a:lnTo>
                  <a:lnTo>
                    <a:pt x="470" y="291"/>
                  </a:lnTo>
                  <a:lnTo>
                    <a:pt x="461" y="298"/>
                  </a:lnTo>
                  <a:lnTo>
                    <a:pt x="425" y="381"/>
                  </a:lnTo>
                  <a:lnTo>
                    <a:pt x="392" y="386"/>
                  </a:lnTo>
                  <a:lnTo>
                    <a:pt x="385" y="395"/>
                  </a:lnTo>
                  <a:lnTo>
                    <a:pt x="385" y="410"/>
                  </a:lnTo>
                  <a:lnTo>
                    <a:pt x="399" y="414"/>
                  </a:lnTo>
                  <a:lnTo>
                    <a:pt x="404" y="426"/>
                  </a:lnTo>
                  <a:lnTo>
                    <a:pt x="406" y="436"/>
                  </a:lnTo>
                  <a:lnTo>
                    <a:pt x="411" y="443"/>
                  </a:lnTo>
                  <a:lnTo>
                    <a:pt x="416" y="445"/>
                  </a:lnTo>
                  <a:lnTo>
                    <a:pt x="423" y="445"/>
                  </a:lnTo>
                  <a:lnTo>
                    <a:pt x="446" y="459"/>
                  </a:lnTo>
                  <a:lnTo>
                    <a:pt x="451" y="471"/>
                  </a:lnTo>
                  <a:lnTo>
                    <a:pt x="451" y="474"/>
                  </a:lnTo>
                  <a:lnTo>
                    <a:pt x="449" y="478"/>
                  </a:lnTo>
                  <a:lnTo>
                    <a:pt x="446" y="485"/>
                  </a:lnTo>
                  <a:lnTo>
                    <a:pt x="446" y="492"/>
                  </a:lnTo>
                  <a:lnTo>
                    <a:pt x="444" y="511"/>
                  </a:lnTo>
                  <a:lnTo>
                    <a:pt x="446" y="523"/>
                  </a:lnTo>
                  <a:lnTo>
                    <a:pt x="449" y="542"/>
                  </a:lnTo>
                  <a:lnTo>
                    <a:pt x="449" y="554"/>
                  </a:lnTo>
                  <a:lnTo>
                    <a:pt x="446" y="566"/>
                  </a:lnTo>
                  <a:lnTo>
                    <a:pt x="444" y="571"/>
                  </a:lnTo>
                  <a:lnTo>
                    <a:pt x="439" y="575"/>
                  </a:lnTo>
                  <a:lnTo>
                    <a:pt x="397" y="587"/>
                  </a:lnTo>
                  <a:lnTo>
                    <a:pt x="385" y="590"/>
                  </a:lnTo>
                  <a:lnTo>
                    <a:pt x="376" y="585"/>
                  </a:lnTo>
                  <a:lnTo>
                    <a:pt x="361" y="568"/>
                  </a:lnTo>
                  <a:lnTo>
                    <a:pt x="347" y="561"/>
                  </a:lnTo>
                  <a:lnTo>
                    <a:pt x="342" y="549"/>
                  </a:lnTo>
                  <a:lnTo>
                    <a:pt x="340" y="537"/>
                  </a:lnTo>
                  <a:lnTo>
                    <a:pt x="340" y="533"/>
                  </a:lnTo>
                  <a:lnTo>
                    <a:pt x="340" y="523"/>
                  </a:lnTo>
                  <a:lnTo>
                    <a:pt x="309" y="466"/>
                  </a:lnTo>
                  <a:lnTo>
                    <a:pt x="305" y="466"/>
                  </a:lnTo>
                  <a:lnTo>
                    <a:pt x="302" y="481"/>
                  </a:lnTo>
                  <a:lnTo>
                    <a:pt x="298" y="495"/>
                  </a:lnTo>
                  <a:lnTo>
                    <a:pt x="288" y="507"/>
                  </a:lnTo>
                  <a:lnTo>
                    <a:pt x="279" y="511"/>
                  </a:lnTo>
                  <a:lnTo>
                    <a:pt x="241" y="488"/>
                  </a:lnTo>
                  <a:lnTo>
                    <a:pt x="234" y="488"/>
                  </a:lnTo>
                  <a:lnTo>
                    <a:pt x="217" y="474"/>
                  </a:lnTo>
                  <a:lnTo>
                    <a:pt x="186" y="471"/>
                  </a:lnTo>
                  <a:lnTo>
                    <a:pt x="151" y="476"/>
                  </a:lnTo>
                  <a:lnTo>
                    <a:pt x="130" y="485"/>
                  </a:lnTo>
                  <a:lnTo>
                    <a:pt x="132" y="492"/>
                  </a:lnTo>
                  <a:lnTo>
                    <a:pt x="137" y="504"/>
                  </a:lnTo>
                  <a:lnTo>
                    <a:pt x="137" y="511"/>
                  </a:lnTo>
                  <a:lnTo>
                    <a:pt x="132" y="516"/>
                  </a:lnTo>
                  <a:lnTo>
                    <a:pt x="122" y="511"/>
                  </a:lnTo>
                  <a:lnTo>
                    <a:pt x="118" y="500"/>
                  </a:lnTo>
                  <a:lnTo>
                    <a:pt x="118" y="478"/>
                  </a:lnTo>
                  <a:lnTo>
                    <a:pt x="113" y="469"/>
                  </a:lnTo>
                  <a:lnTo>
                    <a:pt x="122" y="462"/>
                  </a:lnTo>
                  <a:lnTo>
                    <a:pt x="115" y="457"/>
                  </a:lnTo>
                  <a:lnTo>
                    <a:pt x="85" y="455"/>
                  </a:lnTo>
                  <a:lnTo>
                    <a:pt x="78" y="450"/>
                  </a:lnTo>
                  <a:lnTo>
                    <a:pt x="73" y="438"/>
                  </a:lnTo>
                  <a:lnTo>
                    <a:pt x="68" y="426"/>
                  </a:lnTo>
                  <a:lnTo>
                    <a:pt x="66" y="419"/>
                  </a:lnTo>
                  <a:lnTo>
                    <a:pt x="54" y="419"/>
                  </a:lnTo>
                  <a:lnTo>
                    <a:pt x="47" y="419"/>
                  </a:lnTo>
                  <a:lnTo>
                    <a:pt x="42" y="414"/>
                  </a:lnTo>
                  <a:lnTo>
                    <a:pt x="42" y="405"/>
                  </a:lnTo>
                  <a:lnTo>
                    <a:pt x="47" y="393"/>
                  </a:lnTo>
                  <a:lnTo>
                    <a:pt x="56" y="350"/>
                  </a:lnTo>
                  <a:lnTo>
                    <a:pt x="56" y="341"/>
                  </a:lnTo>
                  <a:lnTo>
                    <a:pt x="49" y="336"/>
                  </a:lnTo>
                  <a:lnTo>
                    <a:pt x="44" y="327"/>
                  </a:lnTo>
                  <a:lnTo>
                    <a:pt x="40" y="322"/>
                  </a:lnTo>
                  <a:lnTo>
                    <a:pt x="30" y="341"/>
                  </a:lnTo>
                  <a:lnTo>
                    <a:pt x="21" y="377"/>
                  </a:lnTo>
                  <a:lnTo>
                    <a:pt x="2" y="488"/>
                  </a:lnTo>
                  <a:lnTo>
                    <a:pt x="0" y="511"/>
                  </a:lnTo>
                  <a:lnTo>
                    <a:pt x="0" y="533"/>
                  </a:lnTo>
                  <a:lnTo>
                    <a:pt x="61" y="971"/>
                  </a:lnTo>
                  <a:lnTo>
                    <a:pt x="63" y="1001"/>
                  </a:lnTo>
                  <a:lnTo>
                    <a:pt x="54" y="1082"/>
                  </a:lnTo>
                  <a:lnTo>
                    <a:pt x="56" y="1110"/>
                  </a:lnTo>
                  <a:lnTo>
                    <a:pt x="70" y="1202"/>
                  </a:lnTo>
                  <a:lnTo>
                    <a:pt x="75" y="1219"/>
                  </a:lnTo>
                  <a:lnTo>
                    <a:pt x="80" y="1231"/>
                  </a:lnTo>
                  <a:lnTo>
                    <a:pt x="82" y="1238"/>
                  </a:lnTo>
                  <a:lnTo>
                    <a:pt x="94" y="1240"/>
                  </a:lnTo>
                  <a:lnTo>
                    <a:pt x="94" y="1231"/>
                  </a:lnTo>
                  <a:lnTo>
                    <a:pt x="89" y="1210"/>
                  </a:lnTo>
                  <a:lnTo>
                    <a:pt x="92" y="1181"/>
                  </a:lnTo>
                  <a:lnTo>
                    <a:pt x="89" y="1155"/>
                  </a:lnTo>
                  <a:lnTo>
                    <a:pt x="82" y="1101"/>
                  </a:lnTo>
                  <a:lnTo>
                    <a:pt x="87" y="1089"/>
                  </a:lnTo>
                  <a:lnTo>
                    <a:pt x="101" y="1091"/>
                  </a:lnTo>
                  <a:lnTo>
                    <a:pt x="160" y="1110"/>
                  </a:lnTo>
                  <a:lnTo>
                    <a:pt x="189" y="1124"/>
                  </a:lnTo>
                  <a:lnTo>
                    <a:pt x="210" y="1153"/>
                  </a:lnTo>
                  <a:lnTo>
                    <a:pt x="224" y="1198"/>
                  </a:lnTo>
                  <a:lnTo>
                    <a:pt x="229" y="1236"/>
                  </a:lnTo>
                  <a:lnTo>
                    <a:pt x="260" y="1269"/>
                  </a:lnTo>
                  <a:lnTo>
                    <a:pt x="274" y="1285"/>
                  </a:lnTo>
                  <a:lnTo>
                    <a:pt x="286" y="1307"/>
                  </a:lnTo>
                  <a:lnTo>
                    <a:pt x="293" y="1328"/>
                  </a:lnTo>
                  <a:lnTo>
                    <a:pt x="293" y="1349"/>
                  </a:lnTo>
                  <a:lnTo>
                    <a:pt x="267" y="1382"/>
                  </a:lnTo>
                  <a:lnTo>
                    <a:pt x="241" y="1408"/>
                  </a:lnTo>
                  <a:lnTo>
                    <a:pt x="227" y="1415"/>
                  </a:lnTo>
                  <a:lnTo>
                    <a:pt x="196" y="1446"/>
                  </a:lnTo>
                  <a:lnTo>
                    <a:pt x="165" y="1468"/>
                  </a:lnTo>
                  <a:lnTo>
                    <a:pt x="158" y="1463"/>
                  </a:lnTo>
                  <a:lnTo>
                    <a:pt x="153" y="1446"/>
                  </a:lnTo>
                  <a:lnTo>
                    <a:pt x="153" y="1432"/>
                  </a:lnTo>
                  <a:lnTo>
                    <a:pt x="158" y="1413"/>
                  </a:lnTo>
                  <a:lnTo>
                    <a:pt x="158" y="1401"/>
                  </a:lnTo>
                  <a:lnTo>
                    <a:pt x="156" y="1387"/>
                  </a:lnTo>
                  <a:lnTo>
                    <a:pt x="137" y="1356"/>
                  </a:lnTo>
                  <a:lnTo>
                    <a:pt x="108" y="1259"/>
                  </a:lnTo>
                  <a:lnTo>
                    <a:pt x="104" y="1255"/>
                  </a:lnTo>
                  <a:lnTo>
                    <a:pt x="101" y="1252"/>
                  </a:lnTo>
                  <a:lnTo>
                    <a:pt x="99" y="1250"/>
                  </a:lnTo>
                  <a:lnTo>
                    <a:pt x="96" y="1247"/>
                  </a:lnTo>
                  <a:lnTo>
                    <a:pt x="92" y="1245"/>
                  </a:lnTo>
                  <a:lnTo>
                    <a:pt x="89" y="1247"/>
                  </a:lnTo>
                  <a:lnTo>
                    <a:pt x="89" y="1255"/>
                  </a:lnTo>
                  <a:lnTo>
                    <a:pt x="92" y="1259"/>
                  </a:lnTo>
                  <a:lnTo>
                    <a:pt x="94" y="1262"/>
                  </a:lnTo>
                  <a:lnTo>
                    <a:pt x="99" y="1276"/>
                  </a:lnTo>
                  <a:lnTo>
                    <a:pt x="153" y="1482"/>
                  </a:lnTo>
                  <a:lnTo>
                    <a:pt x="293" y="1465"/>
                  </a:lnTo>
                  <a:lnTo>
                    <a:pt x="316" y="1479"/>
                  </a:lnTo>
                  <a:lnTo>
                    <a:pt x="335" y="1486"/>
                  </a:lnTo>
                  <a:lnTo>
                    <a:pt x="364" y="1498"/>
                  </a:lnTo>
                  <a:lnTo>
                    <a:pt x="373" y="1501"/>
                  </a:lnTo>
                  <a:lnTo>
                    <a:pt x="385" y="1496"/>
                  </a:lnTo>
                  <a:lnTo>
                    <a:pt x="394" y="1484"/>
                  </a:lnTo>
                  <a:lnTo>
                    <a:pt x="425" y="1441"/>
                  </a:lnTo>
                  <a:lnTo>
                    <a:pt x="425" y="1437"/>
                  </a:lnTo>
                  <a:lnTo>
                    <a:pt x="425" y="1434"/>
                  </a:lnTo>
                  <a:lnTo>
                    <a:pt x="423" y="1430"/>
                  </a:lnTo>
                  <a:lnTo>
                    <a:pt x="420" y="1423"/>
                  </a:lnTo>
                  <a:lnTo>
                    <a:pt x="418" y="1418"/>
                  </a:lnTo>
                  <a:lnTo>
                    <a:pt x="420" y="1415"/>
                  </a:lnTo>
                  <a:lnTo>
                    <a:pt x="425" y="1411"/>
                  </a:lnTo>
                  <a:lnTo>
                    <a:pt x="432" y="1408"/>
                  </a:lnTo>
                  <a:lnTo>
                    <a:pt x="439" y="1408"/>
                  </a:lnTo>
                  <a:lnTo>
                    <a:pt x="446" y="1413"/>
                  </a:lnTo>
                  <a:lnTo>
                    <a:pt x="454" y="1415"/>
                  </a:lnTo>
                  <a:lnTo>
                    <a:pt x="463" y="1415"/>
                  </a:lnTo>
                  <a:lnTo>
                    <a:pt x="475" y="1411"/>
                  </a:lnTo>
                  <a:lnTo>
                    <a:pt x="487" y="1406"/>
                  </a:lnTo>
                  <a:lnTo>
                    <a:pt x="494" y="1404"/>
                  </a:lnTo>
                  <a:lnTo>
                    <a:pt x="517" y="1406"/>
                  </a:lnTo>
                  <a:lnTo>
                    <a:pt x="574" y="1437"/>
                  </a:lnTo>
                  <a:lnTo>
                    <a:pt x="586" y="1439"/>
                  </a:lnTo>
                  <a:lnTo>
                    <a:pt x="610" y="1430"/>
                  </a:lnTo>
                  <a:lnTo>
                    <a:pt x="619" y="1420"/>
                  </a:lnTo>
                  <a:lnTo>
                    <a:pt x="619" y="1413"/>
                  </a:lnTo>
                  <a:lnTo>
                    <a:pt x="612" y="1392"/>
                  </a:lnTo>
                  <a:lnTo>
                    <a:pt x="619" y="1380"/>
                  </a:lnTo>
                  <a:lnTo>
                    <a:pt x="624" y="1340"/>
                  </a:lnTo>
                  <a:lnTo>
                    <a:pt x="650" y="1326"/>
                  </a:lnTo>
                  <a:lnTo>
                    <a:pt x="685" y="1323"/>
                  </a:lnTo>
                  <a:lnTo>
                    <a:pt x="709" y="1342"/>
                  </a:lnTo>
                  <a:lnTo>
                    <a:pt x="742" y="1375"/>
                  </a:lnTo>
                  <a:lnTo>
                    <a:pt x="754" y="1382"/>
                  </a:lnTo>
                  <a:lnTo>
                    <a:pt x="778" y="1378"/>
                  </a:lnTo>
                  <a:lnTo>
                    <a:pt x="785" y="1368"/>
                  </a:lnTo>
                  <a:lnTo>
                    <a:pt x="794" y="1368"/>
                  </a:lnTo>
                  <a:lnTo>
                    <a:pt x="799" y="1352"/>
                  </a:lnTo>
                  <a:lnTo>
                    <a:pt x="801" y="1344"/>
                  </a:lnTo>
                  <a:lnTo>
                    <a:pt x="806" y="1337"/>
                  </a:lnTo>
                  <a:lnTo>
                    <a:pt x="813" y="1330"/>
                  </a:lnTo>
                  <a:lnTo>
                    <a:pt x="825" y="1326"/>
                  </a:lnTo>
                  <a:lnTo>
                    <a:pt x="837" y="1314"/>
                  </a:lnTo>
                  <a:lnTo>
                    <a:pt x="865" y="1269"/>
                  </a:lnTo>
                  <a:lnTo>
                    <a:pt x="879" y="1226"/>
                  </a:lnTo>
                  <a:lnTo>
                    <a:pt x="905" y="1217"/>
                  </a:lnTo>
                  <a:lnTo>
                    <a:pt x="976" y="1233"/>
                  </a:lnTo>
                  <a:lnTo>
                    <a:pt x="1000" y="1243"/>
                  </a:lnTo>
                  <a:lnTo>
                    <a:pt x="1021" y="1257"/>
                  </a:lnTo>
                  <a:lnTo>
                    <a:pt x="1064" y="1299"/>
                  </a:lnTo>
                  <a:lnTo>
                    <a:pt x="1071" y="1307"/>
                  </a:lnTo>
                  <a:lnTo>
                    <a:pt x="1071" y="1314"/>
                  </a:lnTo>
                  <a:lnTo>
                    <a:pt x="1076" y="1323"/>
                  </a:lnTo>
                  <a:lnTo>
                    <a:pt x="1080" y="1335"/>
                  </a:lnTo>
                  <a:lnTo>
                    <a:pt x="1099" y="1352"/>
                  </a:lnTo>
                  <a:lnTo>
                    <a:pt x="1123" y="1380"/>
                  </a:lnTo>
                  <a:lnTo>
                    <a:pt x="1135" y="1392"/>
                  </a:lnTo>
                  <a:lnTo>
                    <a:pt x="1147" y="1394"/>
                  </a:lnTo>
                  <a:lnTo>
                    <a:pt x="1173" y="1387"/>
                  </a:lnTo>
                  <a:lnTo>
                    <a:pt x="1187" y="1389"/>
                  </a:lnTo>
                  <a:lnTo>
                    <a:pt x="1189" y="1397"/>
                  </a:lnTo>
                  <a:lnTo>
                    <a:pt x="1189" y="1404"/>
                  </a:lnTo>
                  <a:lnTo>
                    <a:pt x="1187" y="1411"/>
                  </a:lnTo>
                  <a:lnTo>
                    <a:pt x="1187" y="1420"/>
                  </a:lnTo>
                  <a:lnTo>
                    <a:pt x="1189" y="1430"/>
                  </a:lnTo>
                  <a:lnTo>
                    <a:pt x="1199" y="1432"/>
                  </a:lnTo>
                  <a:lnTo>
                    <a:pt x="1222" y="1432"/>
                  </a:lnTo>
                  <a:lnTo>
                    <a:pt x="1239" y="1437"/>
                  </a:lnTo>
                  <a:lnTo>
                    <a:pt x="1248" y="1444"/>
                  </a:lnTo>
                  <a:lnTo>
                    <a:pt x="1253" y="1453"/>
                  </a:lnTo>
                  <a:lnTo>
                    <a:pt x="1255" y="1465"/>
                  </a:lnTo>
                  <a:lnTo>
                    <a:pt x="1253" y="1479"/>
                  </a:lnTo>
                  <a:lnTo>
                    <a:pt x="1262" y="1477"/>
                  </a:lnTo>
                  <a:lnTo>
                    <a:pt x="1270" y="1479"/>
                  </a:lnTo>
                  <a:lnTo>
                    <a:pt x="1298" y="1501"/>
                  </a:lnTo>
                  <a:lnTo>
                    <a:pt x="1345" y="1512"/>
                  </a:lnTo>
                  <a:lnTo>
                    <a:pt x="1364" y="1508"/>
                  </a:lnTo>
                  <a:lnTo>
                    <a:pt x="1400" y="1484"/>
                  </a:lnTo>
                  <a:lnTo>
                    <a:pt x="1475" y="1451"/>
                  </a:lnTo>
                  <a:lnTo>
                    <a:pt x="1494" y="1458"/>
                  </a:lnTo>
                  <a:lnTo>
                    <a:pt x="1499" y="1451"/>
                  </a:lnTo>
                  <a:lnTo>
                    <a:pt x="1501" y="1449"/>
                  </a:lnTo>
                  <a:lnTo>
                    <a:pt x="1489" y="1430"/>
                  </a:lnTo>
                  <a:lnTo>
                    <a:pt x="1497" y="1413"/>
                  </a:lnTo>
                  <a:lnTo>
                    <a:pt x="1523" y="1392"/>
                  </a:lnTo>
                  <a:lnTo>
                    <a:pt x="1523" y="1385"/>
                  </a:lnTo>
                  <a:lnTo>
                    <a:pt x="1504" y="1387"/>
                  </a:lnTo>
                  <a:lnTo>
                    <a:pt x="1494" y="1385"/>
                  </a:lnTo>
                  <a:lnTo>
                    <a:pt x="1489" y="1375"/>
                  </a:lnTo>
                  <a:lnTo>
                    <a:pt x="1492" y="1354"/>
                  </a:lnTo>
                  <a:lnTo>
                    <a:pt x="1501" y="1326"/>
                  </a:lnTo>
                  <a:lnTo>
                    <a:pt x="1501" y="1311"/>
                  </a:lnTo>
                  <a:lnTo>
                    <a:pt x="1494" y="1307"/>
                  </a:lnTo>
                  <a:lnTo>
                    <a:pt x="1388" y="1297"/>
                  </a:lnTo>
                  <a:lnTo>
                    <a:pt x="1367" y="1281"/>
                  </a:lnTo>
                  <a:lnTo>
                    <a:pt x="1383" y="1273"/>
                  </a:lnTo>
                  <a:lnTo>
                    <a:pt x="1421" y="1271"/>
                  </a:lnTo>
                  <a:lnTo>
                    <a:pt x="1440" y="1262"/>
                  </a:lnTo>
                  <a:lnTo>
                    <a:pt x="1442" y="1255"/>
                  </a:lnTo>
                  <a:lnTo>
                    <a:pt x="1447" y="1245"/>
                  </a:lnTo>
                  <a:lnTo>
                    <a:pt x="1452" y="1238"/>
                  </a:lnTo>
                  <a:lnTo>
                    <a:pt x="1459" y="1233"/>
                  </a:lnTo>
                  <a:lnTo>
                    <a:pt x="1471" y="1231"/>
                  </a:lnTo>
                  <a:lnTo>
                    <a:pt x="1530" y="1221"/>
                  </a:lnTo>
                  <a:lnTo>
                    <a:pt x="1539" y="1221"/>
                  </a:lnTo>
                  <a:lnTo>
                    <a:pt x="1546" y="1231"/>
                  </a:lnTo>
                  <a:lnTo>
                    <a:pt x="1551" y="1238"/>
                  </a:lnTo>
                  <a:lnTo>
                    <a:pt x="1553" y="1247"/>
                  </a:lnTo>
                  <a:lnTo>
                    <a:pt x="1558" y="1257"/>
                  </a:lnTo>
                  <a:lnTo>
                    <a:pt x="1572" y="1271"/>
                  </a:lnTo>
                  <a:lnTo>
                    <a:pt x="1579" y="1278"/>
                  </a:lnTo>
                  <a:lnTo>
                    <a:pt x="1589" y="1278"/>
                  </a:lnTo>
                  <a:lnTo>
                    <a:pt x="1596" y="1276"/>
                  </a:lnTo>
                  <a:lnTo>
                    <a:pt x="1598" y="1269"/>
                  </a:lnTo>
                  <a:lnTo>
                    <a:pt x="1601" y="1262"/>
                  </a:lnTo>
                  <a:lnTo>
                    <a:pt x="1605" y="1252"/>
                  </a:lnTo>
                  <a:lnTo>
                    <a:pt x="1601" y="1238"/>
                  </a:lnTo>
                  <a:lnTo>
                    <a:pt x="1594" y="1226"/>
                  </a:lnTo>
                  <a:lnTo>
                    <a:pt x="1589" y="1224"/>
                  </a:lnTo>
                  <a:lnTo>
                    <a:pt x="1594" y="1217"/>
                  </a:lnTo>
                  <a:lnTo>
                    <a:pt x="1601" y="1207"/>
                  </a:lnTo>
                  <a:lnTo>
                    <a:pt x="1608" y="1200"/>
                  </a:lnTo>
                  <a:lnTo>
                    <a:pt x="1610" y="1200"/>
                  </a:lnTo>
                  <a:lnTo>
                    <a:pt x="1612" y="1191"/>
                  </a:lnTo>
                  <a:lnTo>
                    <a:pt x="1627" y="1167"/>
                  </a:lnTo>
                  <a:lnTo>
                    <a:pt x="1627" y="1155"/>
                  </a:lnTo>
                  <a:lnTo>
                    <a:pt x="1627" y="1146"/>
                  </a:lnTo>
                  <a:lnTo>
                    <a:pt x="1624" y="1124"/>
                  </a:lnTo>
                  <a:lnTo>
                    <a:pt x="1617" y="1091"/>
                  </a:lnTo>
                  <a:lnTo>
                    <a:pt x="1617" y="1075"/>
                  </a:lnTo>
                  <a:lnTo>
                    <a:pt x="1629" y="1032"/>
                  </a:lnTo>
                  <a:lnTo>
                    <a:pt x="1624" y="1025"/>
                  </a:lnTo>
                  <a:lnTo>
                    <a:pt x="1612" y="1027"/>
                  </a:lnTo>
                  <a:lnTo>
                    <a:pt x="1596" y="1039"/>
                  </a:lnTo>
                  <a:lnTo>
                    <a:pt x="1605" y="1011"/>
                  </a:lnTo>
                  <a:lnTo>
                    <a:pt x="1610" y="987"/>
                  </a:lnTo>
                  <a:lnTo>
                    <a:pt x="1610" y="963"/>
                  </a:lnTo>
                  <a:lnTo>
                    <a:pt x="1601" y="933"/>
                  </a:lnTo>
                  <a:lnTo>
                    <a:pt x="1584" y="907"/>
                  </a:lnTo>
                  <a:lnTo>
                    <a:pt x="1570" y="892"/>
                  </a:lnTo>
                  <a:lnTo>
                    <a:pt x="1563" y="873"/>
                  </a:lnTo>
                  <a:lnTo>
                    <a:pt x="1568" y="843"/>
                  </a:lnTo>
                  <a:lnTo>
                    <a:pt x="1582" y="817"/>
                  </a:lnTo>
                  <a:lnTo>
                    <a:pt x="1615" y="779"/>
                  </a:lnTo>
                  <a:lnTo>
                    <a:pt x="1629" y="755"/>
                  </a:lnTo>
                  <a:lnTo>
                    <a:pt x="1643" y="713"/>
                  </a:lnTo>
                  <a:lnTo>
                    <a:pt x="1646" y="703"/>
                  </a:lnTo>
                  <a:lnTo>
                    <a:pt x="1657" y="701"/>
                  </a:lnTo>
                  <a:lnTo>
                    <a:pt x="1662" y="696"/>
                  </a:lnTo>
                  <a:lnTo>
                    <a:pt x="1664" y="684"/>
                  </a:lnTo>
                  <a:lnTo>
                    <a:pt x="1664" y="668"/>
                  </a:lnTo>
                  <a:lnTo>
                    <a:pt x="1674" y="672"/>
                  </a:lnTo>
                  <a:lnTo>
                    <a:pt x="1693" y="663"/>
                  </a:lnTo>
                  <a:lnTo>
                    <a:pt x="1700" y="668"/>
                  </a:lnTo>
                  <a:lnTo>
                    <a:pt x="1709" y="675"/>
                  </a:lnTo>
                  <a:lnTo>
                    <a:pt x="1719" y="682"/>
                  </a:lnTo>
                  <a:lnTo>
                    <a:pt x="1731" y="684"/>
                  </a:lnTo>
                  <a:lnTo>
                    <a:pt x="1740" y="682"/>
                  </a:lnTo>
                  <a:lnTo>
                    <a:pt x="1726" y="727"/>
                  </a:lnTo>
                  <a:lnTo>
                    <a:pt x="1728" y="743"/>
                  </a:lnTo>
                  <a:lnTo>
                    <a:pt x="1743" y="762"/>
                  </a:lnTo>
                  <a:lnTo>
                    <a:pt x="1735" y="781"/>
                  </a:lnTo>
                  <a:lnTo>
                    <a:pt x="1724" y="776"/>
                  </a:lnTo>
                  <a:lnTo>
                    <a:pt x="1709" y="767"/>
                  </a:lnTo>
                  <a:lnTo>
                    <a:pt x="1698" y="760"/>
                  </a:lnTo>
                  <a:lnTo>
                    <a:pt x="1686" y="767"/>
                  </a:lnTo>
                  <a:lnTo>
                    <a:pt x="1664" y="788"/>
                  </a:lnTo>
                  <a:lnTo>
                    <a:pt x="1648" y="793"/>
                  </a:lnTo>
                  <a:lnTo>
                    <a:pt x="1667" y="810"/>
                  </a:lnTo>
                  <a:lnTo>
                    <a:pt x="1681" y="826"/>
                  </a:lnTo>
                  <a:lnTo>
                    <a:pt x="1695" y="836"/>
                  </a:lnTo>
                  <a:lnTo>
                    <a:pt x="1714" y="829"/>
                  </a:lnTo>
                  <a:lnTo>
                    <a:pt x="1728" y="817"/>
                  </a:lnTo>
                  <a:lnTo>
                    <a:pt x="1733" y="814"/>
                  </a:lnTo>
                  <a:lnTo>
                    <a:pt x="1764" y="819"/>
                  </a:lnTo>
                  <a:lnTo>
                    <a:pt x="1773" y="824"/>
                  </a:lnTo>
                  <a:lnTo>
                    <a:pt x="1780" y="838"/>
                  </a:lnTo>
                  <a:lnTo>
                    <a:pt x="1773" y="840"/>
                  </a:lnTo>
                  <a:lnTo>
                    <a:pt x="1761" y="852"/>
                  </a:lnTo>
                  <a:lnTo>
                    <a:pt x="1757" y="859"/>
                  </a:lnTo>
                  <a:lnTo>
                    <a:pt x="1764" y="871"/>
                  </a:lnTo>
                  <a:lnTo>
                    <a:pt x="1776" y="892"/>
                  </a:lnTo>
                  <a:lnTo>
                    <a:pt x="1785" y="902"/>
                  </a:lnTo>
                  <a:lnTo>
                    <a:pt x="1795" y="904"/>
                  </a:lnTo>
                  <a:lnTo>
                    <a:pt x="1806" y="902"/>
                  </a:lnTo>
                  <a:lnTo>
                    <a:pt x="1816" y="895"/>
                  </a:lnTo>
                  <a:lnTo>
                    <a:pt x="1823" y="885"/>
                  </a:lnTo>
                  <a:lnTo>
                    <a:pt x="1816" y="864"/>
                  </a:lnTo>
                  <a:lnTo>
                    <a:pt x="1802" y="833"/>
                  </a:lnTo>
                  <a:lnTo>
                    <a:pt x="1792" y="805"/>
                  </a:lnTo>
                  <a:lnTo>
                    <a:pt x="1811" y="774"/>
                  </a:lnTo>
                  <a:lnTo>
                    <a:pt x="1823" y="746"/>
                  </a:lnTo>
                  <a:lnTo>
                    <a:pt x="1837" y="722"/>
                  </a:lnTo>
                  <a:lnTo>
                    <a:pt x="1854" y="727"/>
                  </a:lnTo>
                  <a:lnTo>
                    <a:pt x="1863" y="732"/>
                  </a:lnTo>
                  <a:lnTo>
                    <a:pt x="1873" y="732"/>
                  </a:lnTo>
                  <a:lnTo>
                    <a:pt x="1882" y="736"/>
                  </a:lnTo>
                  <a:lnTo>
                    <a:pt x="1887" y="753"/>
                  </a:lnTo>
                  <a:lnTo>
                    <a:pt x="1884" y="769"/>
                  </a:lnTo>
                  <a:lnTo>
                    <a:pt x="1877" y="776"/>
                  </a:lnTo>
                  <a:lnTo>
                    <a:pt x="1861" y="784"/>
                  </a:lnTo>
                  <a:lnTo>
                    <a:pt x="1882" y="810"/>
                  </a:lnTo>
                  <a:lnTo>
                    <a:pt x="1910" y="824"/>
                  </a:lnTo>
                  <a:lnTo>
                    <a:pt x="1932" y="817"/>
                  </a:lnTo>
                  <a:lnTo>
                    <a:pt x="1934" y="776"/>
                  </a:lnTo>
                  <a:lnTo>
                    <a:pt x="1927" y="739"/>
                  </a:lnTo>
                  <a:lnTo>
                    <a:pt x="1927" y="720"/>
                  </a:lnTo>
                  <a:lnTo>
                    <a:pt x="1939" y="701"/>
                  </a:lnTo>
                  <a:lnTo>
                    <a:pt x="1967" y="675"/>
                  </a:lnTo>
                  <a:lnTo>
                    <a:pt x="2017" y="573"/>
                  </a:lnTo>
                  <a:lnTo>
                    <a:pt x="2022" y="545"/>
                  </a:lnTo>
                  <a:lnTo>
                    <a:pt x="2017" y="514"/>
                  </a:lnTo>
                  <a:lnTo>
                    <a:pt x="2015" y="481"/>
                  </a:lnTo>
                  <a:lnTo>
                    <a:pt x="2019" y="450"/>
                  </a:lnTo>
                  <a:lnTo>
                    <a:pt x="2033" y="431"/>
                  </a:lnTo>
                  <a:lnTo>
                    <a:pt x="2031" y="424"/>
                  </a:lnTo>
                  <a:lnTo>
                    <a:pt x="1981" y="386"/>
                  </a:lnTo>
                  <a:lnTo>
                    <a:pt x="1951" y="348"/>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2" name="Freeform 9"/>
            <p:cNvSpPr>
              <a:spLocks noEditPoints="1"/>
            </p:cNvSpPr>
            <p:nvPr/>
          </p:nvSpPr>
          <p:spPr bwMode="auto">
            <a:xfrm>
              <a:off x="818394" y="3098627"/>
              <a:ext cx="2572941" cy="1726406"/>
            </a:xfrm>
            <a:custGeom>
              <a:avLst/>
              <a:gdLst>
                <a:gd name="T0" fmla="*/ 2038 w 2161"/>
                <a:gd name="T1" fmla="*/ 868 h 1450"/>
                <a:gd name="T2" fmla="*/ 2038 w 2161"/>
                <a:gd name="T3" fmla="*/ 686 h 1450"/>
                <a:gd name="T4" fmla="*/ 1830 w 2161"/>
                <a:gd name="T5" fmla="*/ 525 h 1450"/>
                <a:gd name="T6" fmla="*/ 1913 w 2161"/>
                <a:gd name="T7" fmla="*/ 404 h 1450"/>
                <a:gd name="T8" fmla="*/ 1816 w 2161"/>
                <a:gd name="T9" fmla="*/ 348 h 1450"/>
                <a:gd name="T10" fmla="*/ 1823 w 2161"/>
                <a:gd name="T11" fmla="*/ 428 h 1450"/>
                <a:gd name="T12" fmla="*/ 1731 w 2161"/>
                <a:gd name="T13" fmla="*/ 468 h 1450"/>
                <a:gd name="T14" fmla="*/ 1743 w 2161"/>
                <a:gd name="T15" fmla="*/ 395 h 1450"/>
                <a:gd name="T16" fmla="*/ 1584 w 2161"/>
                <a:gd name="T17" fmla="*/ 364 h 1450"/>
                <a:gd name="T18" fmla="*/ 1267 w 2161"/>
                <a:gd name="T19" fmla="*/ 468 h 1450"/>
                <a:gd name="T20" fmla="*/ 1253 w 2161"/>
                <a:gd name="T21" fmla="*/ 596 h 1450"/>
                <a:gd name="T22" fmla="*/ 1300 w 2161"/>
                <a:gd name="T23" fmla="*/ 639 h 1450"/>
                <a:gd name="T24" fmla="*/ 1348 w 2161"/>
                <a:gd name="T25" fmla="*/ 750 h 1450"/>
                <a:gd name="T26" fmla="*/ 1423 w 2161"/>
                <a:gd name="T27" fmla="*/ 859 h 1450"/>
                <a:gd name="T28" fmla="*/ 1456 w 2161"/>
                <a:gd name="T29" fmla="*/ 972 h 1450"/>
                <a:gd name="T30" fmla="*/ 1523 w 2161"/>
                <a:gd name="T31" fmla="*/ 885 h 1450"/>
                <a:gd name="T32" fmla="*/ 1622 w 2161"/>
                <a:gd name="T33" fmla="*/ 1034 h 1450"/>
                <a:gd name="T34" fmla="*/ 1832 w 2161"/>
                <a:gd name="T35" fmla="*/ 1031 h 1450"/>
                <a:gd name="T36" fmla="*/ 2145 w 2161"/>
                <a:gd name="T37" fmla="*/ 1050 h 1450"/>
                <a:gd name="T38" fmla="*/ 1991 w 2161"/>
                <a:gd name="T39" fmla="*/ 1271 h 1450"/>
                <a:gd name="T40" fmla="*/ 2017 w 2161"/>
                <a:gd name="T41" fmla="*/ 1190 h 1450"/>
                <a:gd name="T42" fmla="*/ 1899 w 2161"/>
                <a:gd name="T43" fmla="*/ 1273 h 1450"/>
                <a:gd name="T44" fmla="*/ 1766 w 2161"/>
                <a:gd name="T45" fmla="*/ 1230 h 1450"/>
                <a:gd name="T46" fmla="*/ 1840 w 2161"/>
                <a:gd name="T47" fmla="*/ 1218 h 1450"/>
                <a:gd name="T48" fmla="*/ 1400 w 2161"/>
                <a:gd name="T49" fmla="*/ 1105 h 1450"/>
                <a:gd name="T50" fmla="*/ 1244 w 2161"/>
                <a:gd name="T51" fmla="*/ 1119 h 1450"/>
                <a:gd name="T52" fmla="*/ 1378 w 2161"/>
                <a:gd name="T53" fmla="*/ 1185 h 1450"/>
                <a:gd name="T54" fmla="*/ 1324 w 2161"/>
                <a:gd name="T55" fmla="*/ 1226 h 1450"/>
                <a:gd name="T56" fmla="*/ 1459 w 2161"/>
                <a:gd name="T57" fmla="*/ 1275 h 1450"/>
                <a:gd name="T58" fmla="*/ 1561 w 2161"/>
                <a:gd name="T59" fmla="*/ 1278 h 1450"/>
                <a:gd name="T60" fmla="*/ 250 w 2161"/>
                <a:gd name="T61" fmla="*/ 707 h 1450"/>
                <a:gd name="T62" fmla="*/ 1293 w 2161"/>
                <a:gd name="T63" fmla="*/ 1162 h 1450"/>
                <a:gd name="T64" fmla="*/ 1085 w 2161"/>
                <a:gd name="T65" fmla="*/ 1152 h 1450"/>
                <a:gd name="T66" fmla="*/ 1076 w 2161"/>
                <a:gd name="T67" fmla="*/ 1027 h 1450"/>
                <a:gd name="T68" fmla="*/ 1125 w 2161"/>
                <a:gd name="T69" fmla="*/ 951 h 1450"/>
                <a:gd name="T70" fmla="*/ 1232 w 2161"/>
                <a:gd name="T71" fmla="*/ 859 h 1450"/>
                <a:gd name="T72" fmla="*/ 1130 w 2161"/>
                <a:gd name="T73" fmla="*/ 703 h 1450"/>
                <a:gd name="T74" fmla="*/ 1158 w 2161"/>
                <a:gd name="T75" fmla="*/ 570 h 1450"/>
                <a:gd name="T76" fmla="*/ 1073 w 2161"/>
                <a:gd name="T77" fmla="*/ 506 h 1450"/>
                <a:gd name="T78" fmla="*/ 1208 w 2161"/>
                <a:gd name="T79" fmla="*/ 428 h 1450"/>
                <a:gd name="T80" fmla="*/ 1035 w 2161"/>
                <a:gd name="T81" fmla="*/ 281 h 1450"/>
                <a:gd name="T82" fmla="*/ 1069 w 2161"/>
                <a:gd name="T83" fmla="*/ 215 h 1450"/>
                <a:gd name="T84" fmla="*/ 950 w 2161"/>
                <a:gd name="T85" fmla="*/ 118 h 1450"/>
                <a:gd name="T86" fmla="*/ 695 w 2161"/>
                <a:gd name="T87" fmla="*/ 109 h 1450"/>
                <a:gd name="T88" fmla="*/ 520 w 2161"/>
                <a:gd name="T89" fmla="*/ 109 h 1450"/>
                <a:gd name="T90" fmla="*/ 345 w 2161"/>
                <a:gd name="T91" fmla="*/ 194 h 1450"/>
                <a:gd name="T92" fmla="*/ 295 w 2161"/>
                <a:gd name="T93" fmla="*/ 220 h 1450"/>
                <a:gd name="T94" fmla="*/ 35 w 2161"/>
                <a:gd name="T95" fmla="*/ 409 h 1450"/>
                <a:gd name="T96" fmla="*/ 115 w 2161"/>
                <a:gd name="T97" fmla="*/ 622 h 1450"/>
                <a:gd name="T98" fmla="*/ 158 w 2161"/>
                <a:gd name="T99" fmla="*/ 549 h 1450"/>
                <a:gd name="T100" fmla="*/ 454 w 2161"/>
                <a:gd name="T101" fmla="*/ 847 h 1450"/>
                <a:gd name="T102" fmla="*/ 397 w 2161"/>
                <a:gd name="T103" fmla="*/ 1050 h 1450"/>
                <a:gd name="T104" fmla="*/ 361 w 2161"/>
                <a:gd name="T105" fmla="*/ 1176 h 1450"/>
                <a:gd name="T106" fmla="*/ 487 w 2161"/>
                <a:gd name="T107" fmla="*/ 1143 h 1450"/>
                <a:gd name="T108" fmla="*/ 638 w 2161"/>
                <a:gd name="T109" fmla="*/ 1353 h 1450"/>
                <a:gd name="T110" fmla="*/ 1047 w 2161"/>
                <a:gd name="T111" fmla="*/ 1429 h 1450"/>
                <a:gd name="T112" fmla="*/ 1177 w 2161"/>
                <a:gd name="T113" fmla="*/ 1327 h 1450"/>
                <a:gd name="T114" fmla="*/ 1244 w 2161"/>
                <a:gd name="T115" fmla="*/ 1318 h 1450"/>
                <a:gd name="T116" fmla="*/ 1331 w 2161"/>
                <a:gd name="T117" fmla="*/ 1337 h 1450"/>
                <a:gd name="T118" fmla="*/ 1331 w 2161"/>
                <a:gd name="T119" fmla="*/ 127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1" h="1450">
                  <a:moveTo>
                    <a:pt x="1934" y="991"/>
                  </a:moveTo>
                  <a:lnTo>
                    <a:pt x="1934" y="991"/>
                  </a:lnTo>
                  <a:lnTo>
                    <a:pt x="1967" y="989"/>
                  </a:lnTo>
                  <a:lnTo>
                    <a:pt x="1996" y="987"/>
                  </a:lnTo>
                  <a:lnTo>
                    <a:pt x="2005" y="982"/>
                  </a:lnTo>
                  <a:lnTo>
                    <a:pt x="2015" y="972"/>
                  </a:lnTo>
                  <a:lnTo>
                    <a:pt x="2019" y="958"/>
                  </a:lnTo>
                  <a:lnTo>
                    <a:pt x="2022" y="944"/>
                  </a:lnTo>
                  <a:lnTo>
                    <a:pt x="2026" y="927"/>
                  </a:lnTo>
                  <a:lnTo>
                    <a:pt x="2041" y="901"/>
                  </a:lnTo>
                  <a:lnTo>
                    <a:pt x="2041" y="894"/>
                  </a:lnTo>
                  <a:lnTo>
                    <a:pt x="2038" y="868"/>
                  </a:lnTo>
                  <a:lnTo>
                    <a:pt x="2038" y="859"/>
                  </a:lnTo>
                  <a:lnTo>
                    <a:pt x="2045" y="830"/>
                  </a:lnTo>
                  <a:lnTo>
                    <a:pt x="2048" y="809"/>
                  </a:lnTo>
                  <a:lnTo>
                    <a:pt x="2045" y="783"/>
                  </a:lnTo>
                  <a:lnTo>
                    <a:pt x="2041" y="757"/>
                  </a:lnTo>
                  <a:lnTo>
                    <a:pt x="2031" y="738"/>
                  </a:lnTo>
                  <a:lnTo>
                    <a:pt x="2008" y="710"/>
                  </a:lnTo>
                  <a:lnTo>
                    <a:pt x="2000" y="695"/>
                  </a:lnTo>
                  <a:lnTo>
                    <a:pt x="2003" y="672"/>
                  </a:lnTo>
                  <a:lnTo>
                    <a:pt x="2012" y="667"/>
                  </a:lnTo>
                  <a:lnTo>
                    <a:pt x="2029" y="674"/>
                  </a:lnTo>
                  <a:lnTo>
                    <a:pt x="2038" y="686"/>
                  </a:lnTo>
                  <a:lnTo>
                    <a:pt x="2045" y="684"/>
                  </a:lnTo>
                  <a:lnTo>
                    <a:pt x="2036" y="665"/>
                  </a:lnTo>
                  <a:lnTo>
                    <a:pt x="2010" y="613"/>
                  </a:lnTo>
                  <a:lnTo>
                    <a:pt x="2003" y="601"/>
                  </a:lnTo>
                  <a:lnTo>
                    <a:pt x="1915" y="508"/>
                  </a:lnTo>
                  <a:lnTo>
                    <a:pt x="1903" y="499"/>
                  </a:lnTo>
                  <a:lnTo>
                    <a:pt x="1851" y="494"/>
                  </a:lnTo>
                  <a:lnTo>
                    <a:pt x="1837" y="494"/>
                  </a:lnTo>
                  <a:lnTo>
                    <a:pt x="1835" y="506"/>
                  </a:lnTo>
                  <a:lnTo>
                    <a:pt x="1835" y="511"/>
                  </a:lnTo>
                  <a:lnTo>
                    <a:pt x="1840" y="518"/>
                  </a:lnTo>
                  <a:lnTo>
                    <a:pt x="1830" y="525"/>
                  </a:lnTo>
                  <a:lnTo>
                    <a:pt x="1818" y="525"/>
                  </a:lnTo>
                  <a:lnTo>
                    <a:pt x="1811" y="518"/>
                  </a:lnTo>
                  <a:lnTo>
                    <a:pt x="1811" y="501"/>
                  </a:lnTo>
                  <a:lnTo>
                    <a:pt x="1818" y="494"/>
                  </a:lnTo>
                  <a:lnTo>
                    <a:pt x="1830" y="490"/>
                  </a:lnTo>
                  <a:lnTo>
                    <a:pt x="1882" y="487"/>
                  </a:lnTo>
                  <a:lnTo>
                    <a:pt x="1913" y="468"/>
                  </a:lnTo>
                  <a:lnTo>
                    <a:pt x="1932" y="452"/>
                  </a:lnTo>
                  <a:lnTo>
                    <a:pt x="1939" y="445"/>
                  </a:lnTo>
                  <a:lnTo>
                    <a:pt x="1937" y="433"/>
                  </a:lnTo>
                  <a:lnTo>
                    <a:pt x="1929" y="416"/>
                  </a:lnTo>
                  <a:lnTo>
                    <a:pt x="1913" y="404"/>
                  </a:lnTo>
                  <a:lnTo>
                    <a:pt x="1911" y="400"/>
                  </a:lnTo>
                  <a:lnTo>
                    <a:pt x="1906" y="397"/>
                  </a:lnTo>
                  <a:lnTo>
                    <a:pt x="1903" y="388"/>
                  </a:lnTo>
                  <a:lnTo>
                    <a:pt x="1901" y="376"/>
                  </a:lnTo>
                  <a:lnTo>
                    <a:pt x="1899" y="369"/>
                  </a:lnTo>
                  <a:lnTo>
                    <a:pt x="1854" y="317"/>
                  </a:lnTo>
                  <a:lnTo>
                    <a:pt x="1830" y="295"/>
                  </a:lnTo>
                  <a:lnTo>
                    <a:pt x="1816" y="298"/>
                  </a:lnTo>
                  <a:lnTo>
                    <a:pt x="1818" y="305"/>
                  </a:lnTo>
                  <a:lnTo>
                    <a:pt x="1828" y="338"/>
                  </a:lnTo>
                  <a:lnTo>
                    <a:pt x="1830" y="359"/>
                  </a:lnTo>
                  <a:lnTo>
                    <a:pt x="1816" y="348"/>
                  </a:lnTo>
                  <a:lnTo>
                    <a:pt x="1814" y="343"/>
                  </a:lnTo>
                  <a:lnTo>
                    <a:pt x="1821" y="364"/>
                  </a:lnTo>
                  <a:lnTo>
                    <a:pt x="1830" y="385"/>
                  </a:lnTo>
                  <a:lnTo>
                    <a:pt x="1837" y="404"/>
                  </a:lnTo>
                  <a:lnTo>
                    <a:pt x="1830" y="421"/>
                  </a:lnTo>
                  <a:lnTo>
                    <a:pt x="1825" y="414"/>
                  </a:lnTo>
                  <a:lnTo>
                    <a:pt x="1814" y="407"/>
                  </a:lnTo>
                  <a:lnTo>
                    <a:pt x="1804" y="404"/>
                  </a:lnTo>
                  <a:lnTo>
                    <a:pt x="1804" y="414"/>
                  </a:lnTo>
                  <a:lnTo>
                    <a:pt x="1806" y="421"/>
                  </a:lnTo>
                  <a:lnTo>
                    <a:pt x="1814" y="426"/>
                  </a:lnTo>
                  <a:lnTo>
                    <a:pt x="1823" y="428"/>
                  </a:lnTo>
                  <a:lnTo>
                    <a:pt x="1828" y="430"/>
                  </a:lnTo>
                  <a:lnTo>
                    <a:pt x="1832" y="433"/>
                  </a:lnTo>
                  <a:lnTo>
                    <a:pt x="1837" y="442"/>
                  </a:lnTo>
                  <a:lnTo>
                    <a:pt x="1840" y="449"/>
                  </a:lnTo>
                  <a:lnTo>
                    <a:pt x="1837" y="454"/>
                  </a:lnTo>
                  <a:lnTo>
                    <a:pt x="1811" y="466"/>
                  </a:lnTo>
                  <a:lnTo>
                    <a:pt x="1769" y="497"/>
                  </a:lnTo>
                  <a:lnTo>
                    <a:pt x="1759" y="497"/>
                  </a:lnTo>
                  <a:lnTo>
                    <a:pt x="1750" y="525"/>
                  </a:lnTo>
                  <a:lnTo>
                    <a:pt x="1724" y="530"/>
                  </a:lnTo>
                  <a:lnTo>
                    <a:pt x="1710" y="511"/>
                  </a:lnTo>
                  <a:lnTo>
                    <a:pt x="1731" y="468"/>
                  </a:lnTo>
                  <a:lnTo>
                    <a:pt x="1738" y="463"/>
                  </a:lnTo>
                  <a:lnTo>
                    <a:pt x="1745" y="463"/>
                  </a:lnTo>
                  <a:lnTo>
                    <a:pt x="1750" y="459"/>
                  </a:lnTo>
                  <a:lnTo>
                    <a:pt x="1752" y="447"/>
                  </a:lnTo>
                  <a:lnTo>
                    <a:pt x="1750" y="440"/>
                  </a:lnTo>
                  <a:lnTo>
                    <a:pt x="1738" y="433"/>
                  </a:lnTo>
                  <a:lnTo>
                    <a:pt x="1736" y="428"/>
                  </a:lnTo>
                  <a:lnTo>
                    <a:pt x="1736" y="414"/>
                  </a:lnTo>
                  <a:lnTo>
                    <a:pt x="1743" y="404"/>
                  </a:lnTo>
                  <a:lnTo>
                    <a:pt x="1754" y="404"/>
                  </a:lnTo>
                  <a:lnTo>
                    <a:pt x="1766" y="407"/>
                  </a:lnTo>
                  <a:lnTo>
                    <a:pt x="1743" y="395"/>
                  </a:lnTo>
                  <a:lnTo>
                    <a:pt x="1731" y="393"/>
                  </a:lnTo>
                  <a:lnTo>
                    <a:pt x="1717" y="393"/>
                  </a:lnTo>
                  <a:lnTo>
                    <a:pt x="1710" y="390"/>
                  </a:lnTo>
                  <a:lnTo>
                    <a:pt x="1702" y="381"/>
                  </a:lnTo>
                  <a:lnTo>
                    <a:pt x="1691" y="366"/>
                  </a:lnTo>
                  <a:lnTo>
                    <a:pt x="1676" y="355"/>
                  </a:lnTo>
                  <a:lnTo>
                    <a:pt x="1622" y="326"/>
                  </a:lnTo>
                  <a:lnTo>
                    <a:pt x="1598" y="319"/>
                  </a:lnTo>
                  <a:lnTo>
                    <a:pt x="1589" y="324"/>
                  </a:lnTo>
                  <a:lnTo>
                    <a:pt x="1594" y="350"/>
                  </a:lnTo>
                  <a:lnTo>
                    <a:pt x="1594" y="359"/>
                  </a:lnTo>
                  <a:lnTo>
                    <a:pt x="1584" y="364"/>
                  </a:lnTo>
                  <a:lnTo>
                    <a:pt x="1582" y="359"/>
                  </a:lnTo>
                  <a:lnTo>
                    <a:pt x="1575" y="343"/>
                  </a:lnTo>
                  <a:lnTo>
                    <a:pt x="1575" y="338"/>
                  </a:lnTo>
                  <a:lnTo>
                    <a:pt x="1568" y="338"/>
                  </a:lnTo>
                  <a:lnTo>
                    <a:pt x="1549" y="343"/>
                  </a:lnTo>
                  <a:lnTo>
                    <a:pt x="1532" y="350"/>
                  </a:lnTo>
                  <a:lnTo>
                    <a:pt x="1504" y="378"/>
                  </a:lnTo>
                  <a:lnTo>
                    <a:pt x="1414" y="421"/>
                  </a:lnTo>
                  <a:lnTo>
                    <a:pt x="1350" y="478"/>
                  </a:lnTo>
                  <a:lnTo>
                    <a:pt x="1315" y="497"/>
                  </a:lnTo>
                  <a:lnTo>
                    <a:pt x="1277" y="482"/>
                  </a:lnTo>
                  <a:lnTo>
                    <a:pt x="1267" y="468"/>
                  </a:lnTo>
                  <a:lnTo>
                    <a:pt x="1267" y="459"/>
                  </a:lnTo>
                  <a:lnTo>
                    <a:pt x="1263" y="452"/>
                  </a:lnTo>
                  <a:lnTo>
                    <a:pt x="1248" y="452"/>
                  </a:lnTo>
                  <a:lnTo>
                    <a:pt x="1210" y="463"/>
                  </a:lnTo>
                  <a:lnTo>
                    <a:pt x="1189" y="501"/>
                  </a:lnTo>
                  <a:lnTo>
                    <a:pt x="1180" y="508"/>
                  </a:lnTo>
                  <a:lnTo>
                    <a:pt x="1173" y="511"/>
                  </a:lnTo>
                  <a:lnTo>
                    <a:pt x="1166" y="518"/>
                  </a:lnTo>
                  <a:lnTo>
                    <a:pt x="1163" y="532"/>
                  </a:lnTo>
                  <a:lnTo>
                    <a:pt x="1192" y="534"/>
                  </a:lnTo>
                  <a:lnTo>
                    <a:pt x="1272" y="589"/>
                  </a:lnTo>
                  <a:lnTo>
                    <a:pt x="1253" y="596"/>
                  </a:lnTo>
                  <a:lnTo>
                    <a:pt x="1232" y="587"/>
                  </a:lnTo>
                  <a:lnTo>
                    <a:pt x="1208" y="570"/>
                  </a:lnTo>
                  <a:lnTo>
                    <a:pt x="1187" y="565"/>
                  </a:lnTo>
                  <a:lnTo>
                    <a:pt x="1189" y="572"/>
                  </a:lnTo>
                  <a:lnTo>
                    <a:pt x="1218" y="598"/>
                  </a:lnTo>
                  <a:lnTo>
                    <a:pt x="1229" y="603"/>
                  </a:lnTo>
                  <a:lnTo>
                    <a:pt x="1258" y="603"/>
                  </a:lnTo>
                  <a:lnTo>
                    <a:pt x="1272" y="610"/>
                  </a:lnTo>
                  <a:lnTo>
                    <a:pt x="1281" y="624"/>
                  </a:lnTo>
                  <a:lnTo>
                    <a:pt x="1263" y="627"/>
                  </a:lnTo>
                  <a:lnTo>
                    <a:pt x="1258" y="627"/>
                  </a:lnTo>
                  <a:lnTo>
                    <a:pt x="1300" y="639"/>
                  </a:lnTo>
                  <a:lnTo>
                    <a:pt x="1293" y="653"/>
                  </a:lnTo>
                  <a:lnTo>
                    <a:pt x="1284" y="660"/>
                  </a:lnTo>
                  <a:lnTo>
                    <a:pt x="1270" y="662"/>
                  </a:lnTo>
                  <a:lnTo>
                    <a:pt x="1258" y="669"/>
                  </a:lnTo>
                  <a:lnTo>
                    <a:pt x="1279" y="691"/>
                  </a:lnTo>
                  <a:lnTo>
                    <a:pt x="1291" y="698"/>
                  </a:lnTo>
                  <a:lnTo>
                    <a:pt x="1300" y="700"/>
                  </a:lnTo>
                  <a:lnTo>
                    <a:pt x="1322" y="695"/>
                  </a:lnTo>
                  <a:lnTo>
                    <a:pt x="1333" y="695"/>
                  </a:lnTo>
                  <a:lnTo>
                    <a:pt x="1341" y="700"/>
                  </a:lnTo>
                  <a:lnTo>
                    <a:pt x="1345" y="743"/>
                  </a:lnTo>
                  <a:lnTo>
                    <a:pt x="1348" y="750"/>
                  </a:lnTo>
                  <a:lnTo>
                    <a:pt x="1357" y="771"/>
                  </a:lnTo>
                  <a:lnTo>
                    <a:pt x="1362" y="785"/>
                  </a:lnTo>
                  <a:lnTo>
                    <a:pt x="1362" y="792"/>
                  </a:lnTo>
                  <a:lnTo>
                    <a:pt x="1355" y="807"/>
                  </a:lnTo>
                  <a:lnTo>
                    <a:pt x="1355" y="814"/>
                  </a:lnTo>
                  <a:lnTo>
                    <a:pt x="1357" y="821"/>
                  </a:lnTo>
                  <a:lnTo>
                    <a:pt x="1367" y="833"/>
                  </a:lnTo>
                  <a:lnTo>
                    <a:pt x="1369" y="837"/>
                  </a:lnTo>
                  <a:lnTo>
                    <a:pt x="1374" y="845"/>
                  </a:lnTo>
                  <a:lnTo>
                    <a:pt x="1383" y="849"/>
                  </a:lnTo>
                  <a:lnTo>
                    <a:pt x="1393" y="854"/>
                  </a:lnTo>
                  <a:lnTo>
                    <a:pt x="1423" y="859"/>
                  </a:lnTo>
                  <a:lnTo>
                    <a:pt x="1435" y="863"/>
                  </a:lnTo>
                  <a:lnTo>
                    <a:pt x="1438" y="873"/>
                  </a:lnTo>
                  <a:lnTo>
                    <a:pt x="1435" y="887"/>
                  </a:lnTo>
                  <a:lnTo>
                    <a:pt x="1435" y="901"/>
                  </a:lnTo>
                  <a:lnTo>
                    <a:pt x="1440" y="913"/>
                  </a:lnTo>
                  <a:lnTo>
                    <a:pt x="1454" y="942"/>
                  </a:lnTo>
                  <a:lnTo>
                    <a:pt x="1456" y="951"/>
                  </a:lnTo>
                  <a:lnTo>
                    <a:pt x="1454" y="956"/>
                  </a:lnTo>
                  <a:lnTo>
                    <a:pt x="1452" y="956"/>
                  </a:lnTo>
                  <a:lnTo>
                    <a:pt x="1454" y="963"/>
                  </a:lnTo>
                  <a:lnTo>
                    <a:pt x="1454" y="968"/>
                  </a:lnTo>
                  <a:lnTo>
                    <a:pt x="1456" y="972"/>
                  </a:lnTo>
                  <a:lnTo>
                    <a:pt x="1482" y="972"/>
                  </a:lnTo>
                  <a:lnTo>
                    <a:pt x="1485" y="970"/>
                  </a:lnTo>
                  <a:lnTo>
                    <a:pt x="1485" y="949"/>
                  </a:lnTo>
                  <a:lnTo>
                    <a:pt x="1454" y="913"/>
                  </a:lnTo>
                  <a:lnTo>
                    <a:pt x="1449" y="894"/>
                  </a:lnTo>
                  <a:lnTo>
                    <a:pt x="1456" y="882"/>
                  </a:lnTo>
                  <a:lnTo>
                    <a:pt x="1466" y="885"/>
                  </a:lnTo>
                  <a:lnTo>
                    <a:pt x="1485" y="899"/>
                  </a:lnTo>
                  <a:lnTo>
                    <a:pt x="1497" y="899"/>
                  </a:lnTo>
                  <a:lnTo>
                    <a:pt x="1506" y="894"/>
                  </a:lnTo>
                  <a:lnTo>
                    <a:pt x="1513" y="889"/>
                  </a:lnTo>
                  <a:lnTo>
                    <a:pt x="1523" y="885"/>
                  </a:lnTo>
                  <a:lnTo>
                    <a:pt x="1539" y="889"/>
                  </a:lnTo>
                  <a:lnTo>
                    <a:pt x="1551" y="904"/>
                  </a:lnTo>
                  <a:lnTo>
                    <a:pt x="1563" y="923"/>
                  </a:lnTo>
                  <a:lnTo>
                    <a:pt x="1577" y="939"/>
                  </a:lnTo>
                  <a:lnTo>
                    <a:pt x="1570" y="960"/>
                  </a:lnTo>
                  <a:lnTo>
                    <a:pt x="1520" y="1010"/>
                  </a:lnTo>
                  <a:lnTo>
                    <a:pt x="1534" y="1015"/>
                  </a:lnTo>
                  <a:lnTo>
                    <a:pt x="1561" y="1003"/>
                  </a:lnTo>
                  <a:lnTo>
                    <a:pt x="1577" y="1003"/>
                  </a:lnTo>
                  <a:lnTo>
                    <a:pt x="1589" y="1008"/>
                  </a:lnTo>
                  <a:lnTo>
                    <a:pt x="1610" y="1027"/>
                  </a:lnTo>
                  <a:lnTo>
                    <a:pt x="1622" y="1034"/>
                  </a:lnTo>
                  <a:lnTo>
                    <a:pt x="1620" y="1005"/>
                  </a:lnTo>
                  <a:lnTo>
                    <a:pt x="1622" y="994"/>
                  </a:lnTo>
                  <a:lnTo>
                    <a:pt x="1646" y="994"/>
                  </a:lnTo>
                  <a:lnTo>
                    <a:pt x="1707" y="1022"/>
                  </a:lnTo>
                  <a:lnTo>
                    <a:pt x="1717" y="1022"/>
                  </a:lnTo>
                  <a:lnTo>
                    <a:pt x="1736" y="1017"/>
                  </a:lnTo>
                  <a:lnTo>
                    <a:pt x="1745" y="1020"/>
                  </a:lnTo>
                  <a:lnTo>
                    <a:pt x="1752" y="1022"/>
                  </a:lnTo>
                  <a:lnTo>
                    <a:pt x="1757" y="1027"/>
                  </a:lnTo>
                  <a:lnTo>
                    <a:pt x="1766" y="1031"/>
                  </a:lnTo>
                  <a:lnTo>
                    <a:pt x="1783" y="1034"/>
                  </a:lnTo>
                  <a:lnTo>
                    <a:pt x="1832" y="1031"/>
                  </a:lnTo>
                  <a:lnTo>
                    <a:pt x="1863" y="1043"/>
                  </a:lnTo>
                  <a:lnTo>
                    <a:pt x="1880" y="1043"/>
                  </a:lnTo>
                  <a:lnTo>
                    <a:pt x="1892" y="1029"/>
                  </a:lnTo>
                  <a:lnTo>
                    <a:pt x="1899" y="1015"/>
                  </a:lnTo>
                  <a:lnTo>
                    <a:pt x="1908" y="1005"/>
                  </a:lnTo>
                  <a:lnTo>
                    <a:pt x="1922" y="996"/>
                  </a:lnTo>
                  <a:lnTo>
                    <a:pt x="1934" y="991"/>
                  </a:lnTo>
                  <a:close/>
                  <a:moveTo>
                    <a:pt x="2142" y="840"/>
                  </a:moveTo>
                  <a:lnTo>
                    <a:pt x="2142" y="840"/>
                  </a:lnTo>
                  <a:lnTo>
                    <a:pt x="2161" y="847"/>
                  </a:lnTo>
                  <a:lnTo>
                    <a:pt x="2152" y="1008"/>
                  </a:lnTo>
                  <a:lnTo>
                    <a:pt x="2145" y="1050"/>
                  </a:lnTo>
                  <a:lnTo>
                    <a:pt x="2119" y="1133"/>
                  </a:lnTo>
                  <a:lnTo>
                    <a:pt x="2083" y="1377"/>
                  </a:lnTo>
                  <a:lnTo>
                    <a:pt x="2078" y="1394"/>
                  </a:lnTo>
                  <a:lnTo>
                    <a:pt x="2069" y="1401"/>
                  </a:lnTo>
                  <a:lnTo>
                    <a:pt x="2052" y="1403"/>
                  </a:lnTo>
                  <a:lnTo>
                    <a:pt x="2041" y="1391"/>
                  </a:lnTo>
                  <a:lnTo>
                    <a:pt x="2010" y="1320"/>
                  </a:lnTo>
                  <a:lnTo>
                    <a:pt x="2000" y="1306"/>
                  </a:lnTo>
                  <a:lnTo>
                    <a:pt x="1989" y="1297"/>
                  </a:lnTo>
                  <a:lnTo>
                    <a:pt x="1963" y="1280"/>
                  </a:lnTo>
                  <a:lnTo>
                    <a:pt x="1981" y="1278"/>
                  </a:lnTo>
                  <a:lnTo>
                    <a:pt x="1991" y="1271"/>
                  </a:lnTo>
                  <a:lnTo>
                    <a:pt x="1998" y="1259"/>
                  </a:lnTo>
                  <a:lnTo>
                    <a:pt x="2008" y="1240"/>
                  </a:lnTo>
                  <a:lnTo>
                    <a:pt x="2012" y="1216"/>
                  </a:lnTo>
                  <a:lnTo>
                    <a:pt x="2015" y="1209"/>
                  </a:lnTo>
                  <a:lnTo>
                    <a:pt x="2022" y="1216"/>
                  </a:lnTo>
                  <a:lnTo>
                    <a:pt x="2026" y="1216"/>
                  </a:lnTo>
                  <a:lnTo>
                    <a:pt x="2045" y="1209"/>
                  </a:lnTo>
                  <a:lnTo>
                    <a:pt x="2041" y="1197"/>
                  </a:lnTo>
                  <a:lnTo>
                    <a:pt x="2036" y="1183"/>
                  </a:lnTo>
                  <a:lnTo>
                    <a:pt x="2029" y="1188"/>
                  </a:lnTo>
                  <a:lnTo>
                    <a:pt x="2024" y="1190"/>
                  </a:lnTo>
                  <a:lnTo>
                    <a:pt x="2017" y="1190"/>
                  </a:lnTo>
                  <a:lnTo>
                    <a:pt x="2010" y="1185"/>
                  </a:lnTo>
                  <a:lnTo>
                    <a:pt x="2015" y="1155"/>
                  </a:lnTo>
                  <a:lnTo>
                    <a:pt x="2026" y="1129"/>
                  </a:lnTo>
                  <a:lnTo>
                    <a:pt x="2062" y="1076"/>
                  </a:lnTo>
                  <a:lnTo>
                    <a:pt x="2076" y="1060"/>
                  </a:lnTo>
                  <a:lnTo>
                    <a:pt x="2109" y="996"/>
                  </a:lnTo>
                  <a:lnTo>
                    <a:pt x="2109" y="958"/>
                  </a:lnTo>
                  <a:lnTo>
                    <a:pt x="2123" y="892"/>
                  </a:lnTo>
                  <a:lnTo>
                    <a:pt x="2142" y="840"/>
                  </a:lnTo>
                  <a:close/>
                  <a:moveTo>
                    <a:pt x="1892" y="1268"/>
                  </a:moveTo>
                  <a:lnTo>
                    <a:pt x="1892" y="1268"/>
                  </a:lnTo>
                  <a:lnTo>
                    <a:pt x="1899" y="1273"/>
                  </a:lnTo>
                  <a:lnTo>
                    <a:pt x="1844" y="1292"/>
                  </a:lnTo>
                  <a:lnTo>
                    <a:pt x="1830" y="1313"/>
                  </a:lnTo>
                  <a:lnTo>
                    <a:pt x="1823" y="1318"/>
                  </a:lnTo>
                  <a:lnTo>
                    <a:pt x="1804" y="1311"/>
                  </a:lnTo>
                  <a:lnTo>
                    <a:pt x="1657" y="1190"/>
                  </a:lnTo>
                  <a:lnTo>
                    <a:pt x="1641" y="1164"/>
                  </a:lnTo>
                  <a:lnTo>
                    <a:pt x="1634" y="1143"/>
                  </a:lnTo>
                  <a:lnTo>
                    <a:pt x="1646" y="1155"/>
                  </a:lnTo>
                  <a:lnTo>
                    <a:pt x="1714" y="1181"/>
                  </a:lnTo>
                  <a:lnTo>
                    <a:pt x="1733" y="1195"/>
                  </a:lnTo>
                  <a:lnTo>
                    <a:pt x="1757" y="1221"/>
                  </a:lnTo>
                  <a:lnTo>
                    <a:pt x="1766" y="1230"/>
                  </a:lnTo>
                  <a:lnTo>
                    <a:pt x="1778" y="1235"/>
                  </a:lnTo>
                  <a:lnTo>
                    <a:pt x="1790" y="1233"/>
                  </a:lnTo>
                  <a:lnTo>
                    <a:pt x="1797" y="1228"/>
                  </a:lnTo>
                  <a:lnTo>
                    <a:pt x="1799" y="1218"/>
                  </a:lnTo>
                  <a:lnTo>
                    <a:pt x="1790" y="1197"/>
                  </a:lnTo>
                  <a:lnTo>
                    <a:pt x="1804" y="1211"/>
                  </a:lnTo>
                  <a:lnTo>
                    <a:pt x="1818" y="1249"/>
                  </a:lnTo>
                  <a:lnTo>
                    <a:pt x="1828" y="1254"/>
                  </a:lnTo>
                  <a:lnTo>
                    <a:pt x="1842" y="1254"/>
                  </a:lnTo>
                  <a:lnTo>
                    <a:pt x="1854" y="1249"/>
                  </a:lnTo>
                  <a:lnTo>
                    <a:pt x="1854" y="1237"/>
                  </a:lnTo>
                  <a:lnTo>
                    <a:pt x="1840" y="1218"/>
                  </a:lnTo>
                  <a:lnTo>
                    <a:pt x="1854" y="1228"/>
                  </a:lnTo>
                  <a:lnTo>
                    <a:pt x="1870" y="1235"/>
                  </a:lnTo>
                  <a:lnTo>
                    <a:pt x="1880" y="1244"/>
                  </a:lnTo>
                  <a:lnTo>
                    <a:pt x="1885" y="1266"/>
                  </a:lnTo>
                  <a:lnTo>
                    <a:pt x="1892" y="1268"/>
                  </a:lnTo>
                  <a:close/>
                  <a:moveTo>
                    <a:pt x="1516" y="1181"/>
                  </a:moveTo>
                  <a:lnTo>
                    <a:pt x="1516" y="1181"/>
                  </a:lnTo>
                  <a:lnTo>
                    <a:pt x="1504" y="1162"/>
                  </a:lnTo>
                  <a:lnTo>
                    <a:pt x="1480" y="1136"/>
                  </a:lnTo>
                  <a:lnTo>
                    <a:pt x="1459" y="1117"/>
                  </a:lnTo>
                  <a:lnTo>
                    <a:pt x="1433" y="1105"/>
                  </a:lnTo>
                  <a:lnTo>
                    <a:pt x="1400" y="1105"/>
                  </a:lnTo>
                  <a:lnTo>
                    <a:pt x="1374" y="1095"/>
                  </a:lnTo>
                  <a:lnTo>
                    <a:pt x="1324" y="1048"/>
                  </a:lnTo>
                  <a:lnTo>
                    <a:pt x="1291" y="1046"/>
                  </a:lnTo>
                  <a:lnTo>
                    <a:pt x="1267" y="1053"/>
                  </a:lnTo>
                  <a:lnTo>
                    <a:pt x="1206" y="1093"/>
                  </a:lnTo>
                  <a:lnTo>
                    <a:pt x="1208" y="1102"/>
                  </a:lnTo>
                  <a:lnTo>
                    <a:pt x="1222" y="1107"/>
                  </a:lnTo>
                  <a:lnTo>
                    <a:pt x="1232" y="1105"/>
                  </a:lnTo>
                  <a:lnTo>
                    <a:pt x="1244" y="1098"/>
                  </a:lnTo>
                  <a:lnTo>
                    <a:pt x="1258" y="1095"/>
                  </a:lnTo>
                  <a:lnTo>
                    <a:pt x="1255" y="1107"/>
                  </a:lnTo>
                  <a:lnTo>
                    <a:pt x="1244" y="1119"/>
                  </a:lnTo>
                  <a:lnTo>
                    <a:pt x="1241" y="1124"/>
                  </a:lnTo>
                  <a:lnTo>
                    <a:pt x="1246" y="1136"/>
                  </a:lnTo>
                  <a:lnTo>
                    <a:pt x="1255" y="1138"/>
                  </a:lnTo>
                  <a:lnTo>
                    <a:pt x="1265" y="1138"/>
                  </a:lnTo>
                  <a:lnTo>
                    <a:pt x="1272" y="1143"/>
                  </a:lnTo>
                  <a:lnTo>
                    <a:pt x="1281" y="1143"/>
                  </a:lnTo>
                  <a:lnTo>
                    <a:pt x="1338" y="1131"/>
                  </a:lnTo>
                  <a:lnTo>
                    <a:pt x="1341" y="1138"/>
                  </a:lnTo>
                  <a:lnTo>
                    <a:pt x="1333" y="1152"/>
                  </a:lnTo>
                  <a:lnTo>
                    <a:pt x="1341" y="1162"/>
                  </a:lnTo>
                  <a:lnTo>
                    <a:pt x="1374" y="1178"/>
                  </a:lnTo>
                  <a:lnTo>
                    <a:pt x="1378" y="1185"/>
                  </a:lnTo>
                  <a:lnTo>
                    <a:pt x="1376" y="1188"/>
                  </a:lnTo>
                  <a:lnTo>
                    <a:pt x="1374" y="1192"/>
                  </a:lnTo>
                  <a:lnTo>
                    <a:pt x="1378" y="1200"/>
                  </a:lnTo>
                  <a:lnTo>
                    <a:pt x="1383" y="1209"/>
                  </a:lnTo>
                  <a:lnTo>
                    <a:pt x="1388" y="1211"/>
                  </a:lnTo>
                  <a:lnTo>
                    <a:pt x="1374" y="1218"/>
                  </a:lnTo>
                  <a:lnTo>
                    <a:pt x="1352" y="1204"/>
                  </a:lnTo>
                  <a:lnTo>
                    <a:pt x="1333" y="1188"/>
                  </a:lnTo>
                  <a:lnTo>
                    <a:pt x="1315" y="1178"/>
                  </a:lnTo>
                  <a:lnTo>
                    <a:pt x="1317" y="1185"/>
                  </a:lnTo>
                  <a:lnTo>
                    <a:pt x="1322" y="1185"/>
                  </a:lnTo>
                  <a:lnTo>
                    <a:pt x="1324" y="1226"/>
                  </a:lnTo>
                  <a:lnTo>
                    <a:pt x="1343" y="1259"/>
                  </a:lnTo>
                  <a:lnTo>
                    <a:pt x="1371" y="1275"/>
                  </a:lnTo>
                  <a:lnTo>
                    <a:pt x="1400" y="1273"/>
                  </a:lnTo>
                  <a:lnTo>
                    <a:pt x="1407" y="1268"/>
                  </a:lnTo>
                  <a:lnTo>
                    <a:pt x="1416" y="1256"/>
                  </a:lnTo>
                  <a:lnTo>
                    <a:pt x="1423" y="1254"/>
                  </a:lnTo>
                  <a:lnTo>
                    <a:pt x="1430" y="1252"/>
                  </a:lnTo>
                  <a:lnTo>
                    <a:pt x="1466" y="1261"/>
                  </a:lnTo>
                  <a:lnTo>
                    <a:pt x="1506" y="1287"/>
                  </a:lnTo>
                  <a:lnTo>
                    <a:pt x="1506" y="1297"/>
                  </a:lnTo>
                  <a:lnTo>
                    <a:pt x="1485" y="1289"/>
                  </a:lnTo>
                  <a:lnTo>
                    <a:pt x="1459" y="1275"/>
                  </a:lnTo>
                  <a:lnTo>
                    <a:pt x="1435" y="1268"/>
                  </a:lnTo>
                  <a:lnTo>
                    <a:pt x="1416" y="1280"/>
                  </a:lnTo>
                  <a:lnTo>
                    <a:pt x="1419" y="1289"/>
                  </a:lnTo>
                  <a:lnTo>
                    <a:pt x="1433" y="1297"/>
                  </a:lnTo>
                  <a:lnTo>
                    <a:pt x="1468" y="1304"/>
                  </a:lnTo>
                  <a:lnTo>
                    <a:pt x="1480" y="1311"/>
                  </a:lnTo>
                  <a:lnTo>
                    <a:pt x="1492" y="1313"/>
                  </a:lnTo>
                  <a:lnTo>
                    <a:pt x="1506" y="1304"/>
                  </a:lnTo>
                  <a:lnTo>
                    <a:pt x="1518" y="1292"/>
                  </a:lnTo>
                  <a:lnTo>
                    <a:pt x="1527" y="1285"/>
                  </a:lnTo>
                  <a:lnTo>
                    <a:pt x="1549" y="1282"/>
                  </a:lnTo>
                  <a:lnTo>
                    <a:pt x="1561" y="1278"/>
                  </a:lnTo>
                  <a:lnTo>
                    <a:pt x="1558" y="1266"/>
                  </a:lnTo>
                  <a:lnTo>
                    <a:pt x="1516" y="1181"/>
                  </a:lnTo>
                  <a:close/>
                  <a:moveTo>
                    <a:pt x="312" y="821"/>
                  </a:moveTo>
                  <a:lnTo>
                    <a:pt x="312" y="821"/>
                  </a:lnTo>
                  <a:lnTo>
                    <a:pt x="295" y="830"/>
                  </a:lnTo>
                  <a:lnTo>
                    <a:pt x="274" y="814"/>
                  </a:lnTo>
                  <a:lnTo>
                    <a:pt x="253" y="783"/>
                  </a:lnTo>
                  <a:lnTo>
                    <a:pt x="222" y="726"/>
                  </a:lnTo>
                  <a:lnTo>
                    <a:pt x="215" y="698"/>
                  </a:lnTo>
                  <a:lnTo>
                    <a:pt x="220" y="679"/>
                  </a:lnTo>
                  <a:lnTo>
                    <a:pt x="243" y="672"/>
                  </a:lnTo>
                  <a:lnTo>
                    <a:pt x="250" y="707"/>
                  </a:lnTo>
                  <a:lnTo>
                    <a:pt x="264" y="714"/>
                  </a:lnTo>
                  <a:lnTo>
                    <a:pt x="279" y="710"/>
                  </a:lnTo>
                  <a:lnTo>
                    <a:pt x="290" y="719"/>
                  </a:lnTo>
                  <a:lnTo>
                    <a:pt x="293" y="733"/>
                  </a:lnTo>
                  <a:lnTo>
                    <a:pt x="286" y="762"/>
                  </a:lnTo>
                  <a:lnTo>
                    <a:pt x="290" y="776"/>
                  </a:lnTo>
                  <a:lnTo>
                    <a:pt x="298" y="788"/>
                  </a:lnTo>
                  <a:lnTo>
                    <a:pt x="305" y="811"/>
                  </a:lnTo>
                  <a:lnTo>
                    <a:pt x="312" y="821"/>
                  </a:lnTo>
                  <a:close/>
                  <a:moveTo>
                    <a:pt x="1300" y="1181"/>
                  </a:moveTo>
                  <a:lnTo>
                    <a:pt x="1300" y="1181"/>
                  </a:lnTo>
                  <a:lnTo>
                    <a:pt x="1293" y="1162"/>
                  </a:lnTo>
                  <a:lnTo>
                    <a:pt x="1281" y="1157"/>
                  </a:lnTo>
                  <a:lnTo>
                    <a:pt x="1239" y="1150"/>
                  </a:lnTo>
                  <a:lnTo>
                    <a:pt x="1222" y="1140"/>
                  </a:lnTo>
                  <a:lnTo>
                    <a:pt x="1189" y="1110"/>
                  </a:lnTo>
                  <a:lnTo>
                    <a:pt x="1173" y="1105"/>
                  </a:lnTo>
                  <a:lnTo>
                    <a:pt x="1163" y="1110"/>
                  </a:lnTo>
                  <a:lnTo>
                    <a:pt x="1158" y="1117"/>
                  </a:lnTo>
                  <a:lnTo>
                    <a:pt x="1154" y="1121"/>
                  </a:lnTo>
                  <a:lnTo>
                    <a:pt x="1149" y="1126"/>
                  </a:lnTo>
                  <a:lnTo>
                    <a:pt x="1144" y="1129"/>
                  </a:lnTo>
                  <a:lnTo>
                    <a:pt x="1125" y="1131"/>
                  </a:lnTo>
                  <a:lnTo>
                    <a:pt x="1085" y="1152"/>
                  </a:lnTo>
                  <a:lnTo>
                    <a:pt x="1076" y="1152"/>
                  </a:lnTo>
                  <a:lnTo>
                    <a:pt x="1066" y="1136"/>
                  </a:lnTo>
                  <a:lnTo>
                    <a:pt x="1078" y="1124"/>
                  </a:lnTo>
                  <a:lnTo>
                    <a:pt x="1111" y="1112"/>
                  </a:lnTo>
                  <a:lnTo>
                    <a:pt x="1125" y="1105"/>
                  </a:lnTo>
                  <a:lnTo>
                    <a:pt x="1135" y="1091"/>
                  </a:lnTo>
                  <a:lnTo>
                    <a:pt x="1151" y="1065"/>
                  </a:lnTo>
                  <a:lnTo>
                    <a:pt x="1130" y="1039"/>
                  </a:lnTo>
                  <a:lnTo>
                    <a:pt x="1118" y="1029"/>
                  </a:lnTo>
                  <a:lnTo>
                    <a:pt x="1106" y="1024"/>
                  </a:lnTo>
                  <a:lnTo>
                    <a:pt x="1085" y="1027"/>
                  </a:lnTo>
                  <a:lnTo>
                    <a:pt x="1076" y="1027"/>
                  </a:lnTo>
                  <a:lnTo>
                    <a:pt x="1069" y="1022"/>
                  </a:lnTo>
                  <a:lnTo>
                    <a:pt x="1076" y="1013"/>
                  </a:lnTo>
                  <a:lnTo>
                    <a:pt x="1085" y="1008"/>
                  </a:lnTo>
                  <a:lnTo>
                    <a:pt x="1106" y="1008"/>
                  </a:lnTo>
                  <a:lnTo>
                    <a:pt x="1106" y="998"/>
                  </a:lnTo>
                  <a:lnTo>
                    <a:pt x="1092" y="1001"/>
                  </a:lnTo>
                  <a:lnTo>
                    <a:pt x="1085" y="991"/>
                  </a:lnTo>
                  <a:lnTo>
                    <a:pt x="1085" y="979"/>
                  </a:lnTo>
                  <a:lnTo>
                    <a:pt x="1090" y="975"/>
                  </a:lnTo>
                  <a:lnTo>
                    <a:pt x="1099" y="970"/>
                  </a:lnTo>
                  <a:lnTo>
                    <a:pt x="1109" y="965"/>
                  </a:lnTo>
                  <a:lnTo>
                    <a:pt x="1125" y="951"/>
                  </a:lnTo>
                  <a:lnTo>
                    <a:pt x="1130" y="944"/>
                  </a:lnTo>
                  <a:lnTo>
                    <a:pt x="1135" y="934"/>
                  </a:lnTo>
                  <a:lnTo>
                    <a:pt x="1140" y="927"/>
                  </a:lnTo>
                  <a:lnTo>
                    <a:pt x="1149" y="923"/>
                  </a:lnTo>
                  <a:lnTo>
                    <a:pt x="1194" y="925"/>
                  </a:lnTo>
                  <a:lnTo>
                    <a:pt x="1203" y="923"/>
                  </a:lnTo>
                  <a:lnTo>
                    <a:pt x="1213" y="918"/>
                  </a:lnTo>
                  <a:lnTo>
                    <a:pt x="1222" y="911"/>
                  </a:lnTo>
                  <a:lnTo>
                    <a:pt x="1225" y="899"/>
                  </a:lnTo>
                  <a:lnTo>
                    <a:pt x="1225" y="880"/>
                  </a:lnTo>
                  <a:lnTo>
                    <a:pt x="1227" y="868"/>
                  </a:lnTo>
                  <a:lnTo>
                    <a:pt x="1232" y="859"/>
                  </a:lnTo>
                  <a:lnTo>
                    <a:pt x="1232" y="842"/>
                  </a:lnTo>
                  <a:lnTo>
                    <a:pt x="1227" y="823"/>
                  </a:lnTo>
                  <a:lnTo>
                    <a:pt x="1215" y="816"/>
                  </a:lnTo>
                  <a:lnTo>
                    <a:pt x="1206" y="811"/>
                  </a:lnTo>
                  <a:lnTo>
                    <a:pt x="1173" y="769"/>
                  </a:lnTo>
                  <a:lnTo>
                    <a:pt x="1163" y="762"/>
                  </a:lnTo>
                  <a:lnTo>
                    <a:pt x="1163" y="752"/>
                  </a:lnTo>
                  <a:lnTo>
                    <a:pt x="1173" y="740"/>
                  </a:lnTo>
                  <a:lnTo>
                    <a:pt x="1168" y="729"/>
                  </a:lnTo>
                  <a:lnTo>
                    <a:pt x="1156" y="719"/>
                  </a:lnTo>
                  <a:lnTo>
                    <a:pt x="1147" y="712"/>
                  </a:lnTo>
                  <a:lnTo>
                    <a:pt x="1130" y="703"/>
                  </a:lnTo>
                  <a:lnTo>
                    <a:pt x="1128" y="693"/>
                  </a:lnTo>
                  <a:lnTo>
                    <a:pt x="1132" y="684"/>
                  </a:lnTo>
                  <a:lnTo>
                    <a:pt x="1132" y="667"/>
                  </a:lnTo>
                  <a:lnTo>
                    <a:pt x="1128" y="658"/>
                  </a:lnTo>
                  <a:lnTo>
                    <a:pt x="1121" y="648"/>
                  </a:lnTo>
                  <a:lnTo>
                    <a:pt x="1116" y="641"/>
                  </a:lnTo>
                  <a:lnTo>
                    <a:pt x="1109" y="627"/>
                  </a:lnTo>
                  <a:lnTo>
                    <a:pt x="1121" y="620"/>
                  </a:lnTo>
                  <a:lnTo>
                    <a:pt x="1144" y="613"/>
                  </a:lnTo>
                  <a:lnTo>
                    <a:pt x="1154" y="603"/>
                  </a:lnTo>
                  <a:lnTo>
                    <a:pt x="1158" y="587"/>
                  </a:lnTo>
                  <a:lnTo>
                    <a:pt x="1158" y="570"/>
                  </a:lnTo>
                  <a:lnTo>
                    <a:pt x="1154" y="556"/>
                  </a:lnTo>
                  <a:lnTo>
                    <a:pt x="1109" y="539"/>
                  </a:lnTo>
                  <a:lnTo>
                    <a:pt x="1102" y="542"/>
                  </a:lnTo>
                  <a:lnTo>
                    <a:pt x="1097" y="546"/>
                  </a:lnTo>
                  <a:lnTo>
                    <a:pt x="1061" y="558"/>
                  </a:lnTo>
                  <a:lnTo>
                    <a:pt x="1047" y="563"/>
                  </a:lnTo>
                  <a:lnTo>
                    <a:pt x="1033" y="556"/>
                  </a:lnTo>
                  <a:lnTo>
                    <a:pt x="1045" y="544"/>
                  </a:lnTo>
                  <a:lnTo>
                    <a:pt x="1071" y="530"/>
                  </a:lnTo>
                  <a:lnTo>
                    <a:pt x="1078" y="516"/>
                  </a:lnTo>
                  <a:lnTo>
                    <a:pt x="1076" y="511"/>
                  </a:lnTo>
                  <a:lnTo>
                    <a:pt x="1073" y="506"/>
                  </a:lnTo>
                  <a:lnTo>
                    <a:pt x="1083" y="506"/>
                  </a:lnTo>
                  <a:lnTo>
                    <a:pt x="1099" y="511"/>
                  </a:lnTo>
                  <a:lnTo>
                    <a:pt x="1109" y="511"/>
                  </a:lnTo>
                  <a:lnTo>
                    <a:pt x="1118" y="506"/>
                  </a:lnTo>
                  <a:lnTo>
                    <a:pt x="1132" y="494"/>
                  </a:lnTo>
                  <a:lnTo>
                    <a:pt x="1177" y="475"/>
                  </a:lnTo>
                  <a:lnTo>
                    <a:pt x="1180" y="471"/>
                  </a:lnTo>
                  <a:lnTo>
                    <a:pt x="1177" y="459"/>
                  </a:lnTo>
                  <a:lnTo>
                    <a:pt x="1177" y="447"/>
                  </a:lnTo>
                  <a:lnTo>
                    <a:pt x="1182" y="440"/>
                  </a:lnTo>
                  <a:lnTo>
                    <a:pt x="1199" y="435"/>
                  </a:lnTo>
                  <a:lnTo>
                    <a:pt x="1208" y="428"/>
                  </a:lnTo>
                  <a:lnTo>
                    <a:pt x="1225" y="400"/>
                  </a:lnTo>
                  <a:lnTo>
                    <a:pt x="1258" y="366"/>
                  </a:lnTo>
                  <a:lnTo>
                    <a:pt x="1267" y="350"/>
                  </a:lnTo>
                  <a:lnTo>
                    <a:pt x="1199" y="359"/>
                  </a:lnTo>
                  <a:lnTo>
                    <a:pt x="1184" y="357"/>
                  </a:lnTo>
                  <a:lnTo>
                    <a:pt x="1175" y="348"/>
                  </a:lnTo>
                  <a:lnTo>
                    <a:pt x="1168" y="333"/>
                  </a:lnTo>
                  <a:lnTo>
                    <a:pt x="1158" y="319"/>
                  </a:lnTo>
                  <a:lnTo>
                    <a:pt x="1114" y="286"/>
                  </a:lnTo>
                  <a:lnTo>
                    <a:pt x="1104" y="281"/>
                  </a:lnTo>
                  <a:lnTo>
                    <a:pt x="1052" y="288"/>
                  </a:lnTo>
                  <a:lnTo>
                    <a:pt x="1035" y="281"/>
                  </a:lnTo>
                  <a:lnTo>
                    <a:pt x="1035" y="277"/>
                  </a:lnTo>
                  <a:lnTo>
                    <a:pt x="1035" y="272"/>
                  </a:lnTo>
                  <a:lnTo>
                    <a:pt x="1038" y="269"/>
                  </a:lnTo>
                  <a:lnTo>
                    <a:pt x="1038" y="262"/>
                  </a:lnTo>
                  <a:lnTo>
                    <a:pt x="1057" y="269"/>
                  </a:lnTo>
                  <a:lnTo>
                    <a:pt x="1123" y="262"/>
                  </a:lnTo>
                  <a:lnTo>
                    <a:pt x="1125" y="248"/>
                  </a:lnTo>
                  <a:lnTo>
                    <a:pt x="1123" y="236"/>
                  </a:lnTo>
                  <a:lnTo>
                    <a:pt x="1118" y="227"/>
                  </a:lnTo>
                  <a:lnTo>
                    <a:pt x="1109" y="220"/>
                  </a:lnTo>
                  <a:lnTo>
                    <a:pt x="1092" y="215"/>
                  </a:lnTo>
                  <a:lnTo>
                    <a:pt x="1069" y="215"/>
                  </a:lnTo>
                  <a:lnTo>
                    <a:pt x="1059" y="213"/>
                  </a:lnTo>
                  <a:lnTo>
                    <a:pt x="1057" y="203"/>
                  </a:lnTo>
                  <a:lnTo>
                    <a:pt x="1057" y="194"/>
                  </a:lnTo>
                  <a:lnTo>
                    <a:pt x="1059" y="187"/>
                  </a:lnTo>
                  <a:lnTo>
                    <a:pt x="1059" y="180"/>
                  </a:lnTo>
                  <a:lnTo>
                    <a:pt x="1057" y="172"/>
                  </a:lnTo>
                  <a:lnTo>
                    <a:pt x="1043" y="170"/>
                  </a:lnTo>
                  <a:lnTo>
                    <a:pt x="1017" y="177"/>
                  </a:lnTo>
                  <a:lnTo>
                    <a:pt x="1005" y="175"/>
                  </a:lnTo>
                  <a:lnTo>
                    <a:pt x="993" y="163"/>
                  </a:lnTo>
                  <a:lnTo>
                    <a:pt x="969" y="135"/>
                  </a:lnTo>
                  <a:lnTo>
                    <a:pt x="950" y="118"/>
                  </a:lnTo>
                  <a:lnTo>
                    <a:pt x="946" y="106"/>
                  </a:lnTo>
                  <a:lnTo>
                    <a:pt x="941" y="97"/>
                  </a:lnTo>
                  <a:lnTo>
                    <a:pt x="941" y="90"/>
                  </a:lnTo>
                  <a:lnTo>
                    <a:pt x="934" y="82"/>
                  </a:lnTo>
                  <a:lnTo>
                    <a:pt x="891" y="40"/>
                  </a:lnTo>
                  <a:lnTo>
                    <a:pt x="870" y="26"/>
                  </a:lnTo>
                  <a:lnTo>
                    <a:pt x="846" y="16"/>
                  </a:lnTo>
                  <a:lnTo>
                    <a:pt x="775" y="0"/>
                  </a:lnTo>
                  <a:lnTo>
                    <a:pt x="749" y="9"/>
                  </a:lnTo>
                  <a:lnTo>
                    <a:pt x="735" y="52"/>
                  </a:lnTo>
                  <a:lnTo>
                    <a:pt x="707" y="97"/>
                  </a:lnTo>
                  <a:lnTo>
                    <a:pt x="695" y="109"/>
                  </a:lnTo>
                  <a:lnTo>
                    <a:pt x="683" y="113"/>
                  </a:lnTo>
                  <a:lnTo>
                    <a:pt x="676" y="120"/>
                  </a:lnTo>
                  <a:lnTo>
                    <a:pt x="671" y="127"/>
                  </a:lnTo>
                  <a:lnTo>
                    <a:pt x="669" y="135"/>
                  </a:lnTo>
                  <a:lnTo>
                    <a:pt x="664" y="151"/>
                  </a:lnTo>
                  <a:lnTo>
                    <a:pt x="655" y="151"/>
                  </a:lnTo>
                  <a:lnTo>
                    <a:pt x="648" y="161"/>
                  </a:lnTo>
                  <a:lnTo>
                    <a:pt x="624" y="165"/>
                  </a:lnTo>
                  <a:lnTo>
                    <a:pt x="612" y="158"/>
                  </a:lnTo>
                  <a:lnTo>
                    <a:pt x="579" y="125"/>
                  </a:lnTo>
                  <a:lnTo>
                    <a:pt x="555" y="106"/>
                  </a:lnTo>
                  <a:lnTo>
                    <a:pt x="520" y="109"/>
                  </a:lnTo>
                  <a:lnTo>
                    <a:pt x="494" y="123"/>
                  </a:lnTo>
                  <a:lnTo>
                    <a:pt x="489" y="163"/>
                  </a:lnTo>
                  <a:lnTo>
                    <a:pt x="482" y="175"/>
                  </a:lnTo>
                  <a:lnTo>
                    <a:pt x="489" y="196"/>
                  </a:lnTo>
                  <a:lnTo>
                    <a:pt x="489" y="203"/>
                  </a:lnTo>
                  <a:lnTo>
                    <a:pt x="480" y="213"/>
                  </a:lnTo>
                  <a:lnTo>
                    <a:pt x="456" y="222"/>
                  </a:lnTo>
                  <a:lnTo>
                    <a:pt x="444" y="220"/>
                  </a:lnTo>
                  <a:lnTo>
                    <a:pt x="387" y="189"/>
                  </a:lnTo>
                  <a:lnTo>
                    <a:pt x="364" y="187"/>
                  </a:lnTo>
                  <a:lnTo>
                    <a:pt x="357" y="189"/>
                  </a:lnTo>
                  <a:lnTo>
                    <a:pt x="345" y="194"/>
                  </a:lnTo>
                  <a:lnTo>
                    <a:pt x="333" y="198"/>
                  </a:lnTo>
                  <a:lnTo>
                    <a:pt x="324" y="198"/>
                  </a:lnTo>
                  <a:lnTo>
                    <a:pt x="316" y="196"/>
                  </a:lnTo>
                  <a:lnTo>
                    <a:pt x="309" y="191"/>
                  </a:lnTo>
                  <a:lnTo>
                    <a:pt x="302" y="191"/>
                  </a:lnTo>
                  <a:lnTo>
                    <a:pt x="295" y="194"/>
                  </a:lnTo>
                  <a:lnTo>
                    <a:pt x="290" y="198"/>
                  </a:lnTo>
                  <a:lnTo>
                    <a:pt x="288" y="201"/>
                  </a:lnTo>
                  <a:lnTo>
                    <a:pt x="290" y="206"/>
                  </a:lnTo>
                  <a:lnTo>
                    <a:pt x="293" y="213"/>
                  </a:lnTo>
                  <a:lnTo>
                    <a:pt x="295" y="217"/>
                  </a:lnTo>
                  <a:lnTo>
                    <a:pt x="295" y="220"/>
                  </a:lnTo>
                  <a:lnTo>
                    <a:pt x="295" y="224"/>
                  </a:lnTo>
                  <a:lnTo>
                    <a:pt x="264" y="267"/>
                  </a:lnTo>
                  <a:lnTo>
                    <a:pt x="255" y="279"/>
                  </a:lnTo>
                  <a:lnTo>
                    <a:pt x="243" y="284"/>
                  </a:lnTo>
                  <a:lnTo>
                    <a:pt x="234" y="281"/>
                  </a:lnTo>
                  <a:lnTo>
                    <a:pt x="205" y="269"/>
                  </a:lnTo>
                  <a:lnTo>
                    <a:pt x="186" y="262"/>
                  </a:lnTo>
                  <a:lnTo>
                    <a:pt x="163" y="248"/>
                  </a:lnTo>
                  <a:lnTo>
                    <a:pt x="23" y="265"/>
                  </a:lnTo>
                  <a:lnTo>
                    <a:pt x="33" y="305"/>
                  </a:lnTo>
                  <a:lnTo>
                    <a:pt x="37" y="357"/>
                  </a:lnTo>
                  <a:lnTo>
                    <a:pt x="35" y="409"/>
                  </a:lnTo>
                  <a:lnTo>
                    <a:pt x="28" y="459"/>
                  </a:lnTo>
                  <a:lnTo>
                    <a:pt x="0" y="572"/>
                  </a:lnTo>
                  <a:lnTo>
                    <a:pt x="2" y="591"/>
                  </a:lnTo>
                  <a:lnTo>
                    <a:pt x="16" y="601"/>
                  </a:lnTo>
                  <a:lnTo>
                    <a:pt x="59" y="605"/>
                  </a:lnTo>
                  <a:lnTo>
                    <a:pt x="78" y="613"/>
                  </a:lnTo>
                  <a:lnTo>
                    <a:pt x="175" y="676"/>
                  </a:lnTo>
                  <a:lnTo>
                    <a:pt x="184" y="672"/>
                  </a:lnTo>
                  <a:lnTo>
                    <a:pt x="175" y="650"/>
                  </a:lnTo>
                  <a:lnTo>
                    <a:pt x="156" y="634"/>
                  </a:lnTo>
                  <a:lnTo>
                    <a:pt x="134" y="622"/>
                  </a:lnTo>
                  <a:lnTo>
                    <a:pt x="115" y="622"/>
                  </a:lnTo>
                  <a:lnTo>
                    <a:pt x="125" y="608"/>
                  </a:lnTo>
                  <a:lnTo>
                    <a:pt x="127" y="603"/>
                  </a:lnTo>
                  <a:lnTo>
                    <a:pt x="134" y="601"/>
                  </a:lnTo>
                  <a:lnTo>
                    <a:pt x="111" y="582"/>
                  </a:lnTo>
                  <a:lnTo>
                    <a:pt x="106" y="570"/>
                  </a:lnTo>
                  <a:lnTo>
                    <a:pt x="113" y="551"/>
                  </a:lnTo>
                  <a:lnTo>
                    <a:pt x="125" y="539"/>
                  </a:lnTo>
                  <a:lnTo>
                    <a:pt x="139" y="532"/>
                  </a:lnTo>
                  <a:lnTo>
                    <a:pt x="156" y="532"/>
                  </a:lnTo>
                  <a:lnTo>
                    <a:pt x="172" y="537"/>
                  </a:lnTo>
                  <a:lnTo>
                    <a:pt x="172" y="544"/>
                  </a:lnTo>
                  <a:lnTo>
                    <a:pt x="158" y="549"/>
                  </a:lnTo>
                  <a:lnTo>
                    <a:pt x="158" y="558"/>
                  </a:lnTo>
                  <a:lnTo>
                    <a:pt x="236" y="648"/>
                  </a:lnTo>
                  <a:lnTo>
                    <a:pt x="269" y="674"/>
                  </a:lnTo>
                  <a:lnTo>
                    <a:pt x="305" y="681"/>
                  </a:lnTo>
                  <a:lnTo>
                    <a:pt x="354" y="676"/>
                  </a:lnTo>
                  <a:lnTo>
                    <a:pt x="380" y="681"/>
                  </a:lnTo>
                  <a:lnTo>
                    <a:pt x="402" y="693"/>
                  </a:lnTo>
                  <a:lnTo>
                    <a:pt x="416" y="717"/>
                  </a:lnTo>
                  <a:lnTo>
                    <a:pt x="423" y="743"/>
                  </a:lnTo>
                  <a:lnTo>
                    <a:pt x="437" y="800"/>
                  </a:lnTo>
                  <a:lnTo>
                    <a:pt x="449" y="830"/>
                  </a:lnTo>
                  <a:lnTo>
                    <a:pt x="454" y="847"/>
                  </a:lnTo>
                  <a:lnTo>
                    <a:pt x="454" y="859"/>
                  </a:lnTo>
                  <a:lnTo>
                    <a:pt x="449" y="878"/>
                  </a:lnTo>
                  <a:lnTo>
                    <a:pt x="449" y="892"/>
                  </a:lnTo>
                  <a:lnTo>
                    <a:pt x="461" y="946"/>
                  </a:lnTo>
                  <a:lnTo>
                    <a:pt x="465" y="958"/>
                  </a:lnTo>
                  <a:lnTo>
                    <a:pt x="477" y="998"/>
                  </a:lnTo>
                  <a:lnTo>
                    <a:pt x="496" y="1041"/>
                  </a:lnTo>
                  <a:lnTo>
                    <a:pt x="501" y="1065"/>
                  </a:lnTo>
                  <a:lnTo>
                    <a:pt x="487" y="1072"/>
                  </a:lnTo>
                  <a:lnTo>
                    <a:pt x="447" y="1067"/>
                  </a:lnTo>
                  <a:lnTo>
                    <a:pt x="402" y="1065"/>
                  </a:lnTo>
                  <a:lnTo>
                    <a:pt x="397" y="1050"/>
                  </a:lnTo>
                  <a:lnTo>
                    <a:pt x="409" y="1034"/>
                  </a:lnTo>
                  <a:lnTo>
                    <a:pt x="416" y="1027"/>
                  </a:lnTo>
                  <a:lnTo>
                    <a:pt x="425" y="1022"/>
                  </a:lnTo>
                  <a:lnTo>
                    <a:pt x="406" y="1008"/>
                  </a:lnTo>
                  <a:lnTo>
                    <a:pt x="376" y="1001"/>
                  </a:lnTo>
                  <a:lnTo>
                    <a:pt x="345" y="1010"/>
                  </a:lnTo>
                  <a:lnTo>
                    <a:pt x="335" y="1036"/>
                  </a:lnTo>
                  <a:lnTo>
                    <a:pt x="335" y="1069"/>
                  </a:lnTo>
                  <a:lnTo>
                    <a:pt x="335" y="1100"/>
                  </a:lnTo>
                  <a:lnTo>
                    <a:pt x="338" y="1131"/>
                  </a:lnTo>
                  <a:lnTo>
                    <a:pt x="350" y="1162"/>
                  </a:lnTo>
                  <a:lnTo>
                    <a:pt x="361" y="1176"/>
                  </a:lnTo>
                  <a:lnTo>
                    <a:pt x="373" y="1176"/>
                  </a:lnTo>
                  <a:lnTo>
                    <a:pt x="385" y="1169"/>
                  </a:lnTo>
                  <a:lnTo>
                    <a:pt x="392" y="1152"/>
                  </a:lnTo>
                  <a:lnTo>
                    <a:pt x="402" y="1143"/>
                  </a:lnTo>
                  <a:lnTo>
                    <a:pt x="409" y="1140"/>
                  </a:lnTo>
                  <a:lnTo>
                    <a:pt x="411" y="1133"/>
                  </a:lnTo>
                  <a:lnTo>
                    <a:pt x="406" y="1084"/>
                  </a:lnTo>
                  <a:lnTo>
                    <a:pt x="409" y="1072"/>
                  </a:lnTo>
                  <a:lnTo>
                    <a:pt x="418" y="1069"/>
                  </a:lnTo>
                  <a:lnTo>
                    <a:pt x="499" y="1076"/>
                  </a:lnTo>
                  <a:lnTo>
                    <a:pt x="494" y="1110"/>
                  </a:lnTo>
                  <a:lnTo>
                    <a:pt x="487" y="1143"/>
                  </a:lnTo>
                  <a:lnTo>
                    <a:pt x="482" y="1178"/>
                  </a:lnTo>
                  <a:lnTo>
                    <a:pt x="484" y="1218"/>
                  </a:lnTo>
                  <a:lnTo>
                    <a:pt x="496" y="1252"/>
                  </a:lnTo>
                  <a:lnTo>
                    <a:pt x="513" y="1280"/>
                  </a:lnTo>
                  <a:lnTo>
                    <a:pt x="522" y="1313"/>
                  </a:lnTo>
                  <a:lnTo>
                    <a:pt x="518" y="1349"/>
                  </a:lnTo>
                  <a:lnTo>
                    <a:pt x="522" y="1356"/>
                  </a:lnTo>
                  <a:lnTo>
                    <a:pt x="520" y="1379"/>
                  </a:lnTo>
                  <a:lnTo>
                    <a:pt x="546" y="1384"/>
                  </a:lnTo>
                  <a:lnTo>
                    <a:pt x="574" y="1382"/>
                  </a:lnTo>
                  <a:lnTo>
                    <a:pt x="622" y="1358"/>
                  </a:lnTo>
                  <a:lnTo>
                    <a:pt x="638" y="1353"/>
                  </a:lnTo>
                  <a:lnTo>
                    <a:pt x="700" y="1358"/>
                  </a:lnTo>
                  <a:lnTo>
                    <a:pt x="761" y="1375"/>
                  </a:lnTo>
                  <a:lnTo>
                    <a:pt x="922" y="1394"/>
                  </a:lnTo>
                  <a:lnTo>
                    <a:pt x="936" y="1403"/>
                  </a:lnTo>
                  <a:lnTo>
                    <a:pt x="941" y="1415"/>
                  </a:lnTo>
                  <a:lnTo>
                    <a:pt x="946" y="1434"/>
                  </a:lnTo>
                  <a:lnTo>
                    <a:pt x="953" y="1448"/>
                  </a:lnTo>
                  <a:lnTo>
                    <a:pt x="967" y="1450"/>
                  </a:lnTo>
                  <a:lnTo>
                    <a:pt x="1021" y="1446"/>
                  </a:lnTo>
                  <a:lnTo>
                    <a:pt x="1031" y="1441"/>
                  </a:lnTo>
                  <a:lnTo>
                    <a:pt x="1038" y="1434"/>
                  </a:lnTo>
                  <a:lnTo>
                    <a:pt x="1047" y="1429"/>
                  </a:lnTo>
                  <a:lnTo>
                    <a:pt x="1054" y="1422"/>
                  </a:lnTo>
                  <a:lnTo>
                    <a:pt x="1069" y="1417"/>
                  </a:lnTo>
                  <a:lnTo>
                    <a:pt x="1085" y="1429"/>
                  </a:lnTo>
                  <a:lnTo>
                    <a:pt x="1097" y="1429"/>
                  </a:lnTo>
                  <a:lnTo>
                    <a:pt x="1109" y="1424"/>
                  </a:lnTo>
                  <a:lnTo>
                    <a:pt x="1109" y="1396"/>
                  </a:lnTo>
                  <a:lnTo>
                    <a:pt x="1118" y="1379"/>
                  </a:lnTo>
                  <a:lnTo>
                    <a:pt x="1144" y="1351"/>
                  </a:lnTo>
                  <a:lnTo>
                    <a:pt x="1156" y="1334"/>
                  </a:lnTo>
                  <a:lnTo>
                    <a:pt x="1158" y="1330"/>
                  </a:lnTo>
                  <a:lnTo>
                    <a:pt x="1173" y="1330"/>
                  </a:lnTo>
                  <a:lnTo>
                    <a:pt x="1177" y="1327"/>
                  </a:lnTo>
                  <a:lnTo>
                    <a:pt x="1180" y="1323"/>
                  </a:lnTo>
                  <a:lnTo>
                    <a:pt x="1182" y="1313"/>
                  </a:lnTo>
                  <a:lnTo>
                    <a:pt x="1189" y="1297"/>
                  </a:lnTo>
                  <a:lnTo>
                    <a:pt x="1196" y="1271"/>
                  </a:lnTo>
                  <a:lnTo>
                    <a:pt x="1199" y="1261"/>
                  </a:lnTo>
                  <a:lnTo>
                    <a:pt x="1218" y="1254"/>
                  </a:lnTo>
                  <a:lnTo>
                    <a:pt x="1237" y="1261"/>
                  </a:lnTo>
                  <a:lnTo>
                    <a:pt x="1244" y="1275"/>
                  </a:lnTo>
                  <a:lnTo>
                    <a:pt x="1225" y="1285"/>
                  </a:lnTo>
                  <a:lnTo>
                    <a:pt x="1220" y="1292"/>
                  </a:lnTo>
                  <a:lnTo>
                    <a:pt x="1227" y="1301"/>
                  </a:lnTo>
                  <a:lnTo>
                    <a:pt x="1244" y="1318"/>
                  </a:lnTo>
                  <a:lnTo>
                    <a:pt x="1241" y="1327"/>
                  </a:lnTo>
                  <a:lnTo>
                    <a:pt x="1237" y="1332"/>
                  </a:lnTo>
                  <a:lnTo>
                    <a:pt x="1237" y="1337"/>
                  </a:lnTo>
                  <a:lnTo>
                    <a:pt x="1251" y="1344"/>
                  </a:lnTo>
                  <a:lnTo>
                    <a:pt x="1263" y="1346"/>
                  </a:lnTo>
                  <a:lnTo>
                    <a:pt x="1293" y="1339"/>
                  </a:lnTo>
                  <a:lnTo>
                    <a:pt x="1300" y="1344"/>
                  </a:lnTo>
                  <a:lnTo>
                    <a:pt x="1312" y="1368"/>
                  </a:lnTo>
                  <a:lnTo>
                    <a:pt x="1322" y="1372"/>
                  </a:lnTo>
                  <a:lnTo>
                    <a:pt x="1333" y="1365"/>
                  </a:lnTo>
                  <a:lnTo>
                    <a:pt x="1333" y="1351"/>
                  </a:lnTo>
                  <a:lnTo>
                    <a:pt x="1331" y="1337"/>
                  </a:lnTo>
                  <a:lnTo>
                    <a:pt x="1326" y="1325"/>
                  </a:lnTo>
                  <a:lnTo>
                    <a:pt x="1319" y="1318"/>
                  </a:lnTo>
                  <a:lnTo>
                    <a:pt x="1312" y="1311"/>
                  </a:lnTo>
                  <a:lnTo>
                    <a:pt x="1303" y="1306"/>
                  </a:lnTo>
                  <a:lnTo>
                    <a:pt x="1293" y="1304"/>
                  </a:lnTo>
                  <a:lnTo>
                    <a:pt x="1296" y="1287"/>
                  </a:lnTo>
                  <a:lnTo>
                    <a:pt x="1305" y="1287"/>
                  </a:lnTo>
                  <a:lnTo>
                    <a:pt x="1317" y="1292"/>
                  </a:lnTo>
                  <a:lnTo>
                    <a:pt x="1326" y="1292"/>
                  </a:lnTo>
                  <a:lnTo>
                    <a:pt x="1333" y="1285"/>
                  </a:lnTo>
                  <a:lnTo>
                    <a:pt x="1333" y="1280"/>
                  </a:lnTo>
                  <a:lnTo>
                    <a:pt x="1331" y="1275"/>
                  </a:lnTo>
                  <a:lnTo>
                    <a:pt x="1300" y="1181"/>
                  </a:lnTo>
                  <a:close/>
                </a:path>
              </a:pathLst>
            </a:custGeom>
            <a:solidFill>
              <a:schemeClr val="accent2"/>
            </a:solid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3" name="Freeform 13"/>
            <p:cNvSpPr>
              <a:spLocks noEditPoints="1"/>
            </p:cNvSpPr>
            <p:nvPr/>
          </p:nvSpPr>
          <p:spPr bwMode="auto">
            <a:xfrm>
              <a:off x="3958073" y="2469976"/>
              <a:ext cx="3065860" cy="1290638"/>
            </a:xfrm>
            <a:custGeom>
              <a:avLst/>
              <a:gdLst>
                <a:gd name="T0" fmla="*/ 650 w 2575"/>
                <a:gd name="T1" fmla="*/ 655 h 1084"/>
                <a:gd name="T2" fmla="*/ 610 w 2575"/>
                <a:gd name="T3" fmla="*/ 693 h 1084"/>
                <a:gd name="T4" fmla="*/ 555 w 2575"/>
                <a:gd name="T5" fmla="*/ 618 h 1084"/>
                <a:gd name="T6" fmla="*/ 574 w 2575"/>
                <a:gd name="T7" fmla="*/ 580 h 1084"/>
                <a:gd name="T8" fmla="*/ 598 w 2575"/>
                <a:gd name="T9" fmla="*/ 504 h 1084"/>
                <a:gd name="T10" fmla="*/ 638 w 2575"/>
                <a:gd name="T11" fmla="*/ 573 h 1084"/>
                <a:gd name="T12" fmla="*/ 593 w 2575"/>
                <a:gd name="T13" fmla="*/ 497 h 1084"/>
                <a:gd name="T14" fmla="*/ 577 w 2575"/>
                <a:gd name="T15" fmla="*/ 468 h 1084"/>
                <a:gd name="T16" fmla="*/ 570 w 2575"/>
                <a:gd name="T17" fmla="*/ 397 h 1084"/>
                <a:gd name="T18" fmla="*/ 532 w 2575"/>
                <a:gd name="T19" fmla="*/ 322 h 1084"/>
                <a:gd name="T20" fmla="*/ 503 w 2575"/>
                <a:gd name="T21" fmla="*/ 265 h 1084"/>
                <a:gd name="T22" fmla="*/ 494 w 2575"/>
                <a:gd name="T23" fmla="*/ 161 h 1084"/>
                <a:gd name="T24" fmla="*/ 484 w 2575"/>
                <a:gd name="T25" fmla="*/ 47 h 1084"/>
                <a:gd name="T26" fmla="*/ 369 w 2575"/>
                <a:gd name="T27" fmla="*/ 26 h 1084"/>
                <a:gd name="T28" fmla="*/ 97 w 2575"/>
                <a:gd name="T29" fmla="*/ 156 h 1084"/>
                <a:gd name="T30" fmla="*/ 14 w 2575"/>
                <a:gd name="T31" fmla="*/ 286 h 1084"/>
                <a:gd name="T32" fmla="*/ 113 w 2575"/>
                <a:gd name="T33" fmla="*/ 251 h 1084"/>
                <a:gd name="T34" fmla="*/ 170 w 2575"/>
                <a:gd name="T35" fmla="*/ 393 h 1084"/>
                <a:gd name="T36" fmla="*/ 272 w 2575"/>
                <a:gd name="T37" fmla="*/ 495 h 1084"/>
                <a:gd name="T38" fmla="*/ 321 w 2575"/>
                <a:gd name="T39" fmla="*/ 516 h 1084"/>
                <a:gd name="T40" fmla="*/ 345 w 2575"/>
                <a:gd name="T41" fmla="*/ 530 h 1084"/>
                <a:gd name="T42" fmla="*/ 283 w 2575"/>
                <a:gd name="T43" fmla="*/ 594 h 1084"/>
                <a:gd name="T44" fmla="*/ 291 w 2575"/>
                <a:gd name="T45" fmla="*/ 608 h 1084"/>
                <a:gd name="T46" fmla="*/ 295 w 2575"/>
                <a:gd name="T47" fmla="*/ 634 h 1084"/>
                <a:gd name="T48" fmla="*/ 340 w 2575"/>
                <a:gd name="T49" fmla="*/ 658 h 1084"/>
                <a:gd name="T50" fmla="*/ 409 w 2575"/>
                <a:gd name="T51" fmla="*/ 644 h 1084"/>
                <a:gd name="T52" fmla="*/ 496 w 2575"/>
                <a:gd name="T53" fmla="*/ 634 h 1084"/>
                <a:gd name="T54" fmla="*/ 536 w 2575"/>
                <a:gd name="T55" fmla="*/ 618 h 1084"/>
                <a:gd name="T56" fmla="*/ 581 w 2575"/>
                <a:gd name="T57" fmla="*/ 518 h 1084"/>
                <a:gd name="T58" fmla="*/ 132 w 2575"/>
                <a:gd name="T59" fmla="*/ 379 h 1084"/>
                <a:gd name="T60" fmla="*/ 118 w 2575"/>
                <a:gd name="T61" fmla="*/ 345 h 1084"/>
                <a:gd name="T62" fmla="*/ 94 w 2575"/>
                <a:gd name="T63" fmla="*/ 308 h 1084"/>
                <a:gd name="T64" fmla="*/ 73 w 2575"/>
                <a:gd name="T65" fmla="*/ 345 h 1084"/>
                <a:gd name="T66" fmla="*/ 54 w 2575"/>
                <a:gd name="T67" fmla="*/ 442 h 1084"/>
                <a:gd name="T68" fmla="*/ 37 w 2575"/>
                <a:gd name="T69" fmla="*/ 521 h 1084"/>
                <a:gd name="T70" fmla="*/ 52 w 2575"/>
                <a:gd name="T71" fmla="*/ 549 h 1084"/>
                <a:gd name="T72" fmla="*/ 87 w 2575"/>
                <a:gd name="T73" fmla="*/ 535 h 1084"/>
                <a:gd name="T74" fmla="*/ 139 w 2575"/>
                <a:gd name="T75" fmla="*/ 549 h 1084"/>
                <a:gd name="T76" fmla="*/ 182 w 2575"/>
                <a:gd name="T77" fmla="*/ 473 h 1084"/>
                <a:gd name="T78" fmla="*/ 2563 w 2575"/>
                <a:gd name="T79" fmla="*/ 916 h 1084"/>
                <a:gd name="T80" fmla="*/ 2549 w 2575"/>
                <a:gd name="T81" fmla="*/ 887 h 1084"/>
                <a:gd name="T82" fmla="*/ 2433 w 2575"/>
                <a:gd name="T83" fmla="*/ 845 h 1084"/>
                <a:gd name="T84" fmla="*/ 2353 w 2575"/>
                <a:gd name="T85" fmla="*/ 812 h 1084"/>
                <a:gd name="T86" fmla="*/ 2251 w 2575"/>
                <a:gd name="T87" fmla="*/ 738 h 1084"/>
                <a:gd name="T88" fmla="*/ 2235 w 2575"/>
                <a:gd name="T89" fmla="*/ 790 h 1084"/>
                <a:gd name="T90" fmla="*/ 2237 w 2575"/>
                <a:gd name="T91" fmla="*/ 923 h 1084"/>
                <a:gd name="T92" fmla="*/ 2393 w 2575"/>
                <a:gd name="T93" fmla="*/ 1065 h 1084"/>
                <a:gd name="T94" fmla="*/ 2547 w 2575"/>
                <a:gd name="T95" fmla="*/ 1077 h 1084"/>
                <a:gd name="T96" fmla="*/ 2568 w 2575"/>
                <a:gd name="T97" fmla="*/ 1036 h 1084"/>
                <a:gd name="T98" fmla="*/ 2573 w 2575"/>
                <a:gd name="T99" fmla="*/ 977 h 1084"/>
                <a:gd name="T100" fmla="*/ 2561 w 2575"/>
                <a:gd name="T101" fmla="*/ 921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5" h="1084">
                  <a:moveTo>
                    <a:pt x="667" y="618"/>
                  </a:moveTo>
                  <a:lnTo>
                    <a:pt x="667" y="618"/>
                  </a:lnTo>
                  <a:lnTo>
                    <a:pt x="669" y="625"/>
                  </a:lnTo>
                  <a:lnTo>
                    <a:pt x="650" y="655"/>
                  </a:lnTo>
                  <a:lnTo>
                    <a:pt x="638" y="663"/>
                  </a:lnTo>
                  <a:lnTo>
                    <a:pt x="626" y="672"/>
                  </a:lnTo>
                  <a:lnTo>
                    <a:pt x="617" y="684"/>
                  </a:lnTo>
                  <a:lnTo>
                    <a:pt x="610" y="693"/>
                  </a:lnTo>
                  <a:lnTo>
                    <a:pt x="596" y="700"/>
                  </a:lnTo>
                  <a:lnTo>
                    <a:pt x="577" y="679"/>
                  </a:lnTo>
                  <a:lnTo>
                    <a:pt x="560" y="646"/>
                  </a:lnTo>
                  <a:lnTo>
                    <a:pt x="555" y="618"/>
                  </a:lnTo>
                  <a:lnTo>
                    <a:pt x="555" y="618"/>
                  </a:lnTo>
                  <a:lnTo>
                    <a:pt x="560" y="601"/>
                  </a:lnTo>
                  <a:lnTo>
                    <a:pt x="567" y="589"/>
                  </a:lnTo>
                  <a:lnTo>
                    <a:pt x="574" y="580"/>
                  </a:lnTo>
                  <a:lnTo>
                    <a:pt x="579" y="570"/>
                  </a:lnTo>
                  <a:lnTo>
                    <a:pt x="584" y="551"/>
                  </a:lnTo>
                  <a:lnTo>
                    <a:pt x="591" y="518"/>
                  </a:lnTo>
                  <a:lnTo>
                    <a:pt x="598" y="504"/>
                  </a:lnTo>
                  <a:lnTo>
                    <a:pt x="603" y="511"/>
                  </a:lnTo>
                  <a:lnTo>
                    <a:pt x="605" y="516"/>
                  </a:lnTo>
                  <a:lnTo>
                    <a:pt x="607" y="521"/>
                  </a:lnTo>
                  <a:lnTo>
                    <a:pt x="638" y="573"/>
                  </a:lnTo>
                  <a:lnTo>
                    <a:pt x="667" y="618"/>
                  </a:lnTo>
                  <a:close/>
                  <a:moveTo>
                    <a:pt x="581" y="518"/>
                  </a:moveTo>
                  <a:lnTo>
                    <a:pt x="581" y="518"/>
                  </a:lnTo>
                  <a:lnTo>
                    <a:pt x="593" y="497"/>
                  </a:lnTo>
                  <a:lnTo>
                    <a:pt x="584" y="485"/>
                  </a:lnTo>
                  <a:lnTo>
                    <a:pt x="579" y="478"/>
                  </a:lnTo>
                  <a:lnTo>
                    <a:pt x="577" y="473"/>
                  </a:lnTo>
                  <a:lnTo>
                    <a:pt x="577" y="468"/>
                  </a:lnTo>
                  <a:lnTo>
                    <a:pt x="577" y="464"/>
                  </a:lnTo>
                  <a:lnTo>
                    <a:pt x="577" y="440"/>
                  </a:lnTo>
                  <a:lnTo>
                    <a:pt x="572" y="414"/>
                  </a:lnTo>
                  <a:lnTo>
                    <a:pt x="570" y="397"/>
                  </a:lnTo>
                  <a:lnTo>
                    <a:pt x="572" y="383"/>
                  </a:lnTo>
                  <a:lnTo>
                    <a:pt x="560" y="371"/>
                  </a:lnTo>
                  <a:lnTo>
                    <a:pt x="546" y="348"/>
                  </a:lnTo>
                  <a:lnTo>
                    <a:pt x="532" y="322"/>
                  </a:lnTo>
                  <a:lnTo>
                    <a:pt x="532" y="317"/>
                  </a:lnTo>
                  <a:lnTo>
                    <a:pt x="525" y="298"/>
                  </a:lnTo>
                  <a:lnTo>
                    <a:pt x="518" y="282"/>
                  </a:lnTo>
                  <a:lnTo>
                    <a:pt x="503" y="265"/>
                  </a:lnTo>
                  <a:lnTo>
                    <a:pt x="480" y="239"/>
                  </a:lnTo>
                  <a:lnTo>
                    <a:pt x="477" y="229"/>
                  </a:lnTo>
                  <a:lnTo>
                    <a:pt x="482" y="213"/>
                  </a:lnTo>
                  <a:lnTo>
                    <a:pt x="494" y="161"/>
                  </a:lnTo>
                  <a:lnTo>
                    <a:pt x="499" y="137"/>
                  </a:lnTo>
                  <a:lnTo>
                    <a:pt x="522" y="92"/>
                  </a:lnTo>
                  <a:lnTo>
                    <a:pt x="527" y="71"/>
                  </a:lnTo>
                  <a:lnTo>
                    <a:pt x="484" y="47"/>
                  </a:lnTo>
                  <a:lnTo>
                    <a:pt x="463" y="40"/>
                  </a:lnTo>
                  <a:lnTo>
                    <a:pt x="432" y="24"/>
                  </a:lnTo>
                  <a:lnTo>
                    <a:pt x="418" y="16"/>
                  </a:lnTo>
                  <a:lnTo>
                    <a:pt x="369" y="26"/>
                  </a:lnTo>
                  <a:lnTo>
                    <a:pt x="300" y="0"/>
                  </a:lnTo>
                  <a:lnTo>
                    <a:pt x="241" y="7"/>
                  </a:lnTo>
                  <a:lnTo>
                    <a:pt x="189" y="47"/>
                  </a:lnTo>
                  <a:lnTo>
                    <a:pt x="97" y="156"/>
                  </a:lnTo>
                  <a:lnTo>
                    <a:pt x="37" y="206"/>
                  </a:lnTo>
                  <a:lnTo>
                    <a:pt x="7" y="244"/>
                  </a:lnTo>
                  <a:lnTo>
                    <a:pt x="0" y="277"/>
                  </a:lnTo>
                  <a:lnTo>
                    <a:pt x="14" y="286"/>
                  </a:lnTo>
                  <a:lnTo>
                    <a:pt x="33" y="279"/>
                  </a:lnTo>
                  <a:lnTo>
                    <a:pt x="82" y="248"/>
                  </a:lnTo>
                  <a:lnTo>
                    <a:pt x="99" y="246"/>
                  </a:lnTo>
                  <a:lnTo>
                    <a:pt x="113" y="251"/>
                  </a:lnTo>
                  <a:lnTo>
                    <a:pt x="127" y="267"/>
                  </a:lnTo>
                  <a:lnTo>
                    <a:pt x="156" y="331"/>
                  </a:lnTo>
                  <a:lnTo>
                    <a:pt x="163" y="348"/>
                  </a:lnTo>
                  <a:lnTo>
                    <a:pt x="170" y="393"/>
                  </a:lnTo>
                  <a:lnTo>
                    <a:pt x="198" y="466"/>
                  </a:lnTo>
                  <a:lnTo>
                    <a:pt x="227" y="461"/>
                  </a:lnTo>
                  <a:lnTo>
                    <a:pt x="257" y="485"/>
                  </a:lnTo>
                  <a:lnTo>
                    <a:pt x="272" y="495"/>
                  </a:lnTo>
                  <a:lnTo>
                    <a:pt x="326" y="495"/>
                  </a:lnTo>
                  <a:lnTo>
                    <a:pt x="317" y="506"/>
                  </a:lnTo>
                  <a:lnTo>
                    <a:pt x="319" y="513"/>
                  </a:lnTo>
                  <a:lnTo>
                    <a:pt x="321" y="516"/>
                  </a:lnTo>
                  <a:lnTo>
                    <a:pt x="324" y="518"/>
                  </a:lnTo>
                  <a:lnTo>
                    <a:pt x="326" y="521"/>
                  </a:lnTo>
                  <a:lnTo>
                    <a:pt x="343" y="528"/>
                  </a:lnTo>
                  <a:lnTo>
                    <a:pt x="345" y="530"/>
                  </a:lnTo>
                  <a:lnTo>
                    <a:pt x="343" y="537"/>
                  </a:lnTo>
                  <a:lnTo>
                    <a:pt x="319" y="561"/>
                  </a:lnTo>
                  <a:lnTo>
                    <a:pt x="305" y="570"/>
                  </a:lnTo>
                  <a:lnTo>
                    <a:pt x="283" y="594"/>
                  </a:lnTo>
                  <a:lnTo>
                    <a:pt x="288" y="601"/>
                  </a:lnTo>
                  <a:lnTo>
                    <a:pt x="291" y="603"/>
                  </a:lnTo>
                  <a:lnTo>
                    <a:pt x="291" y="606"/>
                  </a:lnTo>
                  <a:lnTo>
                    <a:pt x="291" y="608"/>
                  </a:lnTo>
                  <a:lnTo>
                    <a:pt x="291" y="613"/>
                  </a:lnTo>
                  <a:lnTo>
                    <a:pt x="291" y="618"/>
                  </a:lnTo>
                  <a:lnTo>
                    <a:pt x="293" y="627"/>
                  </a:lnTo>
                  <a:lnTo>
                    <a:pt x="295" y="634"/>
                  </a:lnTo>
                  <a:lnTo>
                    <a:pt x="298" y="639"/>
                  </a:lnTo>
                  <a:lnTo>
                    <a:pt x="302" y="653"/>
                  </a:lnTo>
                  <a:lnTo>
                    <a:pt x="326" y="660"/>
                  </a:lnTo>
                  <a:lnTo>
                    <a:pt x="340" y="658"/>
                  </a:lnTo>
                  <a:lnTo>
                    <a:pt x="352" y="646"/>
                  </a:lnTo>
                  <a:lnTo>
                    <a:pt x="361" y="653"/>
                  </a:lnTo>
                  <a:lnTo>
                    <a:pt x="383" y="646"/>
                  </a:lnTo>
                  <a:lnTo>
                    <a:pt x="409" y="644"/>
                  </a:lnTo>
                  <a:lnTo>
                    <a:pt x="442" y="655"/>
                  </a:lnTo>
                  <a:lnTo>
                    <a:pt x="470" y="632"/>
                  </a:lnTo>
                  <a:lnTo>
                    <a:pt x="484" y="629"/>
                  </a:lnTo>
                  <a:lnTo>
                    <a:pt x="496" y="634"/>
                  </a:lnTo>
                  <a:lnTo>
                    <a:pt x="506" y="639"/>
                  </a:lnTo>
                  <a:lnTo>
                    <a:pt x="518" y="641"/>
                  </a:lnTo>
                  <a:lnTo>
                    <a:pt x="532" y="634"/>
                  </a:lnTo>
                  <a:lnTo>
                    <a:pt x="536" y="618"/>
                  </a:lnTo>
                  <a:lnTo>
                    <a:pt x="539" y="601"/>
                  </a:lnTo>
                  <a:lnTo>
                    <a:pt x="546" y="594"/>
                  </a:lnTo>
                  <a:lnTo>
                    <a:pt x="562" y="580"/>
                  </a:lnTo>
                  <a:lnTo>
                    <a:pt x="581" y="518"/>
                  </a:lnTo>
                  <a:close/>
                  <a:moveTo>
                    <a:pt x="158" y="424"/>
                  </a:moveTo>
                  <a:lnTo>
                    <a:pt x="158" y="424"/>
                  </a:lnTo>
                  <a:lnTo>
                    <a:pt x="139" y="388"/>
                  </a:lnTo>
                  <a:lnTo>
                    <a:pt x="132" y="379"/>
                  </a:lnTo>
                  <a:lnTo>
                    <a:pt x="127" y="376"/>
                  </a:lnTo>
                  <a:lnTo>
                    <a:pt x="125" y="371"/>
                  </a:lnTo>
                  <a:lnTo>
                    <a:pt x="118" y="355"/>
                  </a:lnTo>
                  <a:lnTo>
                    <a:pt x="118" y="345"/>
                  </a:lnTo>
                  <a:lnTo>
                    <a:pt x="118" y="331"/>
                  </a:lnTo>
                  <a:lnTo>
                    <a:pt x="115" y="317"/>
                  </a:lnTo>
                  <a:lnTo>
                    <a:pt x="108" y="312"/>
                  </a:lnTo>
                  <a:lnTo>
                    <a:pt x="94" y="308"/>
                  </a:lnTo>
                  <a:lnTo>
                    <a:pt x="63" y="286"/>
                  </a:lnTo>
                  <a:lnTo>
                    <a:pt x="52" y="286"/>
                  </a:lnTo>
                  <a:lnTo>
                    <a:pt x="49" y="312"/>
                  </a:lnTo>
                  <a:lnTo>
                    <a:pt x="73" y="345"/>
                  </a:lnTo>
                  <a:lnTo>
                    <a:pt x="94" y="386"/>
                  </a:lnTo>
                  <a:lnTo>
                    <a:pt x="89" y="421"/>
                  </a:lnTo>
                  <a:lnTo>
                    <a:pt x="78" y="431"/>
                  </a:lnTo>
                  <a:lnTo>
                    <a:pt x="54" y="442"/>
                  </a:lnTo>
                  <a:lnTo>
                    <a:pt x="45" y="457"/>
                  </a:lnTo>
                  <a:lnTo>
                    <a:pt x="37" y="485"/>
                  </a:lnTo>
                  <a:lnTo>
                    <a:pt x="37" y="504"/>
                  </a:lnTo>
                  <a:lnTo>
                    <a:pt x="37" y="521"/>
                  </a:lnTo>
                  <a:lnTo>
                    <a:pt x="40" y="523"/>
                  </a:lnTo>
                  <a:lnTo>
                    <a:pt x="49" y="539"/>
                  </a:lnTo>
                  <a:lnTo>
                    <a:pt x="52" y="549"/>
                  </a:lnTo>
                  <a:lnTo>
                    <a:pt x="52" y="549"/>
                  </a:lnTo>
                  <a:lnTo>
                    <a:pt x="52" y="549"/>
                  </a:lnTo>
                  <a:lnTo>
                    <a:pt x="78" y="542"/>
                  </a:lnTo>
                  <a:lnTo>
                    <a:pt x="87" y="537"/>
                  </a:lnTo>
                  <a:lnTo>
                    <a:pt x="87" y="535"/>
                  </a:lnTo>
                  <a:lnTo>
                    <a:pt x="87" y="532"/>
                  </a:lnTo>
                  <a:lnTo>
                    <a:pt x="99" y="535"/>
                  </a:lnTo>
                  <a:lnTo>
                    <a:pt x="139" y="549"/>
                  </a:lnTo>
                  <a:lnTo>
                    <a:pt x="139" y="549"/>
                  </a:lnTo>
                  <a:lnTo>
                    <a:pt x="151" y="547"/>
                  </a:lnTo>
                  <a:lnTo>
                    <a:pt x="177" y="551"/>
                  </a:lnTo>
                  <a:lnTo>
                    <a:pt x="191" y="523"/>
                  </a:lnTo>
                  <a:lnTo>
                    <a:pt x="182" y="473"/>
                  </a:lnTo>
                  <a:lnTo>
                    <a:pt x="158" y="424"/>
                  </a:lnTo>
                  <a:close/>
                  <a:moveTo>
                    <a:pt x="2561" y="921"/>
                  </a:moveTo>
                  <a:lnTo>
                    <a:pt x="2561" y="921"/>
                  </a:lnTo>
                  <a:lnTo>
                    <a:pt x="2563" y="916"/>
                  </a:lnTo>
                  <a:lnTo>
                    <a:pt x="2566" y="913"/>
                  </a:lnTo>
                  <a:lnTo>
                    <a:pt x="2566" y="909"/>
                  </a:lnTo>
                  <a:lnTo>
                    <a:pt x="2568" y="902"/>
                  </a:lnTo>
                  <a:lnTo>
                    <a:pt x="2549" y="887"/>
                  </a:lnTo>
                  <a:lnTo>
                    <a:pt x="2502" y="866"/>
                  </a:lnTo>
                  <a:lnTo>
                    <a:pt x="2455" y="857"/>
                  </a:lnTo>
                  <a:lnTo>
                    <a:pt x="2445" y="852"/>
                  </a:lnTo>
                  <a:lnTo>
                    <a:pt x="2433" y="845"/>
                  </a:lnTo>
                  <a:lnTo>
                    <a:pt x="2417" y="821"/>
                  </a:lnTo>
                  <a:lnTo>
                    <a:pt x="2410" y="814"/>
                  </a:lnTo>
                  <a:lnTo>
                    <a:pt x="2391" y="812"/>
                  </a:lnTo>
                  <a:lnTo>
                    <a:pt x="2353" y="812"/>
                  </a:lnTo>
                  <a:lnTo>
                    <a:pt x="2322" y="790"/>
                  </a:lnTo>
                  <a:lnTo>
                    <a:pt x="2301" y="783"/>
                  </a:lnTo>
                  <a:lnTo>
                    <a:pt x="2289" y="774"/>
                  </a:lnTo>
                  <a:lnTo>
                    <a:pt x="2251" y="738"/>
                  </a:lnTo>
                  <a:lnTo>
                    <a:pt x="2239" y="734"/>
                  </a:lnTo>
                  <a:lnTo>
                    <a:pt x="2235" y="748"/>
                  </a:lnTo>
                  <a:lnTo>
                    <a:pt x="2235" y="769"/>
                  </a:lnTo>
                  <a:lnTo>
                    <a:pt x="2235" y="790"/>
                  </a:lnTo>
                  <a:lnTo>
                    <a:pt x="2225" y="816"/>
                  </a:lnTo>
                  <a:lnTo>
                    <a:pt x="2223" y="833"/>
                  </a:lnTo>
                  <a:lnTo>
                    <a:pt x="2223" y="845"/>
                  </a:lnTo>
                  <a:lnTo>
                    <a:pt x="2237" y="923"/>
                  </a:lnTo>
                  <a:lnTo>
                    <a:pt x="2239" y="965"/>
                  </a:lnTo>
                  <a:lnTo>
                    <a:pt x="2235" y="1001"/>
                  </a:lnTo>
                  <a:lnTo>
                    <a:pt x="2256" y="1018"/>
                  </a:lnTo>
                  <a:lnTo>
                    <a:pt x="2393" y="1065"/>
                  </a:lnTo>
                  <a:lnTo>
                    <a:pt x="2438" y="1067"/>
                  </a:lnTo>
                  <a:lnTo>
                    <a:pt x="2485" y="1081"/>
                  </a:lnTo>
                  <a:lnTo>
                    <a:pt x="2507" y="1084"/>
                  </a:lnTo>
                  <a:lnTo>
                    <a:pt x="2547" y="1077"/>
                  </a:lnTo>
                  <a:lnTo>
                    <a:pt x="2554" y="1070"/>
                  </a:lnTo>
                  <a:lnTo>
                    <a:pt x="2559" y="1058"/>
                  </a:lnTo>
                  <a:lnTo>
                    <a:pt x="2563" y="1046"/>
                  </a:lnTo>
                  <a:lnTo>
                    <a:pt x="2568" y="1036"/>
                  </a:lnTo>
                  <a:lnTo>
                    <a:pt x="2566" y="1029"/>
                  </a:lnTo>
                  <a:lnTo>
                    <a:pt x="2561" y="1018"/>
                  </a:lnTo>
                  <a:lnTo>
                    <a:pt x="2561" y="1006"/>
                  </a:lnTo>
                  <a:lnTo>
                    <a:pt x="2573" y="977"/>
                  </a:lnTo>
                  <a:lnTo>
                    <a:pt x="2575" y="961"/>
                  </a:lnTo>
                  <a:lnTo>
                    <a:pt x="2575" y="949"/>
                  </a:lnTo>
                  <a:lnTo>
                    <a:pt x="2570" y="937"/>
                  </a:lnTo>
                  <a:lnTo>
                    <a:pt x="2561" y="921"/>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4" name="Freeform 15"/>
            <p:cNvSpPr>
              <a:spLocks noEditPoints="1"/>
            </p:cNvSpPr>
            <p:nvPr/>
          </p:nvSpPr>
          <p:spPr bwMode="auto">
            <a:xfrm>
              <a:off x="3177023" y="2777157"/>
              <a:ext cx="1650206" cy="2087166"/>
            </a:xfrm>
            <a:custGeom>
              <a:avLst/>
              <a:gdLst>
                <a:gd name="T0" fmla="*/ 831 w 1386"/>
                <a:gd name="T1" fmla="*/ 1429 h 1753"/>
                <a:gd name="T2" fmla="*/ 729 w 1386"/>
                <a:gd name="T3" fmla="*/ 1420 h 1753"/>
                <a:gd name="T4" fmla="*/ 509 w 1386"/>
                <a:gd name="T5" fmla="*/ 1375 h 1753"/>
                <a:gd name="T6" fmla="*/ 280 w 1386"/>
                <a:gd name="T7" fmla="*/ 1448 h 1753"/>
                <a:gd name="T8" fmla="*/ 287 w 1386"/>
                <a:gd name="T9" fmla="*/ 1576 h 1753"/>
                <a:gd name="T10" fmla="*/ 670 w 1386"/>
                <a:gd name="T11" fmla="*/ 1732 h 1753"/>
                <a:gd name="T12" fmla="*/ 899 w 1386"/>
                <a:gd name="T13" fmla="*/ 1578 h 1753"/>
                <a:gd name="T14" fmla="*/ 1365 w 1386"/>
                <a:gd name="T15" fmla="*/ 1138 h 1753"/>
                <a:gd name="T16" fmla="*/ 1150 w 1386"/>
                <a:gd name="T17" fmla="*/ 1117 h 1753"/>
                <a:gd name="T18" fmla="*/ 1157 w 1386"/>
                <a:gd name="T19" fmla="*/ 1204 h 1753"/>
                <a:gd name="T20" fmla="*/ 1079 w 1386"/>
                <a:gd name="T21" fmla="*/ 1245 h 1753"/>
                <a:gd name="T22" fmla="*/ 1079 w 1386"/>
                <a:gd name="T23" fmla="*/ 1306 h 1753"/>
                <a:gd name="T24" fmla="*/ 1370 w 1386"/>
                <a:gd name="T25" fmla="*/ 1207 h 1753"/>
                <a:gd name="T26" fmla="*/ 1079 w 1386"/>
                <a:gd name="T27" fmla="*/ 1451 h 1753"/>
                <a:gd name="T28" fmla="*/ 1041 w 1386"/>
                <a:gd name="T29" fmla="*/ 1704 h 1753"/>
                <a:gd name="T30" fmla="*/ 956 w 1386"/>
                <a:gd name="T31" fmla="*/ 1600 h 1753"/>
                <a:gd name="T32" fmla="*/ 878 w 1386"/>
                <a:gd name="T33" fmla="*/ 1470 h 1753"/>
                <a:gd name="T34" fmla="*/ 819 w 1386"/>
                <a:gd name="T35" fmla="*/ 1389 h 1753"/>
                <a:gd name="T36" fmla="*/ 816 w 1386"/>
                <a:gd name="T37" fmla="*/ 1271 h 1753"/>
                <a:gd name="T38" fmla="*/ 892 w 1386"/>
                <a:gd name="T39" fmla="*/ 1238 h 1753"/>
                <a:gd name="T40" fmla="*/ 715 w 1386"/>
                <a:gd name="T41" fmla="*/ 1152 h 1753"/>
                <a:gd name="T42" fmla="*/ 741 w 1386"/>
                <a:gd name="T43" fmla="*/ 1072 h 1753"/>
                <a:gd name="T44" fmla="*/ 736 w 1386"/>
                <a:gd name="T45" fmla="*/ 977 h 1753"/>
                <a:gd name="T46" fmla="*/ 585 w 1386"/>
                <a:gd name="T47" fmla="*/ 996 h 1753"/>
                <a:gd name="T48" fmla="*/ 436 w 1386"/>
                <a:gd name="T49" fmla="*/ 1027 h 1753"/>
                <a:gd name="T50" fmla="*/ 393 w 1386"/>
                <a:gd name="T51" fmla="*/ 958 h 1753"/>
                <a:gd name="T52" fmla="*/ 294 w 1386"/>
                <a:gd name="T53" fmla="*/ 871 h 1753"/>
                <a:gd name="T54" fmla="*/ 270 w 1386"/>
                <a:gd name="T55" fmla="*/ 864 h 1753"/>
                <a:gd name="T56" fmla="*/ 272 w 1386"/>
                <a:gd name="T57" fmla="*/ 814 h 1753"/>
                <a:gd name="T58" fmla="*/ 291 w 1386"/>
                <a:gd name="T59" fmla="*/ 712 h 1753"/>
                <a:gd name="T60" fmla="*/ 194 w 1386"/>
                <a:gd name="T61" fmla="*/ 632 h 1753"/>
                <a:gd name="T62" fmla="*/ 140 w 1386"/>
                <a:gd name="T63" fmla="*/ 487 h 1753"/>
                <a:gd name="T64" fmla="*/ 67 w 1386"/>
                <a:gd name="T65" fmla="*/ 393 h 1753"/>
                <a:gd name="T66" fmla="*/ 209 w 1386"/>
                <a:gd name="T67" fmla="*/ 350 h 1753"/>
                <a:gd name="T68" fmla="*/ 220 w 1386"/>
                <a:gd name="T69" fmla="*/ 364 h 1753"/>
                <a:gd name="T70" fmla="*/ 348 w 1386"/>
                <a:gd name="T71" fmla="*/ 300 h 1753"/>
                <a:gd name="T72" fmla="*/ 360 w 1386"/>
                <a:gd name="T73" fmla="*/ 220 h 1753"/>
                <a:gd name="T74" fmla="*/ 263 w 1386"/>
                <a:gd name="T75" fmla="*/ 50 h 1753"/>
                <a:gd name="T76" fmla="*/ 580 w 1386"/>
                <a:gd name="T77" fmla="*/ 5 h 1753"/>
                <a:gd name="T78" fmla="*/ 566 w 1386"/>
                <a:gd name="T79" fmla="*/ 85 h 1753"/>
                <a:gd name="T80" fmla="*/ 580 w 1386"/>
                <a:gd name="T81" fmla="*/ 208 h 1753"/>
                <a:gd name="T82" fmla="*/ 575 w 1386"/>
                <a:gd name="T83" fmla="*/ 239 h 1753"/>
                <a:gd name="T84" fmla="*/ 570 w 1386"/>
                <a:gd name="T85" fmla="*/ 305 h 1753"/>
                <a:gd name="T86" fmla="*/ 675 w 1386"/>
                <a:gd name="T87" fmla="*/ 352 h 1753"/>
                <a:gd name="T88" fmla="*/ 708 w 1386"/>
                <a:gd name="T89" fmla="*/ 291 h 1753"/>
                <a:gd name="T90" fmla="*/ 769 w 1386"/>
                <a:gd name="T91" fmla="*/ 357 h 1753"/>
                <a:gd name="T92" fmla="*/ 854 w 1386"/>
                <a:gd name="T93" fmla="*/ 343 h 1753"/>
                <a:gd name="T94" fmla="*/ 854 w 1386"/>
                <a:gd name="T95" fmla="*/ 208 h 1753"/>
                <a:gd name="T96" fmla="*/ 982 w 1386"/>
                <a:gd name="T97" fmla="*/ 263 h 1753"/>
                <a:gd name="T98" fmla="*/ 947 w 1386"/>
                <a:gd name="T99" fmla="*/ 348 h 1753"/>
                <a:gd name="T100" fmla="*/ 996 w 1386"/>
                <a:gd name="T101" fmla="*/ 400 h 1753"/>
                <a:gd name="T102" fmla="*/ 1041 w 1386"/>
                <a:gd name="T103" fmla="*/ 627 h 1753"/>
                <a:gd name="T104" fmla="*/ 1223 w 1386"/>
                <a:gd name="T105" fmla="*/ 731 h 1753"/>
                <a:gd name="T106" fmla="*/ 1020 w 1386"/>
                <a:gd name="T107" fmla="*/ 946 h 1753"/>
                <a:gd name="T108" fmla="*/ 975 w 1386"/>
                <a:gd name="T109" fmla="*/ 961 h 1753"/>
                <a:gd name="T110" fmla="*/ 1069 w 1386"/>
                <a:gd name="T111" fmla="*/ 1020 h 1753"/>
                <a:gd name="T112" fmla="*/ 1088 w 1386"/>
                <a:gd name="T113" fmla="*/ 1152 h 1753"/>
                <a:gd name="T114" fmla="*/ 932 w 1386"/>
                <a:gd name="T115" fmla="*/ 1200 h 1753"/>
                <a:gd name="T116" fmla="*/ 899 w 1386"/>
                <a:gd name="T117" fmla="*/ 1219 h 1753"/>
                <a:gd name="T118" fmla="*/ 937 w 1386"/>
                <a:gd name="T119" fmla="*/ 1297 h 1753"/>
                <a:gd name="T120" fmla="*/ 1027 w 1386"/>
                <a:gd name="T121" fmla="*/ 1332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6" h="1753">
                  <a:moveTo>
                    <a:pt x="913" y="1505"/>
                  </a:moveTo>
                  <a:lnTo>
                    <a:pt x="913" y="1505"/>
                  </a:lnTo>
                  <a:lnTo>
                    <a:pt x="904" y="1493"/>
                  </a:lnTo>
                  <a:lnTo>
                    <a:pt x="861" y="1470"/>
                  </a:lnTo>
                  <a:lnTo>
                    <a:pt x="847" y="1448"/>
                  </a:lnTo>
                  <a:lnTo>
                    <a:pt x="850" y="1446"/>
                  </a:lnTo>
                  <a:lnTo>
                    <a:pt x="857" y="1439"/>
                  </a:lnTo>
                  <a:lnTo>
                    <a:pt x="842" y="1436"/>
                  </a:lnTo>
                  <a:lnTo>
                    <a:pt x="831" y="1429"/>
                  </a:lnTo>
                  <a:lnTo>
                    <a:pt x="809" y="1408"/>
                  </a:lnTo>
                  <a:lnTo>
                    <a:pt x="802" y="1391"/>
                  </a:lnTo>
                  <a:lnTo>
                    <a:pt x="736" y="1349"/>
                  </a:lnTo>
                  <a:lnTo>
                    <a:pt x="736" y="1363"/>
                  </a:lnTo>
                  <a:lnTo>
                    <a:pt x="738" y="1380"/>
                  </a:lnTo>
                  <a:lnTo>
                    <a:pt x="743" y="1394"/>
                  </a:lnTo>
                  <a:lnTo>
                    <a:pt x="753" y="1408"/>
                  </a:lnTo>
                  <a:lnTo>
                    <a:pt x="745" y="1410"/>
                  </a:lnTo>
                  <a:lnTo>
                    <a:pt x="729" y="1420"/>
                  </a:lnTo>
                  <a:lnTo>
                    <a:pt x="708" y="1425"/>
                  </a:lnTo>
                  <a:lnTo>
                    <a:pt x="696" y="1439"/>
                  </a:lnTo>
                  <a:lnTo>
                    <a:pt x="698" y="1451"/>
                  </a:lnTo>
                  <a:lnTo>
                    <a:pt x="708" y="1462"/>
                  </a:lnTo>
                  <a:lnTo>
                    <a:pt x="719" y="1484"/>
                  </a:lnTo>
                  <a:lnTo>
                    <a:pt x="575" y="1429"/>
                  </a:lnTo>
                  <a:lnTo>
                    <a:pt x="556" y="1427"/>
                  </a:lnTo>
                  <a:lnTo>
                    <a:pt x="537" y="1420"/>
                  </a:lnTo>
                  <a:lnTo>
                    <a:pt x="509" y="1375"/>
                  </a:lnTo>
                  <a:lnTo>
                    <a:pt x="492" y="1365"/>
                  </a:lnTo>
                  <a:lnTo>
                    <a:pt x="478" y="1361"/>
                  </a:lnTo>
                  <a:lnTo>
                    <a:pt x="440" y="1337"/>
                  </a:lnTo>
                  <a:lnTo>
                    <a:pt x="421" y="1332"/>
                  </a:lnTo>
                  <a:lnTo>
                    <a:pt x="320" y="1368"/>
                  </a:lnTo>
                  <a:lnTo>
                    <a:pt x="308" y="1365"/>
                  </a:lnTo>
                  <a:lnTo>
                    <a:pt x="282" y="1406"/>
                  </a:lnTo>
                  <a:lnTo>
                    <a:pt x="277" y="1427"/>
                  </a:lnTo>
                  <a:lnTo>
                    <a:pt x="280" y="1448"/>
                  </a:lnTo>
                  <a:lnTo>
                    <a:pt x="287" y="1458"/>
                  </a:lnTo>
                  <a:lnTo>
                    <a:pt x="334" y="1500"/>
                  </a:lnTo>
                  <a:lnTo>
                    <a:pt x="343" y="1507"/>
                  </a:lnTo>
                  <a:lnTo>
                    <a:pt x="358" y="1510"/>
                  </a:lnTo>
                  <a:lnTo>
                    <a:pt x="348" y="1538"/>
                  </a:lnTo>
                  <a:lnTo>
                    <a:pt x="327" y="1543"/>
                  </a:lnTo>
                  <a:lnTo>
                    <a:pt x="303" y="1541"/>
                  </a:lnTo>
                  <a:lnTo>
                    <a:pt x="287" y="1555"/>
                  </a:lnTo>
                  <a:lnTo>
                    <a:pt x="287" y="1576"/>
                  </a:lnTo>
                  <a:lnTo>
                    <a:pt x="296" y="1595"/>
                  </a:lnTo>
                  <a:lnTo>
                    <a:pt x="315" y="1607"/>
                  </a:lnTo>
                  <a:lnTo>
                    <a:pt x="355" y="1611"/>
                  </a:lnTo>
                  <a:lnTo>
                    <a:pt x="398" y="1623"/>
                  </a:lnTo>
                  <a:lnTo>
                    <a:pt x="436" y="1628"/>
                  </a:lnTo>
                  <a:lnTo>
                    <a:pt x="526" y="1668"/>
                  </a:lnTo>
                  <a:lnTo>
                    <a:pt x="578" y="1699"/>
                  </a:lnTo>
                  <a:lnTo>
                    <a:pt x="653" y="1732"/>
                  </a:lnTo>
                  <a:lnTo>
                    <a:pt x="670" y="1732"/>
                  </a:lnTo>
                  <a:lnTo>
                    <a:pt x="693" y="1701"/>
                  </a:lnTo>
                  <a:lnTo>
                    <a:pt x="727" y="1680"/>
                  </a:lnTo>
                  <a:lnTo>
                    <a:pt x="762" y="1666"/>
                  </a:lnTo>
                  <a:lnTo>
                    <a:pt x="880" y="1675"/>
                  </a:lnTo>
                  <a:lnTo>
                    <a:pt x="911" y="1659"/>
                  </a:lnTo>
                  <a:lnTo>
                    <a:pt x="930" y="1628"/>
                  </a:lnTo>
                  <a:lnTo>
                    <a:pt x="928" y="1600"/>
                  </a:lnTo>
                  <a:lnTo>
                    <a:pt x="897" y="1593"/>
                  </a:lnTo>
                  <a:lnTo>
                    <a:pt x="899" y="1578"/>
                  </a:lnTo>
                  <a:lnTo>
                    <a:pt x="906" y="1571"/>
                  </a:lnTo>
                  <a:lnTo>
                    <a:pt x="913" y="1569"/>
                  </a:lnTo>
                  <a:lnTo>
                    <a:pt x="920" y="1557"/>
                  </a:lnTo>
                  <a:lnTo>
                    <a:pt x="925" y="1541"/>
                  </a:lnTo>
                  <a:lnTo>
                    <a:pt x="923" y="1533"/>
                  </a:lnTo>
                  <a:lnTo>
                    <a:pt x="918" y="1526"/>
                  </a:lnTo>
                  <a:lnTo>
                    <a:pt x="913" y="1505"/>
                  </a:lnTo>
                  <a:close/>
                  <a:moveTo>
                    <a:pt x="1365" y="1138"/>
                  </a:moveTo>
                  <a:lnTo>
                    <a:pt x="1365" y="1138"/>
                  </a:lnTo>
                  <a:lnTo>
                    <a:pt x="1339" y="1119"/>
                  </a:lnTo>
                  <a:lnTo>
                    <a:pt x="1273" y="1117"/>
                  </a:lnTo>
                  <a:lnTo>
                    <a:pt x="1211" y="1122"/>
                  </a:lnTo>
                  <a:lnTo>
                    <a:pt x="1185" y="1115"/>
                  </a:lnTo>
                  <a:lnTo>
                    <a:pt x="1164" y="1088"/>
                  </a:lnTo>
                  <a:lnTo>
                    <a:pt x="1150" y="1091"/>
                  </a:lnTo>
                  <a:lnTo>
                    <a:pt x="1143" y="1096"/>
                  </a:lnTo>
                  <a:lnTo>
                    <a:pt x="1143" y="1105"/>
                  </a:lnTo>
                  <a:lnTo>
                    <a:pt x="1150" y="1117"/>
                  </a:lnTo>
                  <a:lnTo>
                    <a:pt x="1157" y="1126"/>
                  </a:lnTo>
                  <a:lnTo>
                    <a:pt x="1183" y="1138"/>
                  </a:lnTo>
                  <a:lnTo>
                    <a:pt x="1185" y="1148"/>
                  </a:lnTo>
                  <a:lnTo>
                    <a:pt x="1181" y="1152"/>
                  </a:lnTo>
                  <a:lnTo>
                    <a:pt x="1178" y="1162"/>
                  </a:lnTo>
                  <a:lnTo>
                    <a:pt x="1181" y="1171"/>
                  </a:lnTo>
                  <a:lnTo>
                    <a:pt x="1185" y="1183"/>
                  </a:lnTo>
                  <a:lnTo>
                    <a:pt x="1178" y="1190"/>
                  </a:lnTo>
                  <a:lnTo>
                    <a:pt x="1157" y="1204"/>
                  </a:lnTo>
                  <a:lnTo>
                    <a:pt x="1150" y="1207"/>
                  </a:lnTo>
                  <a:lnTo>
                    <a:pt x="1138" y="1204"/>
                  </a:lnTo>
                  <a:lnTo>
                    <a:pt x="1117" y="1195"/>
                  </a:lnTo>
                  <a:lnTo>
                    <a:pt x="1105" y="1195"/>
                  </a:lnTo>
                  <a:lnTo>
                    <a:pt x="1114" y="1212"/>
                  </a:lnTo>
                  <a:lnTo>
                    <a:pt x="1110" y="1221"/>
                  </a:lnTo>
                  <a:lnTo>
                    <a:pt x="1100" y="1216"/>
                  </a:lnTo>
                  <a:lnTo>
                    <a:pt x="1091" y="1223"/>
                  </a:lnTo>
                  <a:lnTo>
                    <a:pt x="1079" y="1245"/>
                  </a:lnTo>
                  <a:lnTo>
                    <a:pt x="1084" y="1247"/>
                  </a:lnTo>
                  <a:lnTo>
                    <a:pt x="1093" y="1257"/>
                  </a:lnTo>
                  <a:lnTo>
                    <a:pt x="1096" y="1259"/>
                  </a:lnTo>
                  <a:lnTo>
                    <a:pt x="1088" y="1266"/>
                  </a:lnTo>
                  <a:lnTo>
                    <a:pt x="1084" y="1273"/>
                  </a:lnTo>
                  <a:lnTo>
                    <a:pt x="1081" y="1285"/>
                  </a:lnTo>
                  <a:lnTo>
                    <a:pt x="1088" y="1297"/>
                  </a:lnTo>
                  <a:lnTo>
                    <a:pt x="1077" y="1297"/>
                  </a:lnTo>
                  <a:lnTo>
                    <a:pt x="1079" y="1306"/>
                  </a:lnTo>
                  <a:lnTo>
                    <a:pt x="1129" y="1323"/>
                  </a:lnTo>
                  <a:lnTo>
                    <a:pt x="1152" y="1323"/>
                  </a:lnTo>
                  <a:lnTo>
                    <a:pt x="1164" y="1311"/>
                  </a:lnTo>
                  <a:lnTo>
                    <a:pt x="1192" y="1252"/>
                  </a:lnTo>
                  <a:lnTo>
                    <a:pt x="1214" y="1228"/>
                  </a:lnTo>
                  <a:lnTo>
                    <a:pt x="1237" y="1214"/>
                  </a:lnTo>
                  <a:lnTo>
                    <a:pt x="1263" y="1204"/>
                  </a:lnTo>
                  <a:lnTo>
                    <a:pt x="1353" y="1209"/>
                  </a:lnTo>
                  <a:lnTo>
                    <a:pt x="1370" y="1207"/>
                  </a:lnTo>
                  <a:lnTo>
                    <a:pt x="1382" y="1202"/>
                  </a:lnTo>
                  <a:lnTo>
                    <a:pt x="1386" y="1193"/>
                  </a:lnTo>
                  <a:lnTo>
                    <a:pt x="1386" y="1178"/>
                  </a:lnTo>
                  <a:lnTo>
                    <a:pt x="1365" y="1138"/>
                  </a:lnTo>
                  <a:close/>
                  <a:moveTo>
                    <a:pt x="1107" y="1356"/>
                  </a:moveTo>
                  <a:lnTo>
                    <a:pt x="1107" y="1356"/>
                  </a:lnTo>
                  <a:lnTo>
                    <a:pt x="1133" y="1380"/>
                  </a:lnTo>
                  <a:lnTo>
                    <a:pt x="1136" y="1387"/>
                  </a:lnTo>
                  <a:lnTo>
                    <a:pt x="1079" y="1451"/>
                  </a:lnTo>
                  <a:lnTo>
                    <a:pt x="1072" y="1462"/>
                  </a:lnTo>
                  <a:lnTo>
                    <a:pt x="1051" y="1524"/>
                  </a:lnTo>
                  <a:lnTo>
                    <a:pt x="1051" y="1533"/>
                  </a:lnTo>
                  <a:lnTo>
                    <a:pt x="1043" y="1541"/>
                  </a:lnTo>
                  <a:lnTo>
                    <a:pt x="1027" y="1567"/>
                  </a:lnTo>
                  <a:lnTo>
                    <a:pt x="1020" y="1574"/>
                  </a:lnTo>
                  <a:lnTo>
                    <a:pt x="1013" y="1593"/>
                  </a:lnTo>
                  <a:lnTo>
                    <a:pt x="1020" y="1633"/>
                  </a:lnTo>
                  <a:lnTo>
                    <a:pt x="1041" y="1704"/>
                  </a:lnTo>
                  <a:lnTo>
                    <a:pt x="1046" y="1749"/>
                  </a:lnTo>
                  <a:lnTo>
                    <a:pt x="1032" y="1753"/>
                  </a:lnTo>
                  <a:lnTo>
                    <a:pt x="1013" y="1737"/>
                  </a:lnTo>
                  <a:lnTo>
                    <a:pt x="1008" y="1718"/>
                  </a:lnTo>
                  <a:lnTo>
                    <a:pt x="994" y="1706"/>
                  </a:lnTo>
                  <a:lnTo>
                    <a:pt x="961" y="1661"/>
                  </a:lnTo>
                  <a:lnTo>
                    <a:pt x="954" y="1647"/>
                  </a:lnTo>
                  <a:lnTo>
                    <a:pt x="949" y="1621"/>
                  </a:lnTo>
                  <a:lnTo>
                    <a:pt x="956" y="1600"/>
                  </a:lnTo>
                  <a:lnTo>
                    <a:pt x="970" y="1564"/>
                  </a:lnTo>
                  <a:lnTo>
                    <a:pt x="954" y="1562"/>
                  </a:lnTo>
                  <a:lnTo>
                    <a:pt x="942" y="1557"/>
                  </a:lnTo>
                  <a:lnTo>
                    <a:pt x="937" y="1545"/>
                  </a:lnTo>
                  <a:lnTo>
                    <a:pt x="942" y="1522"/>
                  </a:lnTo>
                  <a:lnTo>
                    <a:pt x="932" y="1519"/>
                  </a:lnTo>
                  <a:lnTo>
                    <a:pt x="928" y="1512"/>
                  </a:lnTo>
                  <a:lnTo>
                    <a:pt x="918" y="1500"/>
                  </a:lnTo>
                  <a:lnTo>
                    <a:pt x="878" y="1470"/>
                  </a:lnTo>
                  <a:lnTo>
                    <a:pt x="873" y="1462"/>
                  </a:lnTo>
                  <a:lnTo>
                    <a:pt x="868" y="1453"/>
                  </a:lnTo>
                  <a:lnTo>
                    <a:pt x="866" y="1443"/>
                  </a:lnTo>
                  <a:lnTo>
                    <a:pt x="866" y="1436"/>
                  </a:lnTo>
                  <a:lnTo>
                    <a:pt x="864" y="1429"/>
                  </a:lnTo>
                  <a:lnTo>
                    <a:pt x="857" y="1420"/>
                  </a:lnTo>
                  <a:lnTo>
                    <a:pt x="842" y="1408"/>
                  </a:lnTo>
                  <a:lnTo>
                    <a:pt x="828" y="1401"/>
                  </a:lnTo>
                  <a:lnTo>
                    <a:pt x="819" y="1389"/>
                  </a:lnTo>
                  <a:lnTo>
                    <a:pt x="812" y="1365"/>
                  </a:lnTo>
                  <a:lnTo>
                    <a:pt x="807" y="1342"/>
                  </a:lnTo>
                  <a:lnTo>
                    <a:pt x="802" y="1323"/>
                  </a:lnTo>
                  <a:lnTo>
                    <a:pt x="793" y="1313"/>
                  </a:lnTo>
                  <a:lnTo>
                    <a:pt x="776" y="1306"/>
                  </a:lnTo>
                  <a:lnTo>
                    <a:pt x="774" y="1299"/>
                  </a:lnTo>
                  <a:lnTo>
                    <a:pt x="800" y="1271"/>
                  </a:lnTo>
                  <a:lnTo>
                    <a:pt x="805" y="1268"/>
                  </a:lnTo>
                  <a:lnTo>
                    <a:pt x="816" y="1271"/>
                  </a:lnTo>
                  <a:lnTo>
                    <a:pt x="833" y="1285"/>
                  </a:lnTo>
                  <a:lnTo>
                    <a:pt x="842" y="1287"/>
                  </a:lnTo>
                  <a:lnTo>
                    <a:pt x="850" y="1283"/>
                  </a:lnTo>
                  <a:lnTo>
                    <a:pt x="864" y="1261"/>
                  </a:lnTo>
                  <a:lnTo>
                    <a:pt x="866" y="1264"/>
                  </a:lnTo>
                  <a:lnTo>
                    <a:pt x="873" y="1268"/>
                  </a:lnTo>
                  <a:lnTo>
                    <a:pt x="883" y="1261"/>
                  </a:lnTo>
                  <a:lnTo>
                    <a:pt x="894" y="1245"/>
                  </a:lnTo>
                  <a:lnTo>
                    <a:pt x="892" y="1238"/>
                  </a:lnTo>
                  <a:lnTo>
                    <a:pt x="883" y="1228"/>
                  </a:lnTo>
                  <a:lnTo>
                    <a:pt x="864" y="1193"/>
                  </a:lnTo>
                  <a:lnTo>
                    <a:pt x="852" y="1181"/>
                  </a:lnTo>
                  <a:lnTo>
                    <a:pt x="800" y="1164"/>
                  </a:lnTo>
                  <a:lnTo>
                    <a:pt x="786" y="1164"/>
                  </a:lnTo>
                  <a:lnTo>
                    <a:pt x="781" y="1162"/>
                  </a:lnTo>
                  <a:lnTo>
                    <a:pt x="769" y="1150"/>
                  </a:lnTo>
                  <a:lnTo>
                    <a:pt x="762" y="1150"/>
                  </a:lnTo>
                  <a:lnTo>
                    <a:pt x="715" y="1152"/>
                  </a:lnTo>
                  <a:lnTo>
                    <a:pt x="701" y="1148"/>
                  </a:lnTo>
                  <a:lnTo>
                    <a:pt x="686" y="1138"/>
                  </a:lnTo>
                  <a:lnTo>
                    <a:pt x="675" y="1126"/>
                  </a:lnTo>
                  <a:lnTo>
                    <a:pt x="715" y="1129"/>
                  </a:lnTo>
                  <a:lnTo>
                    <a:pt x="798" y="1152"/>
                  </a:lnTo>
                  <a:lnTo>
                    <a:pt x="838" y="1155"/>
                  </a:lnTo>
                  <a:lnTo>
                    <a:pt x="816" y="1129"/>
                  </a:lnTo>
                  <a:lnTo>
                    <a:pt x="764" y="1103"/>
                  </a:lnTo>
                  <a:lnTo>
                    <a:pt x="741" y="1072"/>
                  </a:lnTo>
                  <a:lnTo>
                    <a:pt x="802" y="1051"/>
                  </a:lnTo>
                  <a:lnTo>
                    <a:pt x="805" y="1046"/>
                  </a:lnTo>
                  <a:lnTo>
                    <a:pt x="802" y="1036"/>
                  </a:lnTo>
                  <a:lnTo>
                    <a:pt x="783" y="1025"/>
                  </a:lnTo>
                  <a:lnTo>
                    <a:pt x="743" y="1034"/>
                  </a:lnTo>
                  <a:lnTo>
                    <a:pt x="727" y="1020"/>
                  </a:lnTo>
                  <a:lnTo>
                    <a:pt x="736" y="1006"/>
                  </a:lnTo>
                  <a:lnTo>
                    <a:pt x="741" y="991"/>
                  </a:lnTo>
                  <a:lnTo>
                    <a:pt x="736" y="977"/>
                  </a:lnTo>
                  <a:lnTo>
                    <a:pt x="722" y="968"/>
                  </a:lnTo>
                  <a:lnTo>
                    <a:pt x="708" y="970"/>
                  </a:lnTo>
                  <a:lnTo>
                    <a:pt x="696" y="984"/>
                  </a:lnTo>
                  <a:lnTo>
                    <a:pt x="689" y="999"/>
                  </a:lnTo>
                  <a:lnTo>
                    <a:pt x="679" y="1010"/>
                  </a:lnTo>
                  <a:lnTo>
                    <a:pt x="670" y="1010"/>
                  </a:lnTo>
                  <a:lnTo>
                    <a:pt x="641" y="1001"/>
                  </a:lnTo>
                  <a:lnTo>
                    <a:pt x="587" y="996"/>
                  </a:lnTo>
                  <a:lnTo>
                    <a:pt x="585" y="996"/>
                  </a:lnTo>
                  <a:lnTo>
                    <a:pt x="568" y="989"/>
                  </a:lnTo>
                  <a:lnTo>
                    <a:pt x="561" y="996"/>
                  </a:lnTo>
                  <a:lnTo>
                    <a:pt x="507" y="982"/>
                  </a:lnTo>
                  <a:lnTo>
                    <a:pt x="497" y="984"/>
                  </a:lnTo>
                  <a:lnTo>
                    <a:pt x="478" y="999"/>
                  </a:lnTo>
                  <a:lnTo>
                    <a:pt x="469" y="1006"/>
                  </a:lnTo>
                  <a:lnTo>
                    <a:pt x="419" y="1013"/>
                  </a:lnTo>
                  <a:lnTo>
                    <a:pt x="421" y="1020"/>
                  </a:lnTo>
                  <a:lnTo>
                    <a:pt x="436" y="1027"/>
                  </a:lnTo>
                  <a:lnTo>
                    <a:pt x="412" y="1029"/>
                  </a:lnTo>
                  <a:lnTo>
                    <a:pt x="393" y="1025"/>
                  </a:lnTo>
                  <a:lnTo>
                    <a:pt x="379" y="1008"/>
                  </a:lnTo>
                  <a:lnTo>
                    <a:pt x="367" y="975"/>
                  </a:lnTo>
                  <a:lnTo>
                    <a:pt x="379" y="982"/>
                  </a:lnTo>
                  <a:lnTo>
                    <a:pt x="391" y="980"/>
                  </a:lnTo>
                  <a:lnTo>
                    <a:pt x="398" y="970"/>
                  </a:lnTo>
                  <a:lnTo>
                    <a:pt x="400" y="954"/>
                  </a:lnTo>
                  <a:lnTo>
                    <a:pt x="393" y="958"/>
                  </a:lnTo>
                  <a:lnTo>
                    <a:pt x="386" y="963"/>
                  </a:lnTo>
                  <a:lnTo>
                    <a:pt x="369" y="965"/>
                  </a:lnTo>
                  <a:lnTo>
                    <a:pt x="365" y="961"/>
                  </a:lnTo>
                  <a:lnTo>
                    <a:pt x="362" y="928"/>
                  </a:lnTo>
                  <a:lnTo>
                    <a:pt x="355" y="923"/>
                  </a:lnTo>
                  <a:lnTo>
                    <a:pt x="341" y="916"/>
                  </a:lnTo>
                  <a:lnTo>
                    <a:pt x="296" y="885"/>
                  </a:lnTo>
                  <a:lnTo>
                    <a:pt x="287" y="875"/>
                  </a:lnTo>
                  <a:lnTo>
                    <a:pt x="294" y="871"/>
                  </a:lnTo>
                  <a:lnTo>
                    <a:pt x="303" y="868"/>
                  </a:lnTo>
                  <a:lnTo>
                    <a:pt x="310" y="861"/>
                  </a:lnTo>
                  <a:lnTo>
                    <a:pt x="310" y="849"/>
                  </a:lnTo>
                  <a:lnTo>
                    <a:pt x="303" y="845"/>
                  </a:lnTo>
                  <a:lnTo>
                    <a:pt x="294" y="842"/>
                  </a:lnTo>
                  <a:lnTo>
                    <a:pt x="282" y="842"/>
                  </a:lnTo>
                  <a:lnTo>
                    <a:pt x="275" y="845"/>
                  </a:lnTo>
                  <a:lnTo>
                    <a:pt x="270" y="852"/>
                  </a:lnTo>
                  <a:lnTo>
                    <a:pt x="270" y="864"/>
                  </a:lnTo>
                  <a:lnTo>
                    <a:pt x="265" y="873"/>
                  </a:lnTo>
                  <a:lnTo>
                    <a:pt x="254" y="875"/>
                  </a:lnTo>
                  <a:lnTo>
                    <a:pt x="249" y="871"/>
                  </a:lnTo>
                  <a:lnTo>
                    <a:pt x="232" y="842"/>
                  </a:lnTo>
                  <a:lnTo>
                    <a:pt x="232" y="833"/>
                  </a:lnTo>
                  <a:lnTo>
                    <a:pt x="251" y="833"/>
                  </a:lnTo>
                  <a:lnTo>
                    <a:pt x="263" y="831"/>
                  </a:lnTo>
                  <a:lnTo>
                    <a:pt x="268" y="823"/>
                  </a:lnTo>
                  <a:lnTo>
                    <a:pt x="272" y="814"/>
                  </a:lnTo>
                  <a:lnTo>
                    <a:pt x="280" y="807"/>
                  </a:lnTo>
                  <a:lnTo>
                    <a:pt x="289" y="800"/>
                  </a:lnTo>
                  <a:lnTo>
                    <a:pt x="296" y="797"/>
                  </a:lnTo>
                  <a:lnTo>
                    <a:pt x="310" y="788"/>
                  </a:lnTo>
                  <a:lnTo>
                    <a:pt x="315" y="774"/>
                  </a:lnTo>
                  <a:lnTo>
                    <a:pt x="313" y="757"/>
                  </a:lnTo>
                  <a:lnTo>
                    <a:pt x="303" y="752"/>
                  </a:lnTo>
                  <a:lnTo>
                    <a:pt x="303" y="738"/>
                  </a:lnTo>
                  <a:lnTo>
                    <a:pt x="291" y="712"/>
                  </a:lnTo>
                  <a:lnTo>
                    <a:pt x="270" y="667"/>
                  </a:lnTo>
                  <a:lnTo>
                    <a:pt x="258" y="653"/>
                  </a:lnTo>
                  <a:lnTo>
                    <a:pt x="249" y="644"/>
                  </a:lnTo>
                  <a:lnTo>
                    <a:pt x="237" y="639"/>
                  </a:lnTo>
                  <a:lnTo>
                    <a:pt x="220" y="639"/>
                  </a:lnTo>
                  <a:lnTo>
                    <a:pt x="209" y="651"/>
                  </a:lnTo>
                  <a:lnTo>
                    <a:pt x="202" y="655"/>
                  </a:lnTo>
                  <a:lnTo>
                    <a:pt x="197" y="648"/>
                  </a:lnTo>
                  <a:lnTo>
                    <a:pt x="194" y="632"/>
                  </a:lnTo>
                  <a:lnTo>
                    <a:pt x="197" y="620"/>
                  </a:lnTo>
                  <a:lnTo>
                    <a:pt x="204" y="615"/>
                  </a:lnTo>
                  <a:lnTo>
                    <a:pt x="213" y="615"/>
                  </a:lnTo>
                  <a:lnTo>
                    <a:pt x="232" y="603"/>
                  </a:lnTo>
                  <a:lnTo>
                    <a:pt x="237" y="584"/>
                  </a:lnTo>
                  <a:lnTo>
                    <a:pt x="230" y="561"/>
                  </a:lnTo>
                  <a:lnTo>
                    <a:pt x="216" y="539"/>
                  </a:lnTo>
                  <a:lnTo>
                    <a:pt x="178" y="504"/>
                  </a:lnTo>
                  <a:lnTo>
                    <a:pt x="140" y="487"/>
                  </a:lnTo>
                  <a:lnTo>
                    <a:pt x="57" y="476"/>
                  </a:lnTo>
                  <a:lnTo>
                    <a:pt x="55" y="466"/>
                  </a:lnTo>
                  <a:lnTo>
                    <a:pt x="171" y="461"/>
                  </a:lnTo>
                  <a:lnTo>
                    <a:pt x="157" y="442"/>
                  </a:lnTo>
                  <a:lnTo>
                    <a:pt x="107" y="428"/>
                  </a:lnTo>
                  <a:lnTo>
                    <a:pt x="88" y="419"/>
                  </a:lnTo>
                  <a:lnTo>
                    <a:pt x="79" y="409"/>
                  </a:lnTo>
                  <a:lnTo>
                    <a:pt x="74" y="400"/>
                  </a:lnTo>
                  <a:lnTo>
                    <a:pt x="67" y="393"/>
                  </a:lnTo>
                  <a:lnTo>
                    <a:pt x="53" y="388"/>
                  </a:lnTo>
                  <a:lnTo>
                    <a:pt x="15" y="390"/>
                  </a:lnTo>
                  <a:lnTo>
                    <a:pt x="3" y="386"/>
                  </a:lnTo>
                  <a:lnTo>
                    <a:pt x="0" y="379"/>
                  </a:lnTo>
                  <a:lnTo>
                    <a:pt x="119" y="379"/>
                  </a:lnTo>
                  <a:lnTo>
                    <a:pt x="140" y="371"/>
                  </a:lnTo>
                  <a:lnTo>
                    <a:pt x="183" y="348"/>
                  </a:lnTo>
                  <a:lnTo>
                    <a:pt x="206" y="341"/>
                  </a:lnTo>
                  <a:lnTo>
                    <a:pt x="209" y="350"/>
                  </a:lnTo>
                  <a:lnTo>
                    <a:pt x="199" y="348"/>
                  </a:lnTo>
                  <a:lnTo>
                    <a:pt x="192" y="350"/>
                  </a:lnTo>
                  <a:lnTo>
                    <a:pt x="185" y="355"/>
                  </a:lnTo>
                  <a:lnTo>
                    <a:pt x="180" y="362"/>
                  </a:lnTo>
                  <a:lnTo>
                    <a:pt x="194" y="381"/>
                  </a:lnTo>
                  <a:lnTo>
                    <a:pt x="216" y="395"/>
                  </a:lnTo>
                  <a:lnTo>
                    <a:pt x="239" y="400"/>
                  </a:lnTo>
                  <a:lnTo>
                    <a:pt x="256" y="386"/>
                  </a:lnTo>
                  <a:lnTo>
                    <a:pt x="220" y="364"/>
                  </a:lnTo>
                  <a:lnTo>
                    <a:pt x="230" y="355"/>
                  </a:lnTo>
                  <a:lnTo>
                    <a:pt x="237" y="360"/>
                  </a:lnTo>
                  <a:lnTo>
                    <a:pt x="249" y="362"/>
                  </a:lnTo>
                  <a:lnTo>
                    <a:pt x="275" y="357"/>
                  </a:lnTo>
                  <a:lnTo>
                    <a:pt x="287" y="350"/>
                  </a:lnTo>
                  <a:lnTo>
                    <a:pt x="308" y="331"/>
                  </a:lnTo>
                  <a:lnTo>
                    <a:pt x="332" y="322"/>
                  </a:lnTo>
                  <a:lnTo>
                    <a:pt x="341" y="312"/>
                  </a:lnTo>
                  <a:lnTo>
                    <a:pt x="348" y="300"/>
                  </a:lnTo>
                  <a:lnTo>
                    <a:pt x="348" y="281"/>
                  </a:lnTo>
                  <a:lnTo>
                    <a:pt x="348" y="272"/>
                  </a:lnTo>
                  <a:lnTo>
                    <a:pt x="348" y="253"/>
                  </a:lnTo>
                  <a:lnTo>
                    <a:pt x="348" y="246"/>
                  </a:lnTo>
                  <a:lnTo>
                    <a:pt x="343" y="234"/>
                  </a:lnTo>
                  <a:lnTo>
                    <a:pt x="327" y="220"/>
                  </a:lnTo>
                  <a:lnTo>
                    <a:pt x="322" y="210"/>
                  </a:lnTo>
                  <a:lnTo>
                    <a:pt x="341" y="220"/>
                  </a:lnTo>
                  <a:lnTo>
                    <a:pt x="360" y="220"/>
                  </a:lnTo>
                  <a:lnTo>
                    <a:pt x="374" y="210"/>
                  </a:lnTo>
                  <a:lnTo>
                    <a:pt x="388" y="189"/>
                  </a:lnTo>
                  <a:lnTo>
                    <a:pt x="412" y="192"/>
                  </a:lnTo>
                  <a:lnTo>
                    <a:pt x="426" y="154"/>
                  </a:lnTo>
                  <a:lnTo>
                    <a:pt x="421" y="104"/>
                  </a:lnTo>
                  <a:lnTo>
                    <a:pt x="391" y="66"/>
                  </a:lnTo>
                  <a:lnTo>
                    <a:pt x="369" y="61"/>
                  </a:lnTo>
                  <a:lnTo>
                    <a:pt x="322" y="64"/>
                  </a:lnTo>
                  <a:lnTo>
                    <a:pt x="263" y="50"/>
                  </a:lnTo>
                  <a:lnTo>
                    <a:pt x="244" y="38"/>
                  </a:lnTo>
                  <a:lnTo>
                    <a:pt x="235" y="16"/>
                  </a:lnTo>
                  <a:lnTo>
                    <a:pt x="332" y="47"/>
                  </a:lnTo>
                  <a:lnTo>
                    <a:pt x="351" y="40"/>
                  </a:lnTo>
                  <a:lnTo>
                    <a:pt x="464" y="42"/>
                  </a:lnTo>
                  <a:lnTo>
                    <a:pt x="478" y="52"/>
                  </a:lnTo>
                  <a:lnTo>
                    <a:pt x="509" y="47"/>
                  </a:lnTo>
                  <a:lnTo>
                    <a:pt x="556" y="24"/>
                  </a:lnTo>
                  <a:lnTo>
                    <a:pt x="580" y="5"/>
                  </a:lnTo>
                  <a:lnTo>
                    <a:pt x="592" y="0"/>
                  </a:lnTo>
                  <a:lnTo>
                    <a:pt x="604" y="9"/>
                  </a:lnTo>
                  <a:lnTo>
                    <a:pt x="601" y="21"/>
                  </a:lnTo>
                  <a:lnTo>
                    <a:pt x="587" y="50"/>
                  </a:lnTo>
                  <a:lnTo>
                    <a:pt x="582" y="64"/>
                  </a:lnTo>
                  <a:lnTo>
                    <a:pt x="594" y="76"/>
                  </a:lnTo>
                  <a:lnTo>
                    <a:pt x="589" y="85"/>
                  </a:lnTo>
                  <a:lnTo>
                    <a:pt x="580" y="90"/>
                  </a:lnTo>
                  <a:lnTo>
                    <a:pt x="566" y="85"/>
                  </a:lnTo>
                  <a:lnTo>
                    <a:pt x="566" y="80"/>
                  </a:lnTo>
                  <a:lnTo>
                    <a:pt x="568" y="66"/>
                  </a:lnTo>
                  <a:lnTo>
                    <a:pt x="544" y="71"/>
                  </a:lnTo>
                  <a:lnTo>
                    <a:pt x="537" y="78"/>
                  </a:lnTo>
                  <a:lnTo>
                    <a:pt x="533" y="90"/>
                  </a:lnTo>
                  <a:lnTo>
                    <a:pt x="578" y="147"/>
                  </a:lnTo>
                  <a:lnTo>
                    <a:pt x="596" y="180"/>
                  </a:lnTo>
                  <a:lnTo>
                    <a:pt x="592" y="206"/>
                  </a:lnTo>
                  <a:lnTo>
                    <a:pt x="580" y="208"/>
                  </a:lnTo>
                  <a:lnTo>
                    <a:pt x="559" y="206"/>
                  </a:lnTo>
                  <a:lnTo>
                    <a:pt x="547" y="213"/>
                  </a:lnTo>
                  <a:lnTo>
                    <a:pt x="537" y="232"/>
                  </a:lnTo>
                  <a:lnTo>
                    <a:pt x="530" y="241"/>
                  </a:lnTo>
                  <a:lnTo>
                    <a:pt x="518" y="244"/>
                  </a:lnTo>
                  <a:lnTo>
                    <a:pt x="518" y="253"/>
                  </a:lnTo>
                  <a:lnTo>
                    <a:pt x="530" y="255"/>
                  </a:lnTo>
                  <a:lnTo>
                    <a:pt x="566" y="246"/>
                  </a:lnTo>
                  <a:lnTo>
                    <a:pt x="575" y="239"/>
                  </a:lnTo>
                  <a:lnTo>
                    <a:pt x="585" y="229"/>
                  </a:lnTo>
                  <a:lnTo>
                    <a:pt x="596" y="220"/>
                  </a:lnTo>
                  <a:lnTo>
                    <a:pt x="611" y="220"/>
                  </a:lnTo>
                  <a:lnTo>
                    <a:pt x="615" y="229"/>
                  </a:lnTo>
                  <a:lnTo>
                    <a:pt x="627" y="251"/>
                  </a:lnTo>
                  <a:lnTo>
                    <a:pt x="637" y="270"/>
                  </a:lnTo>
                  <a:lnTo>
                    <a:pt x="637" y="279"/>
                  </a:lnTo>
                  <a:lnTo>
                    <a:pt x="582" y="298"/>
                  </a:lnTo>
                  <a:lnTo>
                    <a:pt x="570" y="305"/>
                  </a:lnTo>
                  <a:lnTo>
                    <a:pt x="566" y="312"/>
                  </a:lnTo>
                  <a:lnTo>
                    <a:pt x="578" y="322"/>
                  </a:lnTo>
                  <a:lnTo>
                    <a:pt x="587" y="322"/>
                  </a:lnTo>
                  <a:lnTo>
                    <a:pt x="620" y="315"/>
                  </a:lnTo>
                  <a:lnTo>
                    <a:pt x="625" y="310"/>
                  </a:lnTo>
                  <a:lnTo>
                    <a:pt x="630" y="303"/>
                  </a:lnTo>
                  <a:lnTo>
                    <a:pt x="644" y="315"/>
                  </a:lnTo>
                  <a:lnTo>
                    <a:pt x="665" y="338"/>
                  </a:lnTo>
                  <a:lnTo>
                    <a:pt x="675" y="352"/>
                  </a:lnTo>
                  <a:lnTo>
                    <a:pt x="675" y="360"/>
                  </a:lnTo>
                  <a:lnTo>
                    <a:pt x="672" y="367"/>
                  </a:lnTo>
                  <a:lnTo>
                    <a:pt x="670" y="390"/>
                  </a:lnTo>
                  <a:lnTo>
                    <a:pt x="672" y="386"/>
                  </a:lnTo>
                  <a:lnTo>
                    <a:pt x="679" y="376"/>
                  </a:lnTo>
                  <a:lnTo>
                    <a:pt x="686" y="362"/>
                  </a:lnTo>
                  <a:lnTo>
                    <a:pt x="705" y="293"/>
                  </a:lnTo>
                  <a:lnTo>
                    <a:pt x="708" y="291"/>
                  </a:lnTo>
                  <a:lnTo>
                    <a:pt x="708" y="291"/>
                  </a:lnTo>
                  <a:lnTo>
                    <a:pt x="734" y="284"/>
                  </a:lnTo>
                  <a:lnTo>
                    <a:pt x="743" y="279"/>
                  </a:lnTo>
                  <a:lnTo>
                    <a:pt x="743" y="277"/>
                  </a:lnTo>
                  <a:lnTo>
                    <a:pt x="743" y="274"/>
                  </a:lnTo>
                  <a:lnTo>
                    <a:pt x="755" y="277"/>
                  </a:lnTo>
                  <a:lnTo>
                    <a:pt x="795" y="291"/>
                  </a:lnTo>
                  <a:lnTo>
                    <a:pt x="793" y="312"/>
                  </a:lnTo>
                  <a:lnTo>
                    <a:pt x="790" y="329"/>
                  </a:lnTo>
                  <a:lnTo>
                    <a:pt x="769" y="357"/>
                  </a:lnTo>
                  <a:lnTo>
                    <a:pt x="762" y="376"/>
                  </a:lnTo>
                  <a:lnTo>
                    <a:pt x="779" y="376"/>
                  </a:lnTo>
                  <a:lnTo>
                    <a:pt x="798" y="364"/>
                  </a:lnTo>
                  <a:lnTo>
                    <a:pt x="812" y="345"/>
                  </a:lnTo>
                  <a:lnTo>
                    <a:pt x="809" y="324"/>
                  </a:lnTo>
                  <a:lnTo>
                    <a:pt x="819" y="317"/>
                  </a:lnTo>
                  <a:lnTo>
                    <a:pt x="833" y="319"/>
                  </a:lnTo>
                  <a:lnTo>
                    <a:pt x="845" y="329"/>
                  </a:lnTo>
                  <a:lnTo>
                    <a:pt x="854" y="343"/>
                  </a:lnTo>
                  <a:lnTo>
                    <a:pt x="831" y="341"/>
                  </a:lnTo>
                  <a:lnTo>
                    <a:pt x="826" y="343"/>
                  </a:lnTo>
                  <a:lnTo>
                    <a:pt x="833" y="355"/>
                  </a:lnTo>
                  <a:lnTo>
                    <a:pt x="847" y="362"/>
                  </a:lnTo>
                  <a:lnTo>
                    <a:pt x="873" y="367"/>
                  </a:lnTo>
                  <a:lnTo>
                    <a:pt x="873" y="341"/>
                  </a:lnTo>
                  <a:lnTo>
                    <a:pt x="883" y="298"/>
                  </a:lnTo>
                  <a:lnTo>
                    <a:pt x="880" y="270"/>
                  </a:lnTo>
                  <a:lnTo>
                    <a:pt x="854" y="208"/>
                  </a:lnTo>
                  <a:lnTo>
                    <a:pt x="883" y="203"/>
                  </a:lnTo>
                  <a:lnTo>
                    <a:pt x="913" y="227"/>
                  </a:lnTo>
                  <a:lnTo>
                    <a:pt x="928" y="237"/>
                  </a:lnTo>
                  <a:lnTo>
                    <a:pt x="982" y="237"/>
                  </a:lnTo>
                  <a:lnTo>
                    <a:pt x="973" y="248"/>
                  </a:lnTo>
                  <a:lnTo>
                    <a:pt x="975" y="255"/>
                  </a:lnTo>
                  <a:lnTo>
                    <a:pt x="977" y="258"/>
                  </a:lnTo>
                  <a:lnTo>
                    <a:pt x="980" y="260"/>
                  </a:lnTo>
                  <a:lnTo>
                    <a:pt x="982" y="263"/>
                  </a:lnTo>
                  <a:lnTo>
                    <a:pt x="999" y="270"/>
                  </a:lnTo>
                  <a:lnTo>
                    <a:pt x="1001" y="272"/>
                  </a:lnTo>
                  <a:lnTo>
                    <a:pt x="999" y="279"/>
                  </a:lnTo>
                  <a:lnTo>
                    <a:pt x="975" y="303"/>
                  </a:lnTo>
                  <a:lnTo>
                    <a:pt x="961" y="312"/>
                  </a:lnTo>
                  <a:lnTo>
                    <a:pt x="939" y="336"/>
                  </a:lnTo>
                  <a:lnTo>
                    <a:pt x="944" y="343"/>
                  </a:lnTo>
                  <a:lnTo>
                    <a:pt x="947" y="345"/>
                  </a:lnTo>
                  <a:lnTo>
                    <a:pt x="947" y="348"/>
                  </a:lnTo>
                  <a:lnTo>
                    <a:pt x="947" y="350"/>
                  </a:lnTo>
                  <a:lnTo>
                    <a:pt x="947" y="355"/>
                  </a:lnTo>
                  <a:lnTo>
                    <a:pt x="947" y="360"/>
                  </a:lnTo>
                  <a:lnTo>
                    <a:pt x="949" y="369"/>
                  </a:lnTo>
                  <a:lnTo>
                    <a:pt x="951" y="376"/>
                  </a:lnTo>
                  <a:lnTo>
                    <a:pt x="954" y="381"/>
                  </a:lnTo>
                  <a:lnTo>
                    <a:pt x="958" y="395"/>
                  </a:lnTo>
                  <a:lnTo>
                    <a:pt x="982" y="402"/>
                  </a:lnTo>
                  <a:lnTo>
                    <a:pt x="996" y="400"/>
                  </a:lnTo>
                  <a:lnTo>
                    <a:pt x="1008" y="388"/>
                  </a:lnTo>
                  <a:lnTo>
                    <a:pt x="1017" y="395"/>
                  </a:lnTo>
                  <a:lnTo>
                    <a:pt x="1039" y="388"/>
                  </a:lnTo>
                  <a:lnTo>
                    <a:pt x="1065" y="386"/>
                  </a:lnTo>
                  <a:lnTo>
                    <a:pt x="1098" y="397"/>
                  </a:lnTo>
                  <a:lnTo>
                    <a:pt x="1079" y="412"/>
                  </a:lnTo>
                  <a:lnTo>
                    <a:pt x="1032" y="483"/>
                  </a:lnTo>
                  <a:lnTo>
                    <a:pt x="1008" y="563"/>
                  </a:lnTo>
                  <a:lnTo>
                    <a:pt x="1041" y="627"/>
                  </a:lnTo>
                  <a:lnTo>
                    <a:pt x="1081" y="653"/>
                  </a:lnTo>
                  <a:lnTo>
                    <a:pt x="1093" y="653"/>
                  </a:lnTo>
                  <a:lnTo>
                    <a:pt x="1136" y="651"/>
                  </a:lnTo>
                  <a:lnTo>
                    <a:pt x="1138" y="651"/>
                  </a:lnTo>
                  <a:lnTo>
                    <a:pt x="1152" y="653"/>
                  </a:lnTo>
                  <a:lnTo>
                    <a:pt x="1188" y="677"/>
                  </a:lnTo>
                  <a:lnTo>
                    <a:pt x="1209" y="693"/>
                  </a:lnTo>
                  <a:lnTo>
                    <a:pt x="1218" y="710"/>
                  </a:lnTo>
                  <a:lnTo>
                    <a:pt x="1223" y="731"/>
                  </a:lnTo>
                  <a:lnTo>
                    <a:pt x="1230" y="750"/>
                  </a:lnTo>
                  <a:lnTo>
                    <a:pt x="1247" y="783"/>
                  </a:lnTo>
                  <a:lnTo>
                    <a:pt x="1237" y="797"/>
                  </a:lnTo>
                  <a:lnTo>
                    <a:pt x="1235" y="802"/>
                  </a:lnTo>
                  <a:lnTo>
                    <a:pt x="1202" y="835"/>
                  </a:lnTo>
                  <a:lnTo>
                    <a:pt x="1058" y="894"/>
                  </a:lnTo>
                  <a:lnTo>
                    <a:pt x="1048" y="909"/>
                  </a:lnTo>
                  <a:lnTo>
                    <a:pt x="1032" y="923"/>
                  </a:lnTo>
                  <a:lnTo>
                    <a:pt x="1020" y="946"/>
                  </a:lnTo>
                  <a:lnTo>
                    <a:pt x="1015" y="973"/>
                  </a:lnTo>
                  <a:lnTo>
                    <a:pt x="1025" y="994"/>
                  </a:lnTo>
                  <a:lnTo>
                    <a:pt x="1020" y="1006"/>
                  </a:lnTo>
                  <a:lnTo>
                    <a:pt x="1015" y="1010"/>
                  </a:lnTo>
                  <a:lnTo>
                    <a:pt x="1008" y="1010"/>
                  </a:lnTo>
                  <a:lnTo>
                    <a:pt x="1001" y="1006"/>
                  </a:lnTo>
                  <a:lnTo>
                    <a:pt x="1001" y="977"/>
                  </a:lnTo>
                  <a:lnTo>
                    <a:pt x="989" y="963"/>
                  </a:lnTo>
                  <a:lnTo>
                    <a:pt x="975" y="961"/>
                  </a:lnTo>
                  <a:lnTo>
                    <a:pt x="961" y="973"/>
                  </a:lnTo>
                  <a:lnTo>
                    <a:pt x="956" y="980"/>
                  </a:lnTo>
                  <a:lnTo>
                    <a:pt x="951" y="982"/>
                  </a:lnTo>
                  <a:lnTo>
                    <a:pt x="949" y="987"/>
                  </a:lnTo>
                  <a:lnTo>
                    <a:pt x="949" y="1001"/>
                  </a:lnTo>
                  <a:lnTo>
                    <a:pt x="954" y="1006"/>
                  </a:lnTo>
                  <a:lnTo>
                    <a:pt x="977" y="1017"/>
                  </a:lnTo>
                  <a:lnTo>
                    <a:pt x="1039" y="1015"/>
                  </a:lnTo>
                  <a:lnTo>
                    <a:pt x="1069" y="1020"/>
                  </a:lnTo>
                  <a:lnTo>
                    <a:pt x="1079" y="1048"/>
                  </a:lnTo>
                  <a:lnTo>
                    <a:pt x="1079" y="1062"/>
                  </a:lnTo>
                  <a:lnTo>
                    <a:pt x="1074" y="1067"/>
                  </a:lnTo>
                  <a:lnTo>
                    <a:pt x="1069" y="1070"/>
                  </a:lnTo>
                  <a:lnTo>
                    <a:pt x="1065" y="1077"/>
                  </a:lnTo>
                  <a:lnTo>
                    <a:pt x="1051" y="1086"/>
                  </a:lnTo>
                  <a:lnTo>
                    <a:pt x="1043" y="1096"/>
                  </a:lnTo>
                  <a:lnTo>
                    <a:pt x="1051" y="1098"/>
                  </a:lnTo>
                  <a:lnTo>
                    <a:pt x="1088" y="1152"/>
                  </a:lnTo>
                  <a:lnTo>
                    <a:pt x="1091" y="1178"/>
                  </a:lnTo>
                  <a:lnTo>
                    <a:pt x="1084" y="1193"/>
                  </a:lnTo>
                  <a:lnTo>
                    <a:pt x="1069" y="1200"/>
                  </a:lnTo>
                  <a:lnTo>
                    <a:pt x="1053" y="1202"/>
                  </a:lnTo>
                  <a:lnTo>
                    <a:pt x="1043" y="1209"/>
                  </a:lnTo>
                  <a:lnTo>
                    <a:pt x="1022" y="1233"/>
                  </a:lnTo>
                  <a:lnTo>
                    <a:pt x="1006" y="1238"/>
                  </a:lnTo>
                  <a:lnTo>
                    <a:pt x="977" y="1230"/>
                  </a:lnTo>
                  <a:lnTo>
                    <a:pt x="932" y="1200"/>
                  </a:lnTo>
                  <a:lnTo>
                    <a:pt x="906" y="1200"/>
                  </a:lnTo>
                  <a:lnTo>
                    <a:pt x="906" y="1204"/>
                  </a:lnTo>
                  <a:lnTo>
                    <a:pt x="909" y="1207"/>
                  </a:lnTo>
                  <a:lnTo>
                    <a:pt x="911" y="1204"/>
                  </a:lnTo>
                  <a:lnTo>
                    <a:pt x="913" y="1207"/>
                  </a:lnTo>
                  <a:lnTo>
                    <a:pt x="909" y="1209"/>
                  </a:lnTo>
                  <a:lnTo>
                    <a:pt x="909" y="1214"/>
                  </a:lnTo>
                  <a:lnTo>
                    <a:pt x="906" y="1216"/>
                  </a:lnTo>
                  <a:lnTo>
                    <a:pt x="899" y="1219"/>
                  </a:lnTo>
                  <a:lnTo>
                    <a:pt x="909" y="1242"/>
                  </a:lnTo>
                  <a:lnTo>
                    <a:pt x="904" y="1257"/>
                  </a:lnTo>
                  <a:lnTo>
                    <a:pt x="899" y="1271"/>
                  </a:lnTo>
                  <a:lnTo>
                    <a:pt x="902" y="1290"/>
                  </a:lnTo>
                  <a:lnTo>
                    <a:pt x="909" y="1301"/>
                  </a:lnTo>
                  <a:lnTo>
                    <a:pt x="920" y="1309"/>
                  </a:lnTo>
                  <a:lnTo>
                    <a:pt x="932" y="1309"/>
                  </a:lnTo>
                  <a:lnTo>
                    <a:pt x="939" y="1299"/>
                  </a:lnTo>
                  <a:lnTo>
                    <a:pt x="937" y="1297"/>
                  </a:lnTo>
                  <a:lnTo>
                    <a:pt x="932" y="1285"/>
                  </a:lnTo>
                  <a:lnTo>
                    <a:pt x="937" y="1283"/>
                  </a:lnTo>
                  <a:lnTo>
                    <a:pt x="956" y="1271"/>
                  </a:lnTo>
                  <a:lnTo>
                    <a:pt x="963" y="1278"/>
                  </a:lnTo>
                  <a:lnTo>
                    <a:pt x="977" y="1299"/>
                  </a:lnTo>
                  <a:lnTo>
                    <a:pt x="980" y="1304"/>
                  </a:lnTo>
                  <a:lnTo>
                    <a:pt x="987" y="1309"/>
                  </a:lnTo>
                  <a:lnTo>
                    <a:pt x="1015" y="1328"/>
                  </a:lnTo>
                  <a:lnTo>
                    <a:pt x="1027" y="1332"/>
                  </a:lnTo>
                  <a:lnTo>
                    <a:pt x="1041" y="1328"/>
                  </a:lnTo>
                  <a:lnTo>
                    <a:pt x="1055" y="1323"/>
                  </a:lnTo>
                  <a:lnTo>
                    <a:pt x="1067" y="1320"/>
                  </a:lnTo>
                  <a:lnTo>
                    <a:pt x="1081" y="1328"/>
                  </a:lnTo>
                  <a:lnTo>
                    <a:pt x="1107" y="1356"/>
                  </a:lnTo>
                  <a:close/>
                </a:path>
              </a:pathLst>
            </a:custGeom>
            <a:solidFill>
              <a:schemeClr val="accent1"/>
            </a:solid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grpSp>
      <p:grpSp>
        <p:nvGrpSpPr>
          <p:cNvPr id="15" name="Group 14"/>
          <p:cNvGrpSpPr/>
          <p:nvPr/>
        </p:nvGrpSpPr>
        <p:grpSpPr>
          <a:xfrm>
            <a:off x="12317273" y="4338259"/>
            <a:ext cx="11003809" cy="6612521"/>
            <a:chOff x="11972291" y="4332249"/>
            <a:chExt cx="12640147" cy="7595846"/>
          </a:xfrm>
        </p:grpSpPr>
        <p:sp>
          <p:nvSpPr>
            <p:cNvPr id="16" name="Rectangle 15"/>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7" name="Rectangle 16"/>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8" name="TextBox 17"/>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19" name="Rectangle 18"/>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0" name="Rectangle 19"/>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1" name="TextBox 20"/>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22" name="Rectangle 21"/>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 name="Rectangle 22"/>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4" name="TextBox 23"/>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25" name="Rectangle 24"/>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6" name="Rectangle 25"/>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7" name="TextBox 26"/>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28" name="TextBox 27"/>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5577278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extBox 103"/>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NETHERLANDS EDITABLE MAP</a:t>
            </a:r>
            <a:endParaRPr lang="en-US" sz="9600" spc="600" dirty="0">
              <a:solidFill>
                <a:schemeClr val="tx2"/>
              </a:solidFill>
              <a:latin typeface="Montserrat" charset="0"/>
              <a:ea typeface="Montserrat" charset="0"/>
              <a:cs typeface="Montserrat" charset="0"/>
            </a:endParaRPr>
          </a:p>
        </p:txBody>
      </p:sp>
      <p:sp>
        <p:nvSpPr>
          <p:cNvPr id="105" name="TextBox 104"/>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06" name="TextBox 105"/>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99" name="Group 98"/>
          <p:cNvGrpSpPr/>
          <p:nvPr/>
        </p:nvGrpSpPr>
        <p:grpSpPr>
          <a:xfrm>
            <a:off x="13022038" y="3851564"/>
            <a:ext cx="6748172" cy="8898708"/>
            <a:chOff x="2465825" y="4444501"/>
            <a:chExt cx="8337636" cy="10994711"/>
          </a:xfrm>
        </p:grpSpPr>
        <p:sp>
          <p:nvSpPr>
            <p:cNvPr id="100" name="Freeform 28"/>
            <p:cNvSpPr>
              <a:spLocks noEditPoints="1"/>
            </p:cNvSpPr>
            <p:nvPr/>
          </p:nvSpPr>
          <p:spPr bwMode="auto">
            <a:xfrm>
              <a:off x="4921079" y="6132858"/>
              <a:ext cx="1931564" cy="3861283"/>
            </a:xfrm>
            <a:custGeom>
              <a:avLst/>
              <a:gdLst>
                <a:gd name="T0" fmla="*/ 85 w 793"/>
                <a:gd name="T1" fmla="*/ 1337 h 1514"/>
                <a:gd name="T2" fmla="*/ 69 w 793"/>
                <a:gd name="T3" fmla="*/ 1420 h 1514"/>
                <a:gd name="T4" fmla="*/ 57 w 793"/>
                <a:gd name="T5" fmla="*/ 1486 h 1514"/>
                <a:gd name="T6" fmla="*/ 88 w 793"/>
                <a:gd name="T7" fmla="*/ 1496 h 1514"/>
                <a:gd name="T8" fmla="*/ 209 w 793"/>
                <a:gd name="T9" fmla="*/ 1455 h 1514"/>
                <a:gd name="T10" fmla="*/ 225 w 793"/>
                <a:gd name="T11" fmla="*/ 1491 h 1514"/>
                <a:gd name="T12" fmla="*/ 325 w 793"/>
                <a:gd name="T13" fmla="*/ 1448 h 1514"/>
                <a:gd name="T14" fmla="*/ 405 w 793"/>
                <a:gd name="T15" fmla="*/ 1387 h 1514"/>
                <a:gd name="T16" fmla="*/ 438 w 793"/>
                <a:gd name="T17" fmla="*/ 1377 h 1514"/>
                <a:gd name="T18" fmla="*/ 478 w 793"/>
                <a:gd name="T19" fmla="*/ 1368 h 1514"/>
                <a:gd name="T20" fmla="*/ 509 w 793"/>
                <a:gd name="T21" fmla="*/ 1382 h 1514"/>
                <a:gd name="T22" fmla="*/ 512 w 793"/>
                <a:gd name="T23" fmla="*/ 1406 h 1514"/>
                <a:gd name="T24" fmla="*/ 521 w 793"/>
                <a:gd name="T25" fmla="*/ 1415 h 1514"/>
                <a:gd name="T26" fmla="*/ 533 w 793"/>
                <a:gd name="T27" fmla="*/ 1432 h 1514"/>
                <a:gd name="T28" fmla="*/ 561 w 793"/>
                <a:gd name="T29" fmla="*/ 1467 h 1514"/>
                <a:gd name="T30" fmla="*/ 625 w 793"/>
                <a:gd name="T31" fmla="*/ 1491 h 1514"/>
                <a:gd name="T32" fmla="*/ 675 w 793"/>
                <a:gd name="T33" fmla="*/ 1500 h 1514"/>
                <a:gd name="T34" fmla="*/ 692 w 793"/>
                <a:gd name="T35" fmla="*/ 1439 h 1514"/>
                <a:gd name="T36" fmla="*/ 734 w 793"/>
                <a:gd name="T37" fmla="*/ 1356 h 1514"/>
                <a:gd name="T38" fmla="*/ 663 w 793"/>
                <a:gd name="T39" fmla="*/ 1313 h 1514"/>
                <a:gd name="T40" fmla="*/ 554 w 793"/>
                <a:gd name="T41" fmla="*/ 1271 h 1514"/>
                <a:gd name="T42" fmla="*/ 441 w 793"/>
                <a:gd name="T43" fmla="*/ 1226 h 1514"/>
                <a:gd name="T44" fmla="*/ 462 w 793"/>
                <a:gd name="T45" fmla="*/ 1212 h 1514"/>
                <a:gd name="T46" fmla="*/ 488 w 793"/>
                <a:gd name="T47" fmla="*/ 1219 h 1514"/>
                <a:gd name="T48" fmla="*/ 521 w 793"/>
                <a:gd name="T49" fmla="*/ 1162 h 1514"/>
                <a:gd name="T50" fmla="*/ 528 w 793"/>
                <a:gd name="T51" fmla="*/ 1117 h 1514"/>
                <a:gd name="T52" fmla="*/ 521 w 793"/>
                <a:gd name="T53" fmla="*/ 1074 h 1514"/>
                <a:gd name="T54" fmla="*/ 535 w 793"/>
                <a:gd name="T55" fmla="*/ 1029 h 1514"/>
                <a:gd name="T56" fmla="*/ 471 w 793"/>
                <a:gd name="T57" fmla="*/ 845 h 1514"/>
                <a:gd name="T58" fmla="*/ 547 w 793"/>
                <a:gd name="T59" fmla="*/ 824 h 1514"/>
                <a:gd name="T60" fmla="*/ 647 w 793"/>
                <a:gd name="T61" fmla="*/ 790 h 1514"/>
                <a:gd name="T62" fmla="*/ 713 w 793"/>
                <a:gd name="T63" fmla="*/ 703 h 1514"/>
                <a:gd name="T64" fmla="*/ 692 w 793"/>
                <a:gd name="T65" fmla="*/ 641 h 1514"/>
                <a:gd name="T66" fmla="*/ 604 w 793"/>
                <a:gd name="T67" fmla="*/ 632 h 1514"/>
                <a:gd name="T68" fmla="*/ 561 w 793"/>
                <a:gd name="T69" fmla="*/ 637 h 1514"/>
                <a:gd name="T70" fmla="*/ 519 w 793"/>
                <a:gd name="T71" fmla="*/ 481 h 1514"/>
                <a:gd name="T72" fmla="*/ 521 w 793"/>
                <a:gd name="T73" fmla="*/ 329 h 1514"/>
                <a:gd name="T74" fmla="*/ 561 w 793"/>
                <a:gd name="T75" fmla="*/ 253 h 1514"/>
                <a:gd name="T76" fmla="*/ 386 w 793"/>
                <a:gd name="T77" fmla="*/ 376 h 1514"/>
                <a:gd name="T78" fmla="*/ 254 w 793"/>
                <a:gd name="T79" fmla="*/ 421 h 1514"/>
                <a:gd name="T80" fmla="*/ 225 w 793"/>
                <a:gd name="T81" fmla="*/ 346 h 1514"/>
                <a:gd name="T82" fmla="*/ 152 w 793"/>
                <a:gd name="T83" fmla="*/ 421 h 1514"/>
                <a:gd name="T84" fmla="*/ 109 w 793"/>
                <a:gd name="T85" fmla="*/ 653 h 1514"/>
                <a:gd name="T86" fmla="*/ 59 w 793"/>
                <a:gd name="T87" fmla="*/ 1089 h 1514"/>
                <a:gd name="T88" fmla="*/ 0 w 793"/>
                <a:gd name="T89" fmla="*/ 1328 h 1514"/>
                <a:gd name="T90" fmla="*/ 147 w 793"/>
                <a:gd name="T91" fmla="*/ 286 h 1514"/>
                <a:gd name="T92" fmla="*/ 164 w 793"/>
                <a:gd name="T93" fmla="*/ 126 h 1514"/>
                <a:gd name="T94" fmla="*/ 272 w 793"/>
                <a:gd name="T95" fmla="*/ 0 h 1514"/>
                <a:gd name="T96" fmla="*/ 275 w 793"/>
                <a:gd name="T97" fmla="*/ 31 h 1514"/>
                <a:gd name="T98" fmla="*/ 287 w 793"/>
                <a:gd name="T99" fmla="*/ 114 h 1514"/>
                <a:gd name="T100" fmla="*/ 291 w 793"/>
                <a:gd name="T101" fmla="*/ 168 h 1514"/>
                <a:gd name="T102" fmla="*/ 180 w 793"/>
                <a:gd name="T103" fmla="*/ 298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3" h="1514">
                  <a:moveTo>
                    <a:pt x="48" y="1346"/>
                  </a:moveTo>
                  <a:lnTo>
                    <a:pt x="48" y="1346"/>
                  </a:lnTo>
                  <a:lnTo>
                    <a:pt x="66" y="1349"/>
                  </a:lnTo>
                  <a:lnTo>
                    <a:pt x="85" y="1337"/>
                  </a:lnTo>
                  <a:lnTo>
                    <a:pt x="107" y="1342"/>
                  </a:lnTo>
                  <a:lnTo>
                    <a:pt x="71" y="1408"/>
                  </a:lnTo>
                  <a:lnTo>
                    <a:pt x="69" y="1413"/>
                  </a:lnTo>
                  <a:lnTo>
                    <a:pt x="69" y="1420"/>
                  </a:lnTo>
                  <a:lnTo>
                    <a:pt x="69" y="1434"/>
                  </a:lnTo>
                  <a:lnTo>
                    <a:pt x="66" y="1455"/>
                  </a:lnTo>
                  <a:lnTo>
                    <a:pt x="55" y="1474"/>
                  </a:lnTo>
                  <a:lnTo>
                    <a:pt x="57" y="1486"/>
                  </a:lnTo>
                  <a:lnTo>
                    <a:pt x="69" y="1486"/>
                  </a:lnTo>
                  <a:lnTo>
                    <a:pt x="78" y="1493"/>
                  </a:lnTo>
                  <a:lnTo>
                    <a:pt x="83" y="1496"/>
                  </a:lnTo>
                  <a:lnTo>
                    <a:pt x="88" y="1496"/>
                  </a:lnTo>
                  <a:lnTo>
                    <a:pt x="111" y="1493"/>
                  </a:lnTo>
                  <a:lnTo>
                    <a:pt x="152" y="1481"/>
                  </a:lnTo>
                  <a:lnTo>
                    <a:pt x="171" y="1469"/>
                  </a:lnTo>
                  <a:lnTo>
                    <a:pt x="209" y="1455"/>
                  </a:lnTo>
                  <a:lnTo>
                    <a:pt x="213" y="1460"/>
                  </a:lnTo>
                  <a:lnTo>
                    <a:pt x="216" y="1460"/>
                  </a:lnTo>
                  <a:lnTo>
                    <a:pt x="220" y="1484"/>
                  </a:lnTo>
                  <a:lnTo>
                    <a:pt x="225" y="1491"/>
                  </a:lnTo>
                  <a:lnTo>
                    <a:pt x="235" y="1496"/>
                  </a:lnTo>
                  <a:lnTo>
                    <a:pt x="263" y="1474"/>
                  </a:lnTo>
                  <a:lnTo>
                    <a:pt x="306" y="1458"/>
                  </a:lnTo>
                  <a:lnTo>
                    <a:pt x="325" y="1448"/>
                  </a:lnTo>
                  <a:lnTo>
                    <a:pt x="336" y="1432"/>
                  </a:lnTo>
                  <a:lnTo>
                    <a:pt x="358" y="1420"/>
                  </a:lnTo>
                  <a:lnTo>
                    <a:pt x="393" y="1413"/>
                  </a:lnTo>
                  <a:lnTo>
                    <a:pt x="405" y="1387"/>
                  </a:lnTo>
                  <a:lnTo>
                    <a:pt x="407" y="1384"/>
                  </a:lnTo>
                  <a:lnTo>
                    <a:pt x="412" y="1382"/>
                  </a:lnTo>
                  <a:lnTo>
                    <a:pt x="422" y="1382"/>
                  </a:lnTo>
                  <a:lnTo>
                    <a:pt x="438" y="1377"/>
                  </a:lnTo>
                  <a:lnTo>
                    <a:pt x="462" y="1363"/>
                  </a:lnTo>
                  <a:lnTo>
                    <a:pt x="469" y="1363"/>
                  </a:lnTo>
                  <a:lnTo>
                    <a:pt x="474" y="1365"/>
                  </a:lnTo>
                  <a:lnTo>
                    <a:pt x="478" y="1368"/>
                  </a:lnTo>
                  <a:lnTo>
                    <a:pt x="483" y="1375"/>
                  </a:lnTo>
                  <a:lnTo>
                    <a:pt x="497" y="1368"/>
                  </a:lnTo>
                  <a:lnTo>
                    <a:pt x="538" y="1368"/>
                  </a:lnTo>
                  <a:lnTo>
                    <a:pt x="509" y="1382"/>
                  </a:lnTo>
                  <a:lnTo>
                    <a:pt x="505" y="1389"/>
                  </a:lnTo>
                  <a:lnTo>
                    <a:pt x="509" y="1396"/>
                  </a:lnTo>
                  <a:lnTo>
                    <a:pt x="509" y="1399"/>
                  </a:lnTo>
                  <a:lnTo>
                    <a:pt x="512" y="1406"/>
                  </a:lnTo>
                  <a:lnTo>
                    <a:pt x="514" y="1408"/>
                  </a:lnTo>
                  <a:lnTo>
                    <a:pt x="516" y="1410"/>
                  </a:lnTo>
                  <a:lnTo>
                    <a:pt x="519" y="1413"/>
                  </a:lnTo>
                  <a:lnTo>
                    <a:pt x="521" y="1415"/>
                  </a:lnTo>
                  <a:lnTo>
                    <a:pt x="523" y="1417"/>
                  </a:lnTo>
                  <a:lnTo>
                    <a:pt x="526" y="1420"/>
                  </a:lnTo>
                  <a:lnTo>
                    <a:pt x="528" y="1422"/>
                  </a:lnTo>
                  <a:lnTo>
                    <a:pt x="533" y="1432"/>
                  </a:lnTo>
                  <a:lnTo>
                    <a:pt x="519" y="1453"/>
                  </a:lnTo>
                  <a:lnTo>
                    <a:pt x="538" y="1465"/>
                  </a:lnTo>
                  <a:lnTo>
                    <a:pt x="542" y="1465"/>
                  </a:lnTo>
                  <a:lnTo>
                    <a:pt x="561" y="1467"/>
                  </a:lnTo>
                  <a:lnTo>
                    <a:pt x="599" y="1462"/>
                  </a:lnTo>
                  <a:lnTo>
                    <a:pt x="618" y="1474"/>
                  </a:lnTo>
                  <a:lnTo>
                    <a:pt x="625" y="1486"/>
                  </a:lnTo>
                  <a:lnTo>
                    <a:pt x="625" y="1491"/>
                  </a:lnTo>
                  <a:lnTo>
                    <a:pt x="623" y="1496"/>
                  </a:lnTo>
                  <a:lnTo>
                    <a:pt x="604" y="1514"/>
                  </a:lnTo>
                  <a:lnTo>
                    <a:pt x="656" y="1514"/>
                  </a:lnTo>
                  <a:lnTo>
                    <a:pt x="675" y="1500"/>
                  </a:lnTo>
                  <a:lnTo>
                    <a:pt x="680" y="1486"/>
                  </a:lnTo>
                  <a:lnTo>
                    <a:pt x="684" y="1469"/>
                  </a:lnTo>
                  <a:lnTo>
                    <a:pt x="689" y="1458"/>
                  </a:lnTo>
                  <a:lnTo>
                    <a:pt x="692" y="1439"/>
                  </a:lnTo>
                  <a:lnTo>
                    <a:pt x="708" y="1391"/>
                  </a:lnTo>
                  <a:lnTo>
                    <a:pt x="722" y="1361"/>
                  </a:lnTo>
                  <a:lnTo>
                    <a:pt x="727" y="1358"/>
                  </a:lnTo>
                  <a:lnTo>
                    <a:pt x="734" y="1356"/>
                  </a:lnTo>
                  <a:lnTo>
                    <a:pt x="793" y="1351"/>
                  </a:lnTo>
                  <a:lnTo>
                    <a:pt x="722" y="1306"/>
                  </a:lnTo>
                  <a:lnTo>
                    <a:pt x="703" y="1306"/>
                  </a:lnTo>
                  <a:lnTo>
                    <a:pt x="663" y="1313"/>
                  </a:lnTo>
                  <a:lnTo>
                    <a:pt x="642" y="1311"/>
                  </a:lnTo>
                  <a:lnTo>
                    <a:pt x="623" y="1306"/>
                  </a:lnTo>
                  <a:lnTo>
                    <a:pt x="573" y="1275"/>
                  </a:lnTo>
                  <a:lnTo>
                    <a:pt x="554" y="1271"/>
                  </a:lnTo>
                  <a:lnTo>
                    <a:pt x="512" y="1271"/>
                  </a:lnTo>
                  <a:lnTo>
                    <a:pt x="497" y="1266"/>
                  </a:lnTo>
                  <a:lnTo>
                    <a:pt x="436" y="1233"/>
                  </a:lnTo>
                  <a:lnTo>
                    <a:pt x="441" y="1226"/>
                  </a:lnTo>
                  <a:lnTo>
                    <a:pt x="445" y="1223"/>
                  </a:lnTo>
                  <a:lnTo>
                    <a:pt x="448" y="1223"/>
                  </a:lnTo>
                  <a:lnTo>
                    <a:pt x="448" y="1212"/>
                  </a:lnTo>
                  <a:lnTo>
                    <a:pt x="462" y="1212"/>
                  </a:lnTo>
                  <a:lnTo>
                    <a:pt x="467" y="1216"/>
                  </a:lnTo>
                  <a:lnTo>
                    <a:pt x="474" y="1221"/>
                  </a:lnTo>
                  <a:lnTo>
                    <a:pt x="471" y="1209"/>
                  </a:lnTo>
                  <a:lnTo>
                    <a:pt x="488" y="1219"/>
                  </a:lnTo>
                  <a:lnTo>
                    <a:pt x="495" y="1205"/>
                  </a:lnTo>
                  <a:lnTo>
                    <a:pt x="500" y="1178"/>
                  </a:lnTo>
                  <a:lnTo>
                    <a:pt x="512" y="1167"/>
                  </a:lnTo>
                  <a:lnTo>
                    <a:pt x="521" y="1162"/>
                  </a:lnTo>
                  <a:lnTo>
                    <a:pt x="531" y="1152"/>
                  </a:lnTo>
                  <a:lnTo>
                    <a:pt x="538" y="1138"/>
                  </a:lnTo>
                  <a:lnTo>
                    <a:pt x="545" y="1124"/>
                  </a:lnTo>
                  <a:lnTo>
                    <a:pt x="528" y="1117"/>
                  </a:lnTo>
                  <a:lnTo>
                    <a:pt x="521" y="1105"/>
                  </a:lnTo>
                  <a:lnTo>
                    <a:pt x="514" y="1091"/>
                  </a:lnTo>
                  <a:lnTo>
                    <a:pt x="502" y="1084"/>
                  </a:lnTo>
                  <a:lnTo>
                    <a:pt x="521" y="1074"/>
                  </a:lnTo>
                  <a:lnTo>
                    <a:pt x="528" y="1072"/>
                  </a:lnTo>
                  <a:lnTo>
                    <a:pt x="521" y="1055"/>
                  </a:lnTo>
                  <a:lnTo>
                    <a:pt x="519" y="1051"/>
                  </a:lnTo>
                  <a:lnTo>
                    <a:pt x="535" y="1029"/>
                  </a:lnTo>
                  <a:lnTo>
                    <a:pt x="526" y="992"/>
                  </a:lnTo>
                  <a:lnTo>
                    <a:pt x="490" y="925"/>
                  </a:lnTo>
                  <a:lnTo>
                    <a:pt x="476" y="883"/>
                  </a:lnTo>
                  <a:lnTo>
                    <a:pt x="471" y="845"/>
                  </a:lnTo>
                  <a:lnTo>
                    <a:pt x="483" y="819"/>
                  </a:lnTo>
                  <a:lnTo>
                    <a:pt x="514" y="809"/>
                  </a:lnTo>
                  <a:lnTo>
                    <a:pt x="540" y="819"/>
                  </a:lnTo>
                  <a:lnTo>
                    <a:pt x="547" y="824"/>
                  </a:lnTo>
                  <a:lnTo>
                    <a:pt x="566" y="838"/>
                  </a:lnTo>
                  <a:lnTo>
                    <a:pt x="578" y="835"/>
                  </a:lnTo>
                  <a:lnTo>
                    <a:pt x="592" y="828"/>
                  </a:lnTo>
                  <a:lnTo>
                    <a:pt x="647" y="790"/>
                  </a:lnTo>
                  <a:lnTo>
                    <a:pt x="661" y="772"/>
                  </a:lnTo>
                  <a:lnTo>
                    <a:pt x="670" y="734"/>
                  </a:lnTo>
                  <a:lnTo>
                    <a:pt x="682" y="722"/>
                  </a:lnTo>
                  <a:lnTo>
                    <a:pt x="713" y="703"/>
                  </a:lnTo>
                  <a:lnTo>
                    <a:pt x="708" y="689"/>
                  </a:lnTo>
                  <a:lnTo>
                    <a:pt x="703" y="667"/>
                  </a:lnTo>
                  <a:lnTo>
                    <a:pt x="699" y="648"/>
                  </a:lnTo>
                  <a:lnTo>
                    <a:pt x="692" y="641"/>
                  </a:lnTo>
                  <a:lnTo>
                    <a:pt x="642" y="625"/>
                  </a:lnTo>
                  <a:lnTo>
                    <a:pt x="628" y="625"/>
                  </a:lnTo>
                  <a:lnTo>
                    <a:pt x="616" y="627"/>
                  </a:lnTo>
                  <a:lnTo>
                    <a:pt x="604" y="632"/>
                  </a:lnTo>
                  <a:lnTo>
                    <a:pt x="597" y="644"/>
                  </a:lnTo>
                  <a:lnTo>
                    <a:pt x="583" y="653"/>
                  </a:lnTo>
                  <a:lnTo>
                    <a:pt x="571" y="646"/>
                  </a:lnTo>
                  <a:lnTo>
                    <a:pt x="561" y="637"/>
                  </a:lnTo>
                  <a:lnTo>
                    <a:pt x="549" y="630"/>
                  </a:lnTo>
                  <a:lnTo>
                    <a:pt x="535" y="611"/>
                  </a:lnTo>
                  <a:lnTo>
                    <a:pt x="526" y="514"/>
                  </a:lnTo>
                  <a:lnTo>
                    <a:pt x="519" y="481"/>
                  </a:lnTo>
                  <a:lnTo>
                    <a:pt x="467" y="391"/>
                  </a:lnTo>
                  <a:lnTo>
                    <a:pt x="445" y="376"/>
                  </a:lnTo>
                  <a:lnTo>
                    <a:pt x="483" y="357"/>
                  </a:lnTo>
                  <a:lnTo>
                    <a:pt x="521" y="329"/>
                  </a:lnTo>
                  <a:lnTo>
                    <a:pt x="571" y="279"/>
                  </a:lnTo>
                  <a:lnTo>
                    <a:pt x="566" y="265"/>
                  </a:lnTo>
                  <a:lnTo>
                    <a:pt x="564" y="260"/>
                  </a:lnTo>
                  <a:lnTo>
                    <a:pt x="561" y="253"/>
                  </a:lnTo>
                  <a:lnTo>
                    <a:pt x="476" y="343"/>
                  </a:lnTo>
                  <a:lnTo>
                    <a:pt x="441" y="360"/>
                  </a:lnTo>
                  <a:lnTo>
                    <a:pt x="403" y="367"/>
                  </a:lnTo>
                  <a:lnTo>
                    <a:pt x="386" y="376"/>
                  </a:lnTo>
                  <a:lnTo>
                    <a:pt x="348" y="412"/>
                  </a:lnTo>
                  <a:lnTo>
                    <a:pt x="329" y="426"/>
                  </a:lnTo>
                  <a:lnTo>
                    <a:pt x="291" y="431"/>
                  </a:lnTo>
                  <a:lnTo>
                    <a:pt x="254" y="421"/>
                  </a:lnTo>
                  <a:lnTo>
                    <a:pt x="230" y="395"/>
                  </a:lnTo>
                  <a:lnTo>
                    <a:pt x="239" y="348"/>
                  </a:lnTo>
                  <a:lnTo>
                    <a:pt x="232" y="336"/>
                  </a:lnTo>
                  <a:lnTo>
                    <a:pt x="225" y="346"/>
                  </a:lnTo>
                  <a:lnTo>
                    <a:pt x="166" y="341"/>
                  </a:lnTo>
                  <a:lnTo>
                    <a:pt x="156" y="355"/>
                  </a:lnTo>
                  <a:lnTo>
                    <a:pt x="152" y="386"/>
                  </a:lnTo>
                  <a:lnTo>
                    <a:pt x="152" y="421"/>
                  </a:lnTo>
                  <a:lnTo>
                    <a:pt x="152" y="450"/>
                  </a:lnTo>
                  <a:lnTo>
                    <a:pt x="147" y="502"/>
                  </a:lnTo>
                  <a:lnTo>
                    <a:pt x="114" y="604"/>
                  </a:lnTo>
                  <a:lnTo>
                    <a:pt x="109" y="653"/>
                  </a:lnTo>
                  <a:lnTo>
                    <a:pt x="107" y="675"/>
                  </a:lnTo>
                  <a:lnTo>
                    <a:pt x="95" y="750"/>
                  </a:lnTo>
                  <a:lnTo>
                    <a:pt x="76" y="1048"/>
                  </a:lnTo>
                  <a:lnTo>
                    <a:pt x="59" y="1089"/>
                  </a:lnTo>
                  <a:lnTo>
                    <a:pt x="59" y="1100"/>
                  </a:lnTo>
                  <a:lnTo>
                    <a:pt x="55" y="1143"/>
                  </a:lnTo>
                  <a:lnTo>
                    <a:pt x="10" y="1311"/>
                  </a:lnTo>
                  <a:lnTo>
                    <a:pt x="0" y="1328"/>
                  </a:lnTo>
                  <a:lnTo>
                    <a:pt x="43" y="1344"/>
                  </a:lnTo>
                  <a:lnTo>
                    <a:pt x="48" y="1346"/>
                  </a:lnTo>
                  <a:moveTo>
                    <a:pt x="147" y="286"/>
                  </a:moveTo>
                  <a:lnTo>
                    <a:pt x="147" y="286"/>
                  </a:lnTo>
                  <a:lnTo>
                    <a:pt x="126" y="251"/>
                  </a:lnTo>
                  <a:lnTo>
                    <a:pt x="128" y="211"/>
                  </a:lnTo>
                  <a:lnTo>
                    <a:pt x="145" y="163"/>
                  </a:lnTo>
                  <a:lnTo>
                    <a:pt x="164" y="126"/>
                  </a:lnTo>
                  <a:lnTo>
                    <a:pt x="206" y="85"/>
                  </a:lnTo>
                  <a:lnTo>
                    <a:pt x="225" y="38"/>
                  </a:lnTo>
                  <a:lnTo>
                    <a:pt x="244" y="0"/>
                  </a:lnTo>
                  <a:lnTo>
                    <a:pt x="272" y="0"/>
                  </a:lnTo>
                  <a:lnTo>
                    <a:pt x="277" y="10"/>
                  </a:lnTo>
                  <a:lnTo>
                    <a:pt x="280" y="17"/>
                  </a:lnTo>
                  <a:lnTo>
                    <a:pt x="280" y="24"/>
                  </a:lnTo>
                  <a:lnTo>
                    <a:pt x="275" y="31"/>
                  </a:lnTo>
                  <a:lnTo>
                    <a:pt x="289" y="52"/>
                  </a:lnTo>
                  <a:lnTo>
                    <a:pt x="301" y="78"/>
                  </a:lnTo>
                  <a:lnTo>
                    <a:pt x="303" y="102"/>
                  </a:lnTo>
                  <a:lnTo>
                    <a:pt x="287" y="114"/>
                  </a:lnTo>
                  <a:lnTo>
                    <a:pt x="289" y="123"/>
                  </a:lnTo>
                  <a:lnTo>
                    <a:pt x="308" y="123"/>
                  </a:lnTo>
                  <a:lnTo>
                    <a:pt x="303" y="142"/>
                  </a:lnTo>
                  <a:lnTo>
                    <a:pt x="291" y="168"/>
                  </a:lnTo>
                  <a:lnTo>
                    <a:pt x="270" y="208"/>
                  </a:lnTo>
                  <a:lnTo>
                    <a:pt x="227" y="246"/>
                  </a:lnTo>
                  <a:lnTo>
                    <a:pt x="211" y="289"/>
                  </a:lnTo>
                  <a:lnTo>
                    <a:pt x="180" y="298"/>
                  </a:lnTo>
                  <a:lnTo>
                    <a:pt x="147" y="286"/>
                  </a:lnTo>
                </a:path>
              </a:pathLst>
            </a:custGeom>
            <a:solidFill>
              <a:schemeClr val="accent1"/>
            </a:solidFill>
            <a:ln w="19050" cap="rnd">
              <a:solidFill>
                <a:schemeClr val="bg2"/>
              </a:solidFill>
            </a:ln>
            <a:extLst/>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7" name="Freeform 5"/>
            <p:cNvSpPr>
              <a:spLocks/>
            </p:cNvSpPr>
            <p:nvPr/>
          </p:nvSpPr>
          <p:spPr bwMode="auto">
            <a:xfrm>
              <a:off x="8467558" y="5806407"/>
              <a:ext cx="2123990" cy="2282594"/>
            </a:xfrm>
            <a:custGeom>
              <a:avLst/>
              <a:gdLst>
                <a:gd name="T0" fmla="*/ 867 w 872"/>
                <a:gd name="T1" fmla="*/ 495 h 895"/>
                <a:gd name="T2" fmla="*/ 862 w 872"/>
                <a:gd name="T3" fmla="*/ 580 h 895"/>
                <a:gd name="T4" fmla="*/ 855 w 872"/>
                <a:gd name="T5" fmla="*/ 833 h 895"/>
                <a:gd name="T6" fmla="*/ 760 w 872"/>
                <a:gd name="T7" fmla="*/ 831 h 895"/>
                <a:gd name="T8" fmla="*/ 592 w 872"/>
                <a:gd name="T9" fmla="*/ 843 h 895"/>
                <a:gd name="T10" fmla="*/ 564 w 872"/>
                <a:gd name="T11" fmla="*/ 838 h 895"/>
                <a:gd name="T12" fmla="*/ 552 w 872"/>
                <a:gd name="T13" fmla="*/ 819 h 895"/>
                <a:gd name="T14" fmla="*/ 445 w 872"/>
                <a:gd name="T15" fmla="*/ 803 h 895"/>
                <a:gd name="T16" fmla="*/ 389 w 872"/>
                <a:gd name="T17" fmla="*/ 850 h 895"/>
                <a:gd name="T18" fmla="*/ 351 w 872"/>
                <a:gd name="T19" fmla="*/ 878 h 895"/>
                <a:gd name="T20" fmla="*/ 334 w 872"/>
                <a:gd name="T21" fmla="*/ 890 h 895"/>
                <a:gd name="T22" fmla="*/ 318 w 872"/>
                <a:gd name="T23" fmla="*/ 885 h 895"/>
                <a:gd name="T24" fmla="*/ 308 w 872"/>
                <a:gd name="T25" fmla="*/ 876 h 895"/>
                <a:gd name="T26" fmla="*/ 277 w 872"/>
                <a:gd name="T27" fmla="*/ 892 h 895"/>
                <a:gd name="T28" fmla="*/ 266 w 872"/>
                <a:gd name="T29" fmla="*/ 890 h 895"/>
                <a:gd name="T30" fmla="*/ 230 w 872"/>
                <a:gd name="T31" fmla="*/ 845 h 895"/>
                <a:gd name="T32" fmla="*/ 204 w 872"/>
                <a:gd name="T33" fmla="*/ 824 h 895"/>
                <a:gd name="T34" fmla="*/ 121 w 872"/>
                <a:gd name="T35" fmla="*/ 807 h 895"/>
                <a:gd name="T36" fmla="*/ 93 w 872"/>
                <a:gd name="T37" fmla="*/ 810 h 895"/>
                <a:gd name="T38" fmla="*/ 74 w 872"/>
                <a:gd name="T39" fmla="*/ 814 h 895"/>
                <a:gd name="T40" fmla="*/ 60 w 872"/>
                <a:gd name="T41" fmla="*/ 800 h 895"/>
                <a:gd name="T42" fmla="*/ 24 w 872"/>
                <a:gd name="T43" fmla="*/ 698 h 895"/>
                <a:gd name="T44" fmla="*/ 81 w 872"/>
                <a:gd name="T45" fmla="*/ 637 h 895"/>
                <a:gd name="T46" fmla="*/ 52 w 872"/>
                <a:gd name="T47" fmla="*/ 609 h 895"/>
                <a:gd name="T48" fmla="*/ 102 w 872"/>
                <a:gd name="T49" fmla="*/ 452 h 895"/>
                <a:gd name="T50" fmla="*/ 142 w 872"/>
                <a:gd name="T51" fmla="*/ 433 h 895"/>
                <a:gd name="T52" fmla="*/ 237 w 872"/>
                <a:gd name="T53" fmla="*/ 424 h 895"/>
                <a:gd name="T54" fmla="*/ 266 w 872"/>
                <a:gd name="T55" fmla="*/ 365 h 895"/>
                <a:gd name="T56" fmla="*/ 197 w 872"/>
                <a:gd name="T57" fmla="*/ 273 h 895"/>
                <a:gd name="T58" fmla="*/ 185 w 872"/>
                <a:gd name="T59" fmla="*/ 235 h 895"/>
                <a:gd name="T60" fmla="*/ 154 w 872"/>
                <a:gd name="T61" fmla="*/ 211 h 895"/>
                <a:gd name="T62" fmla="*/ 135 w 872"/>
                <a:gd name="T63" fmla="*/ 180 h 895"/>
                <a:gd name="T64" fmla="*/ 173 w 872"/>
                <a:gd name="T65" fmla="*/ 154 h 895"/>
                <a:gd name="T66" fmla="*/ 187 w 872"/>
                <a:gd name="T67" fmla="*/ 102 h 895"/>
                <a:gd name="T68" fmla="*/ 197 w 872"/>
                <a:gd name="T69" fmla="*/ 76 h 895"/>
                <a:gd name="T70" fmla="*/ 235 w 872"/>
                <a:gd name="T71" fmla="*/ 31 h 895"/>
                <a:gd name="T72" fmla="*/ 315 w 872"/>
                <a:gd name="T73" fmla="*/ 17 h 895"/>
                <a:gd name="T74" fmla="*/ 358 w 872"/>
                <a:gd name="T75" fmla="*/ 60 h 895"/>
                <a:gd name="T76" fmla="*/ 377 w 872"/>
                <a:gd name="T77" fmla="*/ 71 h 895"/>
                <a:gd name="T78" fmla="*/ 427 w 872"/>
                <a:gd name="T79" fmla="*/ 135 h 895"/>
                <a:gd name="T80" fmla="*/ 488 w 872"/>
                <a:gd name="T81" fmla="*/ 112 h 895"/>
                <a:gd name="T82" fmla="*/ 528 w 872"/>
                <a:gd name="T83" fmla="*/ 119 h 895"/>
                <a:gd name="T84" fmla="*/ 630 w 872"/>
                <a:gd name="T85" fmla="*/ 211 h 895"/>
                <a:gd name="T86" fmla="*/ 725 w 872"/>
                <a:gd name="T87" fmla="*/ 291 h 895"/>
                <a:gd name="T88" fmla="*/ 831 w 872"/>
                <a:gd name="T89" fmla="*/ 398 h 895"/>
                <a:gd name="T90" fmla="*/ 817 w 872"/>
                <a:gd name="T91" fmla="*/ 464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2" h="895">
                  <a:moveTo>
                    <a:pt x="848" y="476"/>
                  </a:moveTo>
                  <a:lnTo>
                    <a:pt x="848" y="476"/>
                  </a:lnTo>
                  <a:lnTo>
                    <a:pt x="867" y="495"/>
                  </a:lnTo>
                  <a:lnTo>
                    <a:pt x="872" y="502"/>
                  </a:lnTo>
                  <a:lnTo>
                    <a:pt x="865" y="530"/>
                  </a:lnTo>
                  <a:lnTo>
                    <a:pt x="862" y="580"/>
                  </a:lnTo>
                  <a:lnTo>
                    <a:pt x="869" y="746"/>
                  </a:lnTo>
                  <a:lnTo>
                    <a:pt x="869" y="800"/>
                  </a:lnTo>
                  <a:lnTo>
                    <a:pt x="855" y="833"/>
                  </a:lnTo>
                  <a:lnTo>
                    <a:pt x="820" y="826"/>
                  </a:lnTo>
                  <a:lnTo>
                    <a:pt x="805" y="821"/>
                  </a:lnTo>
                  <a:lnTo>
                    <a:pt x="760" y="831"/>
                  </a:lnTo>
                  <a:lnTo>
                    <a:pt x="711" y="821"/>
                  </a:lnTo>
                  <a:lnTo>
                    <a:pt x="623" y="831"/>
                  </a:lnTo>
                  <a:lnTo>
                    <a:pt x="592" y="843"/>
                  </a:lnTo>
                  <a:lnTo>
                    <a:pt x="576" y="855"/>
                  </a:lnTo>
                  <a:lnTo>
                    <a:pt x="566" y="850"/>
                  </a:lnTo>
                  <a:lnTo>
                    <a:pt x="564" y="838"/>
                  </a:lnTo>
                  <a:lnTo>
                    <a:pt x="561" y="826"/>
                  </a:lnTo>
                  <a:lnTo>
                    <a:pt x="559" y="824"/>
                  </a:lnTo>
                  <a:lnTo>
                    <a:pt x="552" y="819"/>
                  </a:lnTo>
                  <a:lnTo>
                    <a:pt x="483" y="793"/>
                  </a:lnTo>
                  <a:lnTo>
                    <a:pt x="472" y="795"/>
                  </a:lnTo>
                  <a:lnTo>
                    <a:pt x="445" y="803"/>
                  </a:lnTo>
                  <a:lnTo>
                    <a:pt x="400" y="829"/>
                  </a:lnTo>
                  <a:lnTo>
                    <a:pt x="391" y="843"/>
                  </a:lnTo>
                  <a:lnTo>
                    <a:pt x="389" y="850"/>
                  </a:lnTo>
                  <a:lnTo>
                    <a:pt x="396" y="895"/>
                  </a:lnTo>
                  <a:lnTo>
                    <a:pt x="355" y="878"/>
                  </a:lnTo>
                  <a:lnTo>
                    <a:pt x="351" y="878"/>
                  </a:lnTo>
                  <a:lnTo>
                    <a:pt x="344" y="878"/>
                  </a:lnTo>
                  <a:lnTo>
                    <a:pt x="341" y="883"/>
                  </a:lnTo>
                  <a:lnTo>
                    <a:pt x="334" y="890"/>
                  </a:lnTo>
                  <a:lnTo>
                    <a:pt x="327" y="890"/>
                  </a:lnTo>
                  <a:lnTo>
                    <a:pt x="322" y="888"/>
                  </a:lnTo>
                  <a:lnTo>
                    <a:pt x="318" y="885"/>
                  </a:lnTo>
                  <a:lnTo>
                    <a:pt x="313" y="878"/>
                  </a:lnTo>
                  <a:lnTo>
                    <a:pt x="310" y="876"/>
                  </a:lnTo>
                  <a:lnTo>
                    <a:pt x="308" y="876"/>
                  </a:lnTo>
                  <a:lnTo>
                    <a:pt x="303" y="881"/>
                  </a:lnTo>
                  <a:lnTo>
                    <a:pt x="299" y="885"/>
                  </a:lnTo>
                  <a:lnTo>
                    <a:pt x="277" y="892"/>
                  </a:lnTo>
                  <a:lnTo>
                    <a:pt x="270" y="895"/>
                  </a:lnTo>
                  <a:lnTo>
                    <a:pt x="266" y="892"/>
                  </a:lnTo>
                  <a:lnTo>
                    <a:pt x="266" y="890"/>
                  </a:lnTo>
                  <a:lnTo>
                    <a:pt x="256" y="871"/>
                  </a:lnTo>
                  <a:lnTo>
                    <a:pt x="247" y="859"/>
                  </a:lnTo>
                  <a:lnTo>
                    <a:pt x="230" y="845"/>
                  </a:lnTo>
                  <a:lnTo>
                    <a:pt x="216" y="833"/>
                  </a:lnTo>
                  <a:lnTo>
                    <a:pt x="206" y="824"/>
                  </a:lnTo>
                  <a:lnTo>
                    <a:pt x="204" y="824"/>
                  </a:lnTo>
                  <a:lnTo>
                    <a:pt x="159" y="826"/>
                  </a:lnTo>
                  <a:lnTo>
                    <a:pt x="149" y="824"/>
                  </a:lnTo>
                  <a:lnTo>
                    <a:pt x="121" y="807"/>
                  </a:lnTo>
                  <a:lnTo>
                    <a:pt x="105" y="803"/>
                  </a:lnTo>
                  <a:lnTo>
                    <a:pt x="100" y="805"/>
                  </a:lnTo>
                  <a:lnTo>
                    <a:pt x="93" y="810"/>
                  </a:lnTo>
                  <a:lnTo>
                    <a:pt x="86" y="817"/>
                  </a:lnTo>
                  <a:lnTo>
                    <a:pt x="81" y="817"/>
                  </a:lnTo>
                  <a:lnTo>
                    <a:pt x="74" y="814"/>
                  </a:lnTo>
                  <a:lnTo>
                    <a:pt x="69" y="812"/>
                  </a:lnTo>
                  <a:lnTo>
                    <a:pt x="67" y="810"/>
                  </a:lnTo>
                  <a:lnTo>
                    <a:pt x="60" y="800"/>
                  </a:lnTo>
                  <a:lnTo>
                    <a:pt x="55" y="795"/>
                  </a:lnTo>
                  <a:lnTo>
                    <a:pt x="15" y="715"/>
                  </a:lnTo>
                  <a:lnTo>
                    <a:pt x="24" y="698"/>
                  </a:lnTo>
                  <a:lnTo>
                    <a:pt x="48" y="684"/>
                  </a:lnTo>
                  <a:lnTo>
                    <a:pt x="76" y="649"/>
                  </a:lnTo>
                  <a:lnTo>
                    <a:pt x="81" y="637"/>
                  </a:lnTo>
                  <a:lnTo>
                    <a:pt x="71" y="623"/>
                  </a:lnTo>
                  <a:lnTo>
                    <a:pt x="60" y="613"/>
                  </a:lnTo>
                  <a:lnTo>
                    <a:pt x="52" y="609"/>
                  </a:lnTo>
                  <a:lnTo>
                    <a:pt x="0" y="556"/>
                  </a:lnTo>
                  <a:lnTo>
                    <a:pt x="74" y="490"/>
                  </a:lnTo>
                  <a:lnTo>
                    <a:pt x="102" y="452"/>
                  </a:lnTo>
                  <a:lnTo>
                    <a:pt x="107" y="445"/>
                  </a:lnTo>
                  <a:lnTo>
                    <a:pt x="116" y="436"/>
                  </a:lnTo>
                  <a:lnTo>
                    <a:pt x="142" y="433"/>
                  </a:lnTo>
                  <a:lnTo>
                    <a:pt x="164" y="438"/>
                  </a:lnTo>
                  <a:lnTo>
                    <a:pt x="194" y="457"/>
                  </a:lnTo>
                  <a:lnTo>
                    <a:pt x="237" y="424"/>
                  </a:lnTo>
                  <a:lnTo>
                    <a:pt x="242" y="417"/>
                  </a:lnTo>
                  <a:lnTo>
                    <a:pt x="263" y="374"/>
                  </a:lnTo>
                  <a:lnTo>
                    <a:pt x="266" y="365"/>
                  </a:lnTo>
                  <a:lnTo>
                    <a:pt x="266" y="358"/>
                  </a:lnTo>
                  <a:lnTo>
                    <a:pt x="254" y="336"/>
                  </a:lnTo>
                  <a:lnTo>
                    <a:pt x="197" y="273"/>
                  </a:lnTo>
                  <a:lnTo>
                    <a:pt x="192" y="256"/>
                  </a:lnTo>
                  <a:lnTo>
                    <a:pt x="185" y="242"/>
                  </a:lnTo>
                  <a:lnTo>
                    <a:pt x="185" y="235"/>
                  </a:lnTo>
                  <a:lnTo>
                    <a:pt x="183" y="225"/>
                  </a:lnTo>
                  <a:lnTo>
                    <a:pt x="180" y="220"/>
                  </a:lnTo>
                  <a:lnTo>
                    <a:pt x="154" y="211"/>
                  </a:lnTo>
                  <a:lnTo>
                    <a:pt x="138" y="204"/>
                  </a:lnTo>
                  <a:lnTo>
                    <a:pt x="135" y="202"/>
                  </a:lnTo>
                  <a:lnTo>
                    <a:pt x="135" y="180"/>
                  </a:lnTo>
                  <a:lnTo>
                    <a:pt x="154" y="185"/>
                  </a:lnTo>
                  <a:lnTo>
                    <a:pt x="161" y="180"/>
                  </a:lnTo>
                  <a:lnTo>
                    <a:pt x="173" y="154"/>
                  </a:lnTo>
                  <a:lnTo>
                    <a:pt x="176" y="138"/>
                  </a:lnTo>
                  <a:lnTo>
                    <a:pt x="180" y="128"/>
                  </a:lnTo>
                  <a:lnTo>
                    <a:pt x="187" y="102"/>
                  </a:lnTo>
                  <a:lnTo>
                    <a:pt x="190" y="95"/>
                  </a:lnTo>
                  <a:lnTo>
                    <a:pt x="190" y="90"/>
                  </a:lnTo>
                  <a:lnTo>
                    <a:pt x="197" y="76"/>
                  </a:lnTo>
                  <a:lnTo>
                    <a:pt x="209" y="57"/>
                  </a:lnTo>
                  <a:lnTo>
                    <a:pt x="218" y="43"/>
                  </a:lnTo>
                  <a:lnTo>
                    <a:pt x="235" y="31"/>
                  </a:lnTo>
                  <a:lnTo>
                    <a:pt x="266" y="0"/>
                  </a:lnTo>
                  <a:lnTo>
                    <a:pt x="296" y="12"/>
                  </a:lnTo>
                  <a:lnTo>
                    <a:pt x="315" y="17"/>
                  </a:lnTo>
                  <a:lnTo>
                    <a:pt x="325" y="15"/>
                  </a:lnTo>
                  <a:lnTo>
                    <a:pt x="341" y="36"/>
                  </a:lnTo>
                  <a:lnTo>
                    <a:pt x="358" y="60"/>
                  </a:lnTo>
                  <a:lnTo>
                    <a:pt x="363" y="62"/>
                  </a:lnTo>
                  <a:lnTo>
                    <a:pt x="367" y="64"/>
                  </a:lnTo>
                  <a:lnTo>
                    <a:pt x="377" y="71"/>
                  </a:lnTo>
                  <a:lnTo>
                    <a:pt x="412" y="109"/>
                  </a:lnTo>
                  <a:lnTo>
                    <a:pt x="424" y="133"/>
                  </a:lnTo>
                  <a:lnTo>
                    <a:pt x="427" y="135"/>
                  </a:lnTo>
                  <a:lnTo>
                    <a:pt x="429" y="138"/>
                  </a:lnTo>
                  <a:lnTo>
                    <a:pt x="434" y="135"/>
                  </a:lnTo>
                  <a:lnTo>
                    <a:pt x="488" y="112"/>
                  </a:lnTo>
                  <a:lnTo>
                    <a:pt x="512" y="112"/>
                  </a:lnTo>
                  <a:lnTo>
                    <a:pt x="521" y="116"/>
                  </a:lnTo>
                  <a:lnTo>
                    <a:pt x="528" y="119"/>
                  </a:lnTo>
                  <a:lnTo>
                    <a:pt x="564" y="152"/>
                  </a:lnTo>
                  <a:lnTo>
                    <a:pt x="606" y="192"/>
                  </a:lnTo>
                  <a:lnTo>
                    <a:pt x="630" y="211"/>
                  </a:lnTo>
                  <a:lnTo>
                    <a:pt x="649" y="225"/>
                  </a:lnTo>
                  <a:lnTo>
                    <a:pt x="685" y="256"/>
                  </a:lnTo>
                  <a:lnTo>
                    <a:pt x="725" y="291"/>
                  </a:lnTo>
                  <a:lnTo>
                    <a:pt x="772" y="346"/>
                  </a:lnTo>
                  <a:lnTo>
                    <a:pt x="824" y="398"/>
                  </a:lnTo>
                  <a:lnTo>
                    <a:pt x="831" y="398"/>
                  </a:lnTo>
                  <a:lnTo>
                    <a:pt x="831" y="405"/>
                  </a:lnTo>
                  <a:lnTo>
                    <a:pt x="831" y="410"/>
                  </a:lnTo>
                  <a:lnTo>
                    <a:pt x="817" y="464"/>
                  </a:lnTo>
                  <a:lnTo>
                    <a:pt x="836" y="469"/>
                  </a:lnTo>
                  <a:lnTo>
                    <a:pt x="848" y="476"/>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8" name="Freeform 7"/>
            <p:cNvSpPr>
              <a:spLocks noEditPoints="1"/>
            </p:cNvSpPr>
            <p:nvPr/>
          </p:nvSpPr>
          <p:spPr bwMode="auto">
            <a:xfrm>
              <a:off x="5561689" y="4635781"/>
              <a:ext cx="3553787" cy="2836029"/>
            </a:xfrm>
            <a:custGeom>
              <a:avLst/>
              <a:gdLst>
                <a:gd name="T0" fmla="*/ 845 w 1459"/>
                <a:gd name="T1" fmla="*/ 1068 h 1112"/>
                <a:gd name="T2" fmla="*/ 845 w 1459"/>
                <a:gd name="T3" fmla="*/ 1068 h 1112"/>
                <a:gd name="T4" fmla="*/ 928 w 1459"/>
                <a:gd name="T5" fmla="*/ 1103 h 1112"/>
                <a:gd name="T6" fmla="*/ 968 w 1459"/>
                <a:gd name="T7" fmla="*/ 1103 h 1112"/>
                <a:gd name="T8" fmla="*/ 1006 w 1459"/>
                <a:gd name="T9" fmla="*/ 1068 h 1112"/>
                <a:gd name="T10" fmla="*/ 1032 w 1459"/>
                <a:gd name="T11" fmla="*/ 1051 h 1112"/>
                <a:gd name="T12" fmla="*/ 1047 w 1459"/>
                <a:gd name="T13" fmla="*/ 1046 h 1112"/>
                <a:gd name="T14" fmla="*/ 1108 w 1459"/>
                <a:gd name="T15" fmla="*/ 1070 h 1112"/>
                <a:gd name="T16" fmla="*/ 1122 w 1459"/>
                <a:gd name="T17" fmla="*/ 1044 h 1112"/>
                <a:gd name="T18" fmla="*/ 1193 w 1459"/>
                <a:gd name="T19" fmla="*/ 1015 h 1112"/>
                <a:gd name="T20" fmla="*/ 1309 w 1459"/>
                <a:gd name="T21" fmla="*/ 895 h 1112"/>
                <a:gd name="T22" fmla="*/ 1430 w 1459"/>
                <a:gd name="T23" fmla="*/ 883 h 1112"/>
                <a:gd name="T24" fmla="*/ 1459 w 1459"/>
                <a:gd name="T25" fmla="*/ 817 h 1112"/>
                <a:gd name="T26" fmla="*/ 1378 w 1459"/>
                <a:gd name="T27" fmla="*/ 701 h 1112"/>
                <a:gd name="T28" fmla="*/ 1347 w 1459"/>
                <a:gd name="T29" fmla="*/ 670 h 1112"/>
                <a:gd name="T30" fmla="*/ 1319 w 1459"/>
                <a:gd name="T31" fmla="*/ 637 h 1112"/>
                <a:gd name="T32" fmla="*/ 1222 w 1459"/>
                <a:gd name="T33" fmla="*/ 611 h 1112"/>
                <a:gd name="T34" fmla="*/ 1196 w 1459"/>
                <a:gd name="T35" fmla="*/ 526 h 1112"/>
                <a:gd name="T36" fmla="*/ 1234 w 1459"/>
                <a:gd name="T37" fmla="*/ 448 h 1112"/>
                <a:gd name="T38" fmla="*/ 1226 w 1459"/>
                <a:gd name="T39" fmla="*/ 429 h 1112"/>
                <a:gd name="T40" fmla="*/ 1248 w 1459"/>
                <a:gd name="T41" fmla="*/ 353 h 1112"/>
                <a:gd name="T42" fmla="*/ 1279 w 1459"/>
                <a:gd name="T43" fmla="*/ 313 h 1112"/>
                <a:gd name="T44" fmla="*/ 1267 w 1459"/>
                <a:gd name="T45" fmla="*/ 308 h 1112"/>
                <a:gd name="T46" fmla="*/ 1262 w 1459"/>
                <a:gd name="T47" fmla="*/ 261 h 1112"/>
                <a:gd name="T48" fmla="*/ 1234 w 1459"/>
                <a:gd name="T49" fmla="*/ 261 h 1112"/>
                <a:gd name="T50" fmla="*/ 1222 w 1459"/>
                <a:gd name="T51" fmla="*/ 261 h 1112"/>
                <a:gd name="T52" fmla="*/ 1205 w 1459"/>
                <a:gd name="T53" fmla="*/ 244 h 1112"/>
                <a:gd name="T54" fmla="*/ 1165 w 1459"/>
                <a:gd name="T55" fmla="*/ 185 h 1112"/>
                <a:gd name="T56" fmla="*/ 928 w 1459"/>
                <a:gd name="T57" fmla="*/ 223 h 1112"/>
                <a:gd name="T58" fmla="*/ 706 w 1459"/>
                <a:gd name="T59" fmla="*/ 351 h 1112"/>
                <a:gd name="T60" fmla="*/ 616 w 1459"/>
                <a:gd name="T61" fmla="*/ 410 h 1112"/>
                <a:gd name="T62" fmla="*/ 521 w 1459"/>
                <a:gd name="T63" fmla="*/ 502 h 1112"/>
                <a:gd name="T64" fmla="*/ 455 w 1459"/>
                <a:gd name="T65" fmla="*/ 708 h 1112"/>
                <a:gd name="T66" fmla="*/ 298 w 1459"/>
                <a:gd name="T67" fmla="*/ 840 h 1112"/>
                <a:gd name="T68" fmla="*/ 395 w 1459"/>
                <a:gd name="T69" fmla="*/ 779 h 1112"/>
                <a:gd name="T70" fmla="*/ 500 w 1459"/>
                <a:gd name="T71" fmla="*/ 786 h 1112"/>
                <a:gd name="T72" fmla="*/ 511 w 1459"/>
                <a:gd name="T73" fmla="*/ 847 h 1112"/>
                <a:gd name="T74" fmla="*/ 511 w 1459"/>
                <a:gd name="T75" fmla="*/ 930 h 1112"/>
                <a:gd name="T76" fmla="*/ 495 w 1459"/>
                <a:gd name="T77" fmla="*/ 994 h 1112"/>
                <a:gd name="T78" fmla="*/ 490 w 1459"/>
                <a:gd name="T79" fmla="*/ 1027 h 1112"/>
                <a:gd name="T80" fmla="*/ 530 w 1459"/>
                <a:gd name="T81" fmla="*/ 1056 h 1112"/>
                <a:gd name="T82" fmla="*/ 653 w 1459"/>
                <a:gd name="T83" fmla="*/ 1075 h 1112"/>
                <a:gd name="T84" fmla="*/ 710 w 1459"/>
                <a:gd name="T85" fmla="*/ 1053 h 1112"/>
                <a:gd name="T86" fmla="*/ 819 w 1459"/>
                <a:gd name="T87" fmla="*/ 1068 h 1112"/>
                <a:gd name="T88" fmla="*/ 1106 w 1459"/>
                <a:gd name="T89" fmla="*/ 62 h 1112"/>
                <a:gd name="T90" fmla="*/ 1271 w 1459"/>
                <a:gd name="T91" fmla="*/ 0 h 1112"/>
                <a:gd name="T92" fmla="*/ 1134 w 1459"/>
                <a:gd name="T93" fmla="*/ 81 h 1112"/>
                <a:gd name="T94" fmla="*/ 1118 w 1459"/>
                <a:gd name="T95" fmla="*/ 83 h 1112"/>
                <a:gd name="T96" fmla="*/ 36 w 1459"/>
                <a:gd name="T97" fmla="*/ 483 h 1112"/>
                <a:gd name="T98" fmla="*/ 199 w 1459"/>
                <a:gd name="T99" fmla="*/ 398 h 1112"/>
                <a:gd name="T100" fmla="*/ 71 w 1459"/>
                <a:gd name="T101" fmla="*/ 493 h 1112"/>
                <a:gd name="T102" fmla="*/ 263 w 1459"/>
                <a:gd name="T103" fmla="*/ 317 h 1112"/>
                <a:gd name="T104" fmla="*/ 320 w 1459"/>
                <a:gd name="T105" fmla="*/ 232 h 1112"/>
                <a:gd name="T106" fmla="*/ 488 w 1459"/>
                <a:gd name="T107" fmla="*/ 176 h 1112"/>
                <a:gd name="T108" fmla="*/ 523 w 1459"/>
                <a:gd name="T109" fmla="*/ 187 h 1112"/>
                <a:gd name="T110" fmla="*/ 519 w 1459"/>
                <a:gd name="T111" fmla="*/ 216 h 1112"/>
                <a:gd name="T112" fmla="*/ 289 w 1459"/>
                <a:gd name="T113" fmla="*/ 317 h 1112"/>
                <a:gd name="T114" fmla="*/ 668 w 1459"/>
                <a:gd name="T115" fmla="*/ 145 h 1112"/>
                <a:gd name="T116" fmla="*/ 916 w 1459"/>
                <a:gd name="T117" fmla="*/ 88 h 1112"/>
                <a:gd name="T118" fmla="*/ 751 w 1459"/>
                <a:gd name="T119" fmla="*/ 147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9" h="1112">
                  <a:moveTo>
                    <a:pt x="883" y="1112"/>
                  </a:moveTo>
                  <a:lnTo>
                    <a:pt x="883" y="1112"/>
                  </a:lnTo>
                  <a:lnTo>
                    <a:pt x="871" y="1091"/>
                  </a:lnTo>
                  <a:lnTo>
                    <a:pt x="845" y="1068"/>
                  </a:lnTo>
                  <a:lnTo>
                    <a:pt x="836" y="1063"/>
                  </a:lnTo>
                  <a:lnTo>
                    <a:pt x="819" y="1068"/>
                  </a:lnTo>
                  <a:lnTo>
                    <a:pt x="836" y="1063"/>
                  </a:lnTo>
                  <a:lnTo>
                    <a:pt x="845" y="1068"/>
                  </a:lnTo>
                  <a:lnTo>
                    <a:pt x="871" y="1091"/>
                  </a:lnTo>
                  <a:lnTo>
                    <a:pt x="883" y="1112"/>
                  </a:lnTo>
                  <a:lnTo>
                    <a:pt x="916" y="1094"/>
                  </a:lnTo>
                  <a:lnTo>
                    <a:pt x="928" y="1103"/>
                  </a:lnTo>
                  <a:lnTo>
                    <a:pt x="931" y="1103"/>
                  </a:lnTo>
                  <a:lnTo>
                    <a:pt x="957" y="1105"/>
                  </a:lnTo>
                  <a:lnTo>
                    <a:pt x="961" y="1105"/>
                  </a:lnTo>
                  <a:lnTo>
                    <a:pt x="968" y="1103"/>
                  </a:lnTo>
                  <a:lnTo>
                    <a:pt x="994" y="1086"/>
                  </a:lnTo>
                  <a:lnTo>
                    <a:pt x="999" y="1082"/>
                  </a:lnTo>
                  <a:lnTo>
                    <a:pt x="1004" y="1075"/>
                  </a:lnTo>
                  <a:lnTo>
                    <a:pt x="1006" y="1068"/>
                  </a:lnTo>
                  <a:lnTo>
                    <a:pt x="1009" y="1063"/>
                  </a:lnTo>
                  <a:lnTo>
                    <a:pt x="1011" y="1058"/>
                  </a:lnTo>
                  <a:lnTo>
                    <a:pt x="1016" y="1056"/>
                  </a:lnTo>
                  <a:lnTo>
                    <a:pt x="1032" y="1051"/>
                  </a:lnTo>
                  <a:lnTo>
                    <a:pt x="1037" y="1049"/>
                  </a:lnTo>
                  <a:lnTo>
                    <a:pt x="1039" y="1044"/>
                  </a:lnTo>
                  <a:lnTo>
                    <a:pt x="1042" y="1044"/>
                  </a:lnTo>
                  <a:lnTo>
                    <a:pt x="1047" y="1046"/>
                  </a:lnTo>
                  <a:lnTo>
                    <a:pt x="1058" y="1063"/>
                  </a:lnTo>
                  <a:lnTo>
                    <a:pt x="1068" y="1070"/>
                  </a:lnTo>
                  <a:lnTo>
                    <a:pt x="1073" y="1070"/>
                  </a:lnTo>
                  <a:lnTo>
                    <a:pt x="1108" y="1070"/>
                  </a:lnTo>
                  <a:lnTo>
                    <a:pt x="1120" y="1053"/>
                  </a:lnTo>
                  <a:lnTo>
                    <a:pt x="1122" y="1051"/>
                  </a:lnTo>
                  <a:lnTo>
                    <a:pt x="1122" y="1046"/>
                  </a:lnTo>
                  <a:lnTo>
                    <a:pt x="1122" y="1044"/>
                  </a:lnTo>
                  <a:lnTo>
                    <a:pt x="1125" y="1041"/>
                  </a:lnTo>
                  <a:lnTo>
                    <a:pt x="1139" y="1037"/>
                  </a:lnTo>
                  <a:lnTo>
                    <a:pt x="1158" y="1032"/>
                  </a:lnTo>
                  <a:lnTo>
                    <a:pt x="1193" y="1015"/>
                  </a:lnTo>
                  <a:lnTo>
                    <a:pt x="1267" y="949"/>
                  </a:lnTo>
                  <a:lnTo>
                    <a:pt x="1295" y="911"/>
                  </a:lnTo>
                  <a:lnTo>
                    <a:pt x="1300" y="904"/>
                  </a:lnTo>
                  <a:lnTo>
                    <a:pt x="1309" y="895"/>
                  </a:lnTo>
                  <a:lnTo>
                    <a:pt x="1335" y="892"/>
                  </a:lnTo>
                  <a:lnTo>
                    <a:pt x="1357" y="897"/>
                  </a:lnTo>
                  <a:lnTo>
                    <a:pt x="1387" y="916"/>
                  </a:lnTo>
                  <a:lnTo>
                    <a:pt x="1430" y="883"/>
                  </a:lnTo>
                  <a:lnTo>
                    <a:pt x="1435" y="876"/>
                  </a:lnTo>
                  <a:lnTo>
                    <a:pt x="1456" y="833"/>
                  </a:lnTo>
                  <a:lnTo>
                    <a:pt x="1459" y="824"/>
                  </a:lnTo>
                  <a:lnTo>
                    <a:pt x="1459" y="817"/>
                  </a:lnTo>
                  <a:lnTo>
                    <a:pt x="1447" y="795"/>
                  </a:lnTo>
                  <a:lnTo>
                    <a:pt x="1390" y="732"/>
                  </a:lnTo>
                  <a:lnTo>
                    <a:pt x="1385" y="715"/>
                  </a:lnTo>
                  <a:lnTo>
                    <a:pt x="1378" y="701"/>
                  </a:lnTo>
                  <a:lnTo>
                    <a:pt x="1378" y="694"/>
                  </a:lnTo>
                  <a:lnTo>
                    <a:pt x="1376" y="684"/>
                  </a:lnTo>
                  <a:lnTo>
                    <a:pt x="1373" y="679"/>
                  </a:lnTo>
                  <a:lnTo>
                    <a:pt x="1347" y="670"/>
                  </a:lnTo>
                  <a:lnTo>
                    <a:pt x="1331" y="663"/>
                  </a:lnTo>
                  <a:lnTo>
                    <a:pt x="1328" y="661"/>
                  </a:lnTo>
                  <a:lnTo>
                    <a:pt x="1328" y="639"/>
                  </a:lnTo>
                  <a:lnTo>
                    <a:pt x="1319" y="637"/>
                  </a:lnTo>
                  <a:lnTo>
                    <a:pt x="1286" y="618"/>
                  </a:lnTo>
                  <a:lnTo>
                    <a:pt x="1269" y="613"/>
                  </a:lnTo>
                  <a:lnTo>
                    <a:pt x="1229" y="613"/>
                  </a:lnTo>
                  <a:lnTo>
                    <a:pt x="1222" y="611"/>
                  </a:lnTo>
                  <a:lnTo>
                    <a:pt x="1208" y="601"/>
                  </a:lnTo>
                  <a:lnTo>
                    <a:pt x="1198" y="590"/>
                  </a:lnTo>
                  <a:lnTo>
                    <a:pt x="1191" y="559"/>
                  </a:lnTo>
                  <a:lnTo>
                    <a:pt x="1196" y="526"/>
                  </a:lnTo>
                  <a:lnTo>
                    <a:pt x="1203" y="504"/>
                  </a:lnTo>
                  <a:lnTo>
                    <a:pt x="1234" y="457"/>
                  </a:lnTo>
                  <a:lnTo>
                    <a:pt x="1234" y="452"/>
                  </a:lnTo>
                  <a:lnTo>
                    <a:pt x="1234" y="448"/>
                  </a:lnTo>
                  <a:lnTo>
                    <a:pt x="1231" y="443"/>
                  </a:lnTo>
                  <a:lnTo>
                    <a:pt x="1231" y="438"/>
                  </a:lnTo>
                  <a:lnTo>
                    <a:pt x="1229" y="436"/>
                  </a:lnTo>
                  <a:lnTo>
                    <a:pt x="1226" y="429"/>
                  </a:lnTo>
                  <a:lnTo>
                    <a:pt x="1224" y="422"/>
                  </a:lnTo>
                  <a:lnTo>
                    <a:pt x="1234" y="398"/>
                  </a:lnTo>
                  <a:lnTo>
                    <a:pt x="1245" y="374"/>
                  </a:lnTo>
                  <a:lnTo>
                    <a:pt x="1248" y="353"/>
                  </a:lnTo>
                  <a:lnTo>
                    <a:pt x="1250" y="346"/>
                  </a:lnTo>
                  <a:lnTo>
                    <a:pt x="1262" y="332"/>
                  </a:lnTo>
                  <a:lnTo>
                    <a:pt x="1276" y="317"/>
                  </a:lnTo>
                  <a:lnTo>
                    <a:pt x="1279" y="313"/>
                  </a:lnTo>
                  <a:lnTo>
                    <a:pt x="1279" y="313"/>
                  </a:lnTo>
                  <a:lnTo>
                    <a:pt x="1271" y="310"/>
                  </a:lnTo>
                  <a:lnTo>
                    <a:pt x="1269" y="308"/>
                  </a:lnTo>
                  <a:lnTo>
                    <a:pt x="1267" y="308"/>
                  </a:lnTo>
                  <a:lnTo>
                    <a:pt x="1267" y="291"/>
                  </a:lnTo>
                  <a:lnTo>
                    <a:pt x="1267" y="273"/>
                  </a:lnTo>
                  <a:lnTo>
                    <a:pt x="1264" y="265"/>
                  </a:lnTo>
                  <a:lnTo>
                    <a:pt x="1262" y="261"/>
                  </a:lnTo>
                  <a:lnTo>
                    <a:pt x="1243" y="256"/>
                  </a:lnTo>
                  <a:lnTo>
                    <a:pt x="1241" y="256"/>
                  </a:lnTo>
                  <a:lnTo>
                    <a:pt x="1238" y="258"/>
                  </a:lnTo>
                  <a:lnTo>
                    <a:pt x="1234" y="261"/>
                  </a:lnTo>
                  <a:lnTo>
                    <a:pt x="1231" y="263"/>
                  </a:lnTo>
                  <a:lnTo>
                    <a:pt x="1229" y="263"/>
                  </a:lnTo>
                  <a:lnTo>
                    <a:pt x="1224" y="263"/>
                  </a:lnTo>
                  <a:lnTo>
                    <a:pt x="1222" y="261"/>
                  </a:lnTo>
                  <a:lnTo>
                    <a:pt x="1217" y="256"/>
                  </a:lnTo>
                  <a:lnTo>
                    <a:pt x="1212" y="249"/>
                  </a:lnTo>
                  <a:lnTo>
                    <a:pt x="1208" y="246"/>
                  </a:lnTo>
                  <a:lnTo>
                    <a:pt x="1205" y="244"/>
                  </a:lnTo>
                  <a:lnTo>
                    <a:pt x="1186" y="242"/>
                  </a:lnTo>
                  <a:lnTo>
                    <a:pt x="1174" y="237"/>
                  </a:lnTo>
                  <a:lnTo>
                    <a:pt x="1163" y="204"/>
                  </a:lnTo>
                  <a:lnTo>
                    <a:pt x="1165" y="185"/>
                  </a:lnTo>
                  <a:lnTo>
                    <a:pt x="1172" y="166"/>
                  </a:lnTo>
                  <a:lnTo>
                    <a:pt x="1075" y="176"/>
                  </a:lnTo>
                  <a:lnTo>
                    <a:pt x="987" y="187"/>
                  </a:lnTo>
                  <a:lnTo>
                    <a:pt x="928" y="223"/>
                  </a:lnTo>
                  <a:lnTo>
                    <a:pt x="907" y="225"/>
                  </a:lnTo>
                  <a:lnTo>
                    <a:pt x="876" y="251"/>
                  </a:lnTo>
                  <a:lnTo>
                    <a:pt x="734" y="322"/>
                  </a:lnTo>
                  <a:lnTo>
                    <a:pt x="706" y="351"/>
                  </a:lnTo>
                  <a:lnTo>
                    <a:pt x="663" y="360"/>
                  </a:lnTo>
                  <a:lnTo>
                    <a:pt x="644" y="370"/>
                  </a:lnTo>
                  <a:lnTo>
                    <a:pt x="630" y="386"/>
                  </a:lnTo>
                  <a:lnTo>
                    <a:pt x="616" y="410"/>
                  </a:lnTo>
                  <a:lnTo>
                    <a:pt x="601" y="426"/>
                  </a:lnTo>
                  <a:lnTo>
                    <a:pt x="571" y="443"/>
                  </a:lnTo>
                  <a:lnTo>
                    <a:pt x="552" y="462"/>
                  </a:lnTo>
                  <a:lnTo>
                    <a:pt x="521" y="502"/>
                  </a:lnTo>
                  <a:lnTo>
                    <a:pt x="507" y="549"/>
                  </a:lnTo>
                  <a:lnTo>
                    <a:pt x="490" y="656"/>
                  </a:lnTo>
                  <a:lnTo>
                    <a:pt x="474" y="694"/>
                  </a:lnTo>
                  <a:lnTo>
                    <a:pt x="455" y="708"/>
                  </a:lnTo>
                  <a:lnTo>
                    <a:pt x="414" y="720"/>
                  </a:lnTo>
                  <a:lnTo>
                    <a:pt x="398" y="736"/>
                  </a:lnTo>
                  <a:lnTo>
                    <a:pt x="386" y="753"/>
                  </a:lnTo>
                  <a:lnTo>
                    <a:pt x="298" y="840"/>
                  </a:lnTo>
                  <a:lnTo>
                    <a:pt x="301" y="847"/>
                  </a:lnTo>
                  <a:lnTo>
                    <a:pt x="303" y="852"/>
                  </a:lnTo>
                  <a:lnTo>
                    <a:pt x="308" y="866"/>
                  </a:lnTo>
                  <a:lnTo>
                    <a:pt x="395" y="779"/>
                  </a:lnTo>
                  <a:lnTo>
                    <a:pt x="469" y="724"/>
                  </a:lnTo>
                  <a:lnTo>
                    <a:pt x="483" y="758"/>
                  </a:lnTo>
                  <a:lnTo>
                    <a:pt x="490" y="772"/>
                  </a:lnTo>
                  <a:lnTo>
                    <a:pt x="500" y="786"/>
                  </a:lnTo>
                  <a:lnTo>
                    <a:pt x="509" y="791"/>
                  </a:lnTo>
                  <a:lnTo>
                    <a:pt x="514" y="810"/>
                  </a:lnTo>
                  <a:lnTo>
                    <a:pt x="514" y="829"/>
                  </a:lnTo>
                  <a:lnTo>
                    <a:pt x="511" y="847"/>
                  </a:lnTo>
                  <a:lnTo>
                    <a:pt x="521" y="864"/>
                  </a:lnTo>
                  <a:lnTo>
                    <a:pt x="526" y="888"/>
                  </a:lnTo>
                  <a:lnTo>
                    <a:pt x="523" y="914"/>
                  </a:lnTo>
                  <a:lnTo>
                    <a:pt x="511" y="930"/>
                  </a:lnTo>
                  <a:lnTo>
                    <a:pt x="526" y="954"/>
                  </a:lnTo>
                  <a:lnTo>
                    <a:pt x="516" y="966"/>
                  </a:lnTo>
                  <a:lnTo>
                    <a:pt x="502" y="975"/>
                  </a:lnTo>
                  <a:lnTo>
                    <a:pt x="495" y="994"/>
                  </a:lnTo>
                  <a:lnTo>
                    <a:pt x="488" y="997"/>
                  </a:lnTo>
                  <a:lnTo>
                    <a:pt x="485" y="1001"/>
                  </a:lnTo>
                  <a:lnTo>
                    <a:pt x="485" y="1018"/>
                  </a:lnTo>
                  <a:lnTo>
                    <a:pt x="490" y="1027"/>
                  </a:lnTo>
                  <a:lnTo>
                    <a:pt x="495" y="1030"/>
                  </a:lnTo>
                  <a:lnTo>
                    <a:pt x="502" y="1034"/>
                  </a:lnTo>
                  <a:lnTo>
                    <a:pt x="509" y="1041"/>
                  </a:lnTo>
                  <a:lnTo>
                    <a:pt x="530" y="1056"/>
                  </a:lnTo>
                  <a:lnTo>
                    <a:pt x="561" y="1063"/>
                  </a:lnTo>
                  <a:lnTo>
                    <a:pt x="618" y="1060"/>
                  </a:lnTo>
                  <a:lnTo>
                    <a:pt x="630" y="1063"/>
                  </a:lnTo>
                  <a:lnTo>
                    <a:pt x="653" y="1075"/>
                  </a:lnTo>
                  <a:lnTo>
                    <a:pt x="668" y="1077"/>
                  </a:lnTo>
                  <a:lnTo>
                    <a:pt x="682" y="1075"/>
                  </a:lnTo>
                  <a:lnTo>
                    <a:pt x="691" y="1070"/>
                  </a:lnTo>
                  <a:lnTo>
                    <a:pt x="710" y="1053"/>
                  </a:lnTo>
                  <a:lnTo>
                    <a:pt x="727" y="1046"/>
                  </a:lnTo>
                  <a:lnTo>
                    <a:pt x="739" y="1046"/>
                  </a:lnTo>
                  <a:lnTo>
                    <a:pt x="807" y="1060"/>
                  </a:lnTo>
                  <a:lnTo>
                    <a:pt x="819" y="1068"/>
                  </a:lnTo>
                  <a:lnTo>
                    <a:pt x="883" y="1112"/>
                  </a:lnTo>
                  <a:close/>
                  <a:moveTo>
                    <a:pt x="1118" y="83"/>
                  </a:moveTo>
                  <a:lnTo>
                    <a:pt x="1118" y="83"/>
                  </a:lnTo>
                  <a:lnTo>
                    <a:pt x="1106" y="62"/>
                  </a:lnTo>
                  <a:lnTo>
                    <a:pt x="1127" y="41"/>
                  </a:lnTo>
                  <a:lnTo>
                    <a:pt x="1160" y="24"/>
                  </a:lnTo>
                  <a:lnTo>
                    <a:pt x="1184" y="15"/>
                  </a:lnTo>
                  <a:lnTo>
                    <a:pt x="1271" y="0"/>
                  </a:lnTo>
                  <a:lnTo>
                    <a:pt x="1298" y="8"/>
                  </a:lnTo>
                  <a:lnTo>
                    <a:pt x="1300" y="17"/>
                  </a:lnTo>
                  <a:lnTo>
                    <a:pt x="1288" y="17"/>
                  </a:lnTo>
                  <a:lnTo>
                    <a:pt x="1134" y="81"/>
                  </a:lnTo>
                  <a:lnTo>
                    <a:pt x="1120" y="105"/>
                  </a:lnTo>
                  <a:lnTo>
                    <a:pt x="1113" y="95"/>
                  </a:lnTo>
                  <a:lnTo>
                    <a:pt x="1113" y="90"/>
                  </a:lnTo>
                  <a:lnTo>
                    <a:pt x="1118" y="83"/>
                  </a:lnTo>
                  <a:close/>
                  <a:moveTo>
                    <a:pt x="31" y="547"/>
                  </a:moveTo>
                  <a:lnTo>
                    <a:pt x="31" y="547"/>
                  </a:lnTo>
                  <a:lnTo>
                    <a:pt x="0" y="535"/>
                  </a:lnTo>
                  <a:lnTo>
                    <a:pt x="36" y="483"/>
                  </a:lnTo>
                  <a:lnTo>
                    <a:pt x="92" y="424"/>
                  </a:lnTo>
                  <a:lnTo>
                    <a:pt x="152" y="384"/>
                  </a:lnTo>
                  <a:lnTo>
                    <a:pt x="199" y="388"/>
                  </a:lnTo>
                  <a:lnTo>
                    <a:pt x="199" y="398"/>
                  </a:lnTo>
                  <a:lnTo>
                    <a:pt x="175" y="400"/>
                  </a:lnTo>
                  <a:lnTo>
                    <a:pt x="163" y="407"/>
                  </a:lnTo>
                  <a:lnTo>
                    <a:pt x="137" y="419"/>
                  </a:lnTo>
                  <a:lnTo>
                    <a:pt x="71" y="493"/>
                  </a:lnTo>
                  <a:lnTo>
                    <a:pt x="52" y="526"/>
                  </a:lnTo>
                  <a:lnTo>
                    <a:pt x="31" y="547"/>
                  </a:lnTo>
                  <a:close/>
                  <a:moveTo>
                    <a:pt x="263" y="317"/>
                  </a:moveTo>
                  <a:lnTo>
                    <a:pt x="263" y="317"/>
                  </a:lnTo>
                  <a:lnTo>
                    <a:pt x="249" y="296"/>
                  </a:lnTo>
                  <a:lnTo>
                    <a:pt x="258" y="268"/>
                  </a:lnTo>
                  <a:lnTo>
                    <a:pt x="305" y="249"/>
                  </a:lnTo>
                  <a:lnTo>
                    <a:pt x="320" y="232"/>
                  </a:lnTo>
                  <a:lnTo>
                    <a:pt x="341" y="232"/>
                  </a:lnTo>
                  <a:lnTo>
                    <a:pt x="462" y="199"/>
                  </a:lnTo>
                  <a:lnTo>
                    <a:pt x="476" y="187"/>
                  </a:lnTo>
                  <a:lnTo>
                    <a:pt x="488" y="176"/>
                  </a:lnTo>
                  <a:lnTo>
                    <a:pt x="620" y="140"/>
                  </a:lnTo>
                  <a:lnTo>
                    <a:pt x="601" y="171"/>
                  </a:lnTo>
                  <a:lnTo>
                    <a:pt x="575" y="183"/>
                  </a:lnTo>
                  <a:lnTo>
                    <a:pt x="523" y="187"/>
                  </a:lnTo>
                  <a:lnTo>
                    <a:pt x="526" y="192"/>
                  </a:lnTo>
                  <a:lnTo>
                    <a:pt x="528" y="204"/>
                  </a:lnTo>
                  <a:lnTo>
                    <a:pt x="530" y="209"/>
                  </a:lnTo>
                  <a:lnTo>
                    <a:pt x="519" y="216"/>
                  </a:lnTo>
                  <a:lnTo>
                    <a:pt x="481" y="223"/>
                  </a:lnTo>
                  <a:lnTo>
                    <a:pt x="443" y="242"/>
                  </a:lnTo>
                  <a:lnTo>
                    <a:pt x="410" y="254"/>
                  </a:lnTo>
                  <a:lnTo>
                    <a:pt x="289" y="317"/>
                  </a:lnTo>
                  <a:lnTo>
                    <a:pt x="263" y="317"/>
                  </a:lnTo>
                  <a:close/>
                  <a:moveTo>
                    <a:pt x="684" y="166"/>
                  </a:moveTo>
                  <a:lnTo>
                    <a:pt x="684" y="166"/>
                  </a:lnTo>
                  <a:lnTo>
                    <a:pt x="668" y="145"/>
                  </a:lnTo>
                  <a:lnTo>
                    <a:pt x="670" y="123"/>
                  </a:lnTo>
                  <a:lnTo>
                    <a:pt x="684" y="109"/>
                  </a:lnTo>
                  <a:lnTo>
                    <a:pt x="698" y="114"/>
                  </a:lnTo>
                  <a:lnTo>
                    <a:pt x="916" y="88"/>
                  </a:lnTo>
                  <a:lnTo>
                    <a:pt x="957" y="105"/>
                  </a:lnTo>
                  <a:lnTo>
                    <a:pt x="867" y="133"/>
                  </a:lnTo>
                  <a:lnTo>
                    <a:pt x="774" y="140"/>
                  </a:lnTo>
                  <a:lnTo>
                    <a:pt x="751" y="147"/>
                  </a:lnTo>
                  <a:lnTo>
                    <a:pt x="708" y="171"/>
                  </a:lnTo>
                  <a:lnTo>
                    <a:pt x="684" y="166"/>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9" name="Freeform 9"/>
            <p:cNvSpPr>
              <a:spLocks/>
            </p:cNvSpPr>
            <p:nvPr/>
          </p:nvSpPr>
          <p:spPr bwMode="auto">
            <a:xfrm>
              <a:off x="6194985" y="8553171"/>
              <a:ext cx="4118883" cy="3167577"/>
            </a:xfrm>
            <a:custGeom>
              <a:avLst/>
              <a:gdLst>
                <a:gd name="T0" fmla="*/ 1627 w 1691"/>
                <a:gd name="T1" fmla="*/ 561 h 1242"/>
                <a:gd name="T2" fmla="*/ 1582 w 1691"/>
                <a:gd name="T3" fmla="*/ 629 h 1242"/>
                <a:gd name="T4" fmla="*/ 1554 w 1691"/>
                <a:gd name="T5" fmla="*/ 679 h 1242"/>
                <a:gd name="T6" fmla="*/ 1686 w 1691"/>
                <a:gd name="T7" fmla="*/ 755 h 1242"/>
                <a:gd name="T8" fmla="*/ 1672 w 1691"/>
                <a:gd name="T9" fmla="*/ 797 h 1242"/>
                <a:gd name="T10" fmla="*/ 1438 w 1691"/>
                <a:gd name="T11" fmla="*/ 932 h 1242"/>
                <a:gd name="T12" fmla="*/ 1307 w 1691"/>
                <a:gd name="T13" fmla="*/ 1001 h 1242"/>
                <a:gd name="T14" fmla="*/ 1213 w 1691"/>
                <a:gd name="T15" fmla="*/ 996 h 1242"/>
                <a:gd name="T16" fmla="*/ 1154 w 1691"/>
                <a:gd name="T17" fmla="*/ 975 h 1242"/>
                <a:gd name="T18" fmla="*/ 1038 w 1691"/>
                <a:gd name="T19" fmla="*/ 958 h 1242"/>
                <a:gd name="T20" fmla="*/ 1021 w 1691"/>
                <a:gd name="T21" fmla="*/ 998 h 1242"/>
                <a:gd name="T22" fmla="*/ 895 w 1691"/>
                <a:gd name="T23" fmla="*/ 1055 h 1242"/>
                <a:gd name="T24" fmla="*/ 919 w 1691"/>
                <a:gd name="T25" fmla="*/ 1157 h 1242"/>
                <a:gd name="T26" fmla="*/ 853 w 1691"/>
                <a:gd name="T27" fmla="*/ 1136 h 1242"/>
                <a:gd name="T28" fmla="*/ 822 w 1691"/>
                <a:gd name="T29" fmla="*/ 1138 h 1242"/>
                <a:gd name="T30" fmla="*/ 628 w 1691"/>
                <a:gd name="T31" fmla="*/ 1110 h 1242"/>
                <a:gd name="T32" fmla="*/ 491 w 1691"/>
                <a:gd name="T33" fmla="*/ 1079 h 1242"/>
                <a:gd name="T34" fmla="*/ 379 w 1691"/>
                <a:gd name="T35" fmla="*/ 1100 h 1242"/>
                <a:gd name="T36" fmla="*/ 327 w 1691"/>
                <a:gd name="T37" fmla="*/ 1202 h 1242"/>
                <a:gd name="T38" fmla="*/ 135 w 1691"/>
                <a:gd name="T39" fmla="*/ 1190 h 1242"/>
                <a:gd name="T40" fmla="*/ 12 w 1691"/>
                <a:gd name="T41" fmla="*/ 1133 h 1242"/>
                <a:gd name="T42" fmla="*/ 8 w 1691"/>
                <a:gd name="T43" fmla="*/ 1098 h 1242"/>
                <a:gd name="T44" fmla="*/ 100 w 1691"/>
                <a:gd name="T45" fmla="*/ 1036 h 1242"/>
                <a:gd name="T46" fmla="*/ 105 w 1691"/>
                <a:gd name="T47" fmla="*/ 1006 h 1242"/>
                <a:gd name="T48" fmla="*/ 195 w 1691"/>
                <a:gd name="T49" fmla="*/ 882 h 1242"/>
                <a:gd name="T50" fmla="*/ 325 w 1691"/>
                <a:gd name="T51" fmla="*/ 861 h 1242"/>
                <a:gd name="T52" fmla="*/ 408 w 1691"/>
                <a:gd name="T53" fmla="*/ 842 h 1242"/>
                <a:gd name="T54" fmla="*/ 571 w 1691"/>
                <a:gd name="T55" fmla="*/ 880 h 1242"/>
                <a:gd name="T56" fmla="*/ 552 w 1691"/>
                <a:gd name="T57" fmla="*/ 823 h 1242"/>
                <a:gd name="T58" fmla="*/ 502 w 1691"/>
                <a:gd name="T59" fmla="*/ 693 h 1242"/>
                <a:gd name="T60" fmla="*/ 481 w 1691"/>
                <a:gd name="T61" fmla="*/ 677 h 1242"/>
                <a:gd name="T62" fmla="*/ 465 w 1691"/>
                <a:gd name="T63" fmla="*/ 698 h 1242"/>
                <a:gd name="T64" fmla="*/ 415 w 1691"/>
                <a:gd name="T65" fmla="*/ 698 h 1242"/>
                <a:gd name="T66" fmla="*/ 431 w 1691"/>
                <a:gd name="T67" fmla="*/ 660 h 1242"/>
                <a:gd name="T68" fmla="*/ 446 w 1691"/>
                <a:gd name="T69" fmla="*/ 634 h 1242"/>
                <a:gd name="T70" fmla="*/ 438 w 1691"/>
                <a:gd name="T71" fmla="*/ 599 h 1242"/>
                <a:gd name="T72" fmla="*/ 391 w 1691"/>
                <a:gd name="T73" fmla="*/ 570 h 1242"/>
                <a:gd name="T74" fmla="*/ 370 w 1691"/>
                <a:gd name="T75" fmla="*/ 544 h 1242"/>
                <a:gd name="T76" fmla="*/ 332 w 1691"/>
                <a:gd name="T77" fmla="*/ 473 h 1242"/>
                <a:gd name="T78" fmla="*/ 488 w 1691"/>
                <a:gd name="T79" fmla="*/ 322 h 1242"/>
                <a:gd name="T80" fmla="*/ 666 w 1691"/>
                <a:gd name="T81" fmla="*/ 177 h 1242"/>
                <a:gd name="T82" fmla="*/ 742 w 1691"/>
                <a:gd name="T83" fmla="*/ 0 h 1242"/>
                <a:gd name="T84" fmla="*/ 805 w 1691"/>
                <a:gd name="T85" fmla="*/ 59 h 1242"/>
                <a:gd name="T86" fmla="*/ 905 w 1691"/>
                <a:gd name="T87" fmla="*/ 12 h 1242"/>
                <a:gd name="T88" fmla="*/ 952 w 1691"/>
                <a:gd name="T89" fmla="*/ 66 h 1242"/>
                <a:gd name="T90" fmla="*/ 997 w 1691"/>
                <a:gd name="T91" fmla="*/ 142 h 1242"/>
                <a:gd name="T92" fmla="*/ 952 w 1691"/>
                <a:gd name="T93" fmla="*/ 215 h 1242"/>
                <a:gd name="T94" fmla="*/ 945 w 1691"/>
                <a:gd name="T95" fmla="*/ 291 h 1242"/>
                <a:gd name="T96" fmla="*/ 1004 w 1691"/>
                <a:gd name="T97" fmla="*/ 362 h 1242"/>
                <a:gd name="T98" fmla="*/ 1021 w 1691"/>
                <a:gd name="T99" fmla="*/ 393 h 1242"/>
                <a:gd name="T100" fmla="*/ 1026 w 1691"/>
                <a:gd name="T101" fmla="*/ 416 h 1242"/>
                <a:gd name="T102" fmla="*/ 1045 w 1691"/>
                <a:gd name="T103" fmla="*/ 431 h 1242"/>
                <a:gd name="T104" fmla="*/ 1137 w 1691"/>
                <a:gd name="T105" fmla="*/ 416 h 1242"/>
                <a:gd name="T106" fmla="*/ 1277 w 1691"/>
                <a:gd name="T107" fmla="*/ 383 h 1242"/>
                <a:gd name="T108" fmla="*/ 1388 w 1691"/>
                <a:gd name="T109" fmla="*/ 473 h 1242"/>
                <a:gd name="T110" fmla="*/ 1464 w 1691"/>
                <a:gd name="T111" fmla="*/ 476 h 1242"/>
                <a:gd name="T112" fmla="*/ 1506 w 1691"/>
                <a:gd name="T113" fmla="*/ 478 h 1242"/>
                <a:gd name="T114" fmla="*/ 1532 w 1691"/>
                <a:gd name="T115" fmla="*/ 494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1" h="1242">
                  <a:moveTo>
                    <a:pt x="1528" y="542"/>
                  </a:moveTo>
                  <a:lnTo>
                    <a:pt x="1528" y="542"/>
                  </a:lnTo>
                  <a:lnTo>
                    <a:pt x="1622" y="554"/>
                  </a:lnTo>
                  <a:lnTo>
                    <a:pt x="1632" y="561"/>
                  </a:lnTo>
                  <a:lnTo>
                    <a:pt x="1627" y="561"/>
                  </a:lnTo>
                  <a:lnTo>
                    <a:pt x="1613" y="570"/>
                  </a:lnTo>
                  <a:lnTo>
                    <a:pt x="1599" y="589"/>
                  </a:lnTo>
                  <a:lnTo>
                    <a:pt x="1594" y="599"/>
                  </a:lnTo>
                  <a:lnTo>
                    <a:pt x="1589" y="618"/>
                  </a:lnTo>
                  <a:lnTo>
                    <a:pt x="1582" y="629"/>
                  </a:lnTo>
                  <a:lnTo>
                    <a:pt x="1573" y="634"/>
                  </a:lnTo>
                  <a:lnTo>
                    <a:pt x="1561" y="636"/>
                  </a:lnTo>
                  <a:lnTo>
                    <a:pt x="1554" y="641"/>
                  </a:lnTo>
                  <a:lnTo>
                    <a:pt x="1549" y="658"/>
                  </a:lnTo>
                  <a:lnTo>
                    <a:pt x="1554" y="679"/>
                  </a:lnTo>
                  <a:lnTo>
                    <a:pt x="1568" y="688"/>
                  </a:lnTo>
                  <a:lnTo>
                    <a:pt x="1589" y="693"/>
                  </a:lnTo>
                  <a:lnTo>
                    <a:pt x="1655" y="724"/>
                  </a:lnTo>
                  <a:lnTo>
                    <a:pt x="1682" y="748"/>
                  </a:lnTo>
                  <a:lnTo>
                    <a:pt x="1686" y="755"/>
                  </a:lnTo>
                  <a:lnTo>
                    <a:pt x="1691" y="764"/>
                  </a:lnTo>
                  <a:lnTo>
                    <a:pt x="1691" y="783"/>
                  </a:lnTo>
                  <a:lnTo>
                    <a:pt x="1686" y="788"/>
                  </a:lnTo>
                  <a:lnTo>
                    <a:pt x="1679" y="790"/>
                  </a:lnTo>
                  <a:lnTo>
                    <a:pt x="1672" y="797"/>
                  </a:lnTo>
                  <a:lnTo>
                    <a:pt x="1655" y="840"/>
                  </a:lnTo>
                  <a:lnTo>
                    <a:pt x="1637" y="866"/>
                  </a:lnTo>
                  <a:lnTo>
                    <a:pt x="1610" y="882"/>
                  </a:lnTo>
                  <a:lnTo>
                    <a:pt x="1528" y="892"/>
                  </a:lnTo>
                  <a:lnTo>
                    <a:pt x="1438" y="932"/>
                  </a:lnTo>
                  <a:lnTo>
                    <a:pt x="1395" y="972"/>
                  </a:lnTo>
                  <a:lnTo>
                    <a:pt x="1378" y="980"/>
                  </a:lnTo>
                  <a:lnTo>
                    <a:pt x="1360" y="982"/>
                  </a:lnTo>
                  <a:lnTo>
                    <a:pt x="1298" y="968"/>
                  </a:lnTo>
                  <a:lnTo>
                    <a:pt x="1307" y="1001"/>
                  </a:lnTo>
                  <a:lnTo>
                    <a:pt x="1305" y="1017"/>
                  </a:lnTo>
                  <a:lnTo>
                    <a:pt x="1272" y="1029"/>
                  </a:lnTo>
                  <a:lnTo>
                    <a:pt x="1267" y="1006"/>
                  </a:lnTo>
                  <a:lnTo>
                    <a:pt x="1251" y="998"/>
                  </a:lnTo>
                  <a:lnTo>
                    <a:pt x="1213" y="996"/>
                  </a:lnTo>
                  <a:lnTo>
                    <a:pt x="1208" y="991"/>
                  </a:lnTo>
                  <a:lnTo>
                    <a:pt x="1196" y="972"/>
                  </a:lnTo>
                  <a:lnTo>
                    <a:pt x="1189" y="968"/>
                  </a:lnTo>
                  <a:lnTo>
                    <a:pt x="1182" y="968"/>
                  </a:lnTo>
                  <a:lnTo>
                    <a:pt x="1154" y="975"/>
                  </a:lnTo>
                  <a:lnTo>
                    <a:pt x="1120" y="965"/>
                  </a:lnTo>
                  <a:lnTo>
                    <a:pt x="1087" y="944"/>
                  </a:lnTo>
                  <a:lnTo>
                    <a:pt x="1056" y="930"/>
                  </a:lnTo>
                  <a:lnTo>
                    <a:pt x="1026" y="951"/>
                  </a:lnTo>
                  <a:lnTo>
                    <a:pt x="1038" y="958"/>
                  </a:lnTo>
                  <a:lnTo>
                    <a:pt x="1075" y="994"/>
                  </a:lnTo>
                  <a:lnTo>
                    <a:pt x="1090" y="1013"/>
                  </a:lnTo>
                  <a:lnTo>
                    <a:pt x="1075" y="1010"/>
                  </a:lnTo>
                  <a:lnTo>
                    <a:pt x="1052" y="1006"/>
                  </a:lnTo>
                  <a:lnTo>
                    <a:pt x="1021" y="998"/>
                  </a:lnTo>
                  <a:lnTo>
                    <a:pt x="983" y="1013"/>
                  </a:lnTo>
                  <a:lnTo>
                    <a:pt x="971" y="1020"/>
                  </a:lnTo>
                  <a:lnTo>
                    <a:pt x="952" y="1036"/>
                  </a:lnTo>
                  <a:lnTo>
                    <a:pt x="933" y="1046"/>
                  </a:lnTo>
                  <a:lnTo>
                    <a:pt x="895" y="1055"/>
                  </a:lnTo>
                  <a:lnTo>
                    <a:pt x="881" y="1067"/>
                  </a:lnTo>
                  <a:lnTo>
                    <a:pt x="879" y="1081"/>
                  </a:lnTo>
                  <a:lnTo>
                    <a:pt x="903" y="1098"/>
                  </a:lnTo>
                  <a:lnTo>
                    <a:pt x="917" y="1126"/>
                  </a:lnTo>
                  <a:lnTo>
                    <a:pt x="919" y="1157"/>
                  </a:lnTo>
                  <a:lnTo>
                    <a:pt x="903" y="1174"/>
                  </a:lnTo>
                  <a:lnTo>
                    <a:pt x="900" y="1176"/>
                  </a:lnTo>
                  <a:lnTo>
                    <a:pt x="874" y="1159"/>
                  </a:lnTo>
                  <a:lnTo>
                    <a:pt x="872" y="1157"/>
                  </a:lnTo>
                  <a:lnTo>
                    <a:pt x="853" y="1136"/>
                  </a:lnTo>
                  <a:lnTo>
                    <a:pt x="848" y="1129"/>
                  </a:lnTo>
                  <a:lnTo>
                    <a:pt x="843" y="1129"/>
                  </a:lnTo>
                  <a:lnTo>
                    <a:pt x="841" y="1129"/>
                  </a:lnTo>
                  <a:lnTo>
                    <a:pt x="832" y="1131"/>
                  </a:lnTo>
                  <a:lnTo>
                    <a:pt x="822" y="1138"/>
                  </a:lnTo>
                  <a:lnTo>
                    <a:pt x="824" y="1159"/>
                  </a:lnTo>
                  <a:lnTo>
                    <a:pt x="727" y="1162"/>
                  </a:lnTo>
                  <a:lnTo>
                    <a:pt x="656" y="1119"/>
                  </a:lnTo>
                  <a:lnTo>
                    <a:pt x="637" y="1117"/>
                  </a:lnTo>
                  <a:lnTo>
                    <a:pt x="628" y="1110"/>
                  </a:lnTo>
                  <a:lnTo>
                    <a:pt x="614" y="1081"/>
                  </a:lnTo>
                  <a:lnTo>
                    <a:pt x="609" y="1077"/>
                  </a:lnTo>
                  <a:lnTo>
                    <a:pt x="566" y="1069"/>
                  </a:lnTo>
                  <a:lnTo>
                    <a:pt x="505" y="1084"/>
                  </a:lnTo>
                  <a:lnTo>
                    <a:pt x="491" y="1079"/>
                  </a:lnTo>
                  <a:lnTo>
                    <a:pt x="472" y="1067"/>
                  </a:lnTo>
                  <a:lnTo>
                    <a:pt x="455" y="1077"/>
                  </a:lnTo>
                  <a:lnTo>
                    <a:pt x="438" y="1091"/>
                  </a:lnTo>
                  <a:lnTo>
                    <a:pt x="420" y="1100"/>
                  </a:lnTo>
                  <a:lnTo>
                    <a:pt x="379" y="1100"/>
                  </a:lnTo>
                  <a:lnTo>
                    <a:pt x="363" y="1112"/>
                  </a:lnTo>
                  <a:lnTo>
                    <a:pt x="356" y="1140"/>
                  </a:lnTo>
                  <a:lnTo>
                    <a:pt x="353" y="1166"/>
                  </a:lnTo>
                  <a:lnTo>
                    <a:pt x="341" y="1188"/>
                  </a:lnTo>
                  <a:lnTo>
                    <a:pt x="327" y="1202"/>
                  </a:lnTo>
                  <a:lnTo>
                    <a:pt x="308" y="1214"/>
                  </a:lnTo>
                  <a:lnTo>
                    <a:pt x="138" y="1242"/>
                  </a:lnTo>
                  <a:lnTo>
                    <a:pt x="128" y="1240"/>
                  </a:lnTo>
                  <a:lnTo>
                    <a:pt x="138" y="1216"/>
                  </a:lnTo>
                  <a:lnTo>
                    <a:pt x="135" y="1190"/>
                  </a:lnTo>
                  <a:lnTo>
                    <a:pt x="100" y="1169"/>
                  </a:lnTo>
                  <a:lnTo>
                    <a:pt x="88" y="1174"/>
                  </a:lnTo>
                  <a:lnTo>
                    <a:pt x="67" y="1174"/>
                  </a:lnTo>
                  <a:lnTo>
                    <a:pt x="29" y="1150"/>
                  </a:lnTo>
                  <a:lnTo>
                    <a:pt x="12" y="1133"/>
                  </a:lnTo>
                  <a:lnTo>
                    <a:pt x="10" y="1121"/>
                  </a:lnTo>
                  <a:lnTo>
                    <a:pt x="8" y="1112"/>
                  </a:lnTo>
                  <a:lnTo>
                    <a:pt x="10" y="1112"/>
                  </a:lnTo>
                  <a:lnTo>
                    <a:pt x="8" y="1112"/>
                  </a:lnTo>
                  <a:lnTo>
                    <a:pt x="8" y="1098"/>
                  </a:lnTo>
                  <a:lnTo>
                    <a:pt x="8" y="1086"/>
                  </a:lnTo>
                  <a:lnTo>
                    <a:pt x="8" y="1084"/>
                  </a:lnTo>
                  <a:lnTo>
                    <a:pt x="0" y="1074"/>
                  </a:lnTo>
                  <a:lnTo>
                    <a:pt x="29" y="1072"/>
                  </a:lnTo>
                  <a:lnTo>
                    <a:pt x="100" y="1036"/>
                  </a:lnTo>
                  <a:lnTo>
                    <a:pt x="109" y="1029"/>
                  </a:lnTo>
                  <a:lnTo>
                    <a:pt x="109" y="1024"/>
                  </a:lnTo>
                  <a:lnTo>
                    <a:pt x="109" y="1020"/>
                  </a:lnTo>
                  <a:lnTo>
                    <a:pt x="107" y="1015"/>
                  </a:lnTo>
                  <a:lnTo>
                    <a:pt x="105" y="1006"/>
                  </a:lnTo>
                  <a:lnTo>
                    <a:pt x="133" y="944"/>
                  </a:lnTo>
                  <a:lnTo>
                    <a:pt x="138" y="937"/>
                  </a:lnTo>
                  <a:lnTo>
                    <a:pt x="157" y="887"/>
                  </a:lnTo>
                  <a:lnTo>
                    <a:pt x="171" y="887"/>
                  </a:lnTo>
                  <a:lnTo>
                    <a:pt x="195" y="882"/>
                  </a:lnTo>
                  <a:lnTo>
                    <a:pt x="209" y="868"/>
                  </a:lnTo>
                  <a:lnTo>
                    <a:pt x="223" y="864"/>
                  </a:lnTo>
                  <a:lnTo>
                    <a:pt x="277" y="890"/>
                  </a:lnTo>
                  <a:lnTo>
                    <a:pt x="299" y="885"/>
                  </a:lnTo>
                  <a:lnTo>
                    <a:pt x="325" y="861"/>
                  </a:lnTo>
                  <a:lnTo>
                    <a:pt x="344" y="854"/>
                  </a:lnTo>
                  <a:lnTo>
                    <a:pt x="370" y="861"/>
                  </a:lnTo>
                  <a:lnTo>
                    <a:pt x="382" y="861"/>
                  </a:lnTo>
                  <a:lnTo>
                    <a:pt x="389" y="856"/>
                  </a:lnTo>
                  <a:lnTo>
                    <a:pt x="408" y="842"/>
                  </a:lnTo>
                  <a:lnTo>
                    <a:pt x="417" y="838"/>
                  </a:lnTo>
                  <a:lnTo>
                    <a:pt x="460" y="845"/>
                  </a:lnTo>
                  <a:lnTo>
                    <a:pt x="536" y="882"/>
                  </a:lnTo>
                  <a:lnTo>
                    <a:pt x="569" y="887"/>
                  </a:lnTo>
                  <a:lnTo>
                    <a:pt x="571" y="880"/>
                  </a:lnTo>
                  <a:lnTo>
                    <a:pt x="569" y="856"/>
                  </a:lnTo>
                  <a:lnTo>
                    <a:pt x="566" y="849"/>
                  </a:lnTo>
                  <a:lnTo>
                    <a:pt x="564" y="842"/>
                  </a:lnTo>
                  <a:lnTo>
                    <a:pt x="562" y="838"/>
                  </a:lnTo>
                  <a:lnTo>
                    <a:pt x="552" y="823"/>
                  </a:lnTo>
                  <a:lnTo>
                    <a:pt x="531" y="804"/>
                  </a:lnTo>
                  <a:lnTo>
                    <a:pt x="519" y="783"/>
                  </a:lnTo>
                  <a:lnTo>
                    <a:pt x="507" y="738"/>
                  </a:lnTo>
                  <a:lnTo>
                    <a:pt x="505" y="700"/>
                  </a:lnTo>
                  <a:lnTo>
                    <a:pt x="502" y="693"/>
                  </a:lnTo>
                  <a:lnTo>
                    <a:pt x="500" y="684"/>
                  </a:lnTo>
                  <a:lnTo>
                    <a:pt x="491" y="653"/>
                  </a:lnTo>
                  <a:lnTo>
                    <a:pt x="476" y="658"/>
                  </a:lnTo>
                  <a:lnTo>
                    <a:pt x="481" y="670"/>
                  </a:lnTo>
                  <a:lnTo>
                    <a:pt x="481" y="677"/>
                  </a:lnTo>
                  <a:lnTo>
                    <a:pt x="479" y="681"/>
                  </a:lnTo>
                  <a:lnTo>
                    <a:pt x="476" y="688"/>
                  </a:lnTo>
                  <a:lnTo>
                    <a:pt x="472" y="693"/>
                  </a:lnTo>
                  <a:lnTo>
                    <a:pt x="469" y="698"/>
                  </a:lnTo>
                  <a:lnTo>
                    <a:pt x="465" y="698"/>
                  </a:lnTo>
                  <a:lnTo>
                    <a:pt x="462" y="698"/>
                  </a:lnTo>
                  <a:lnTo>
                    <a:pt x="453" y="707"/>
                  </a:lnTo>
                  <a:lnTo>
                    <a:pt x="446" y="710"/>
                  </a:lnTo>
                  <a:lnTo>
                    <a:pt x="417" y="700"/>
                  </a:lnTo>
                  <a:lnTo>
                    <a:pt x="415" y="698"/>
                  </a:lnTo>
                  <a:lnTo>
                    <a:pt x="412" y="693"/>
                  </a:lnTo>
                  <a:lnTo>
                    <a:pt x="420" y="686"/>
                  </a:lnTo>
                  <a:lnTo>
                    <a:pt x="424" y="681"/>
                  </a:lnTo>
                  <a:lnTo>
                    <a:pt x="427" y="677"/>
                  </a:lnTo>
                  <a:lnTo>
                    <a:pt x="431" y="660"/>
                  </a:lnTo>
                  <a:lnTo>
                    <a:pt x="436" y="644"/>
                  </a:lnTo>
                  <a:lnTo>
                    <a:pt x="448" y="644"/>
                  </a:lnTo>
                  <a:lnTo>
                    <a:pt x="448" y="641"/>
                  </a:lnTo>
                  <a:lnTo>
                    <a:pt x="448" y="639"/>
                  </a:lnTo>
                  <a:lnTo>
                    <a:pt x="446" y="634"/>
                  </a:lnTo>
                  <a:lnTo>
                    <a:pt x="446" y="625"/>
                  </a:lnTo>
                  <a:lnTo>
                    <a:pt x="448" y="615"/>
                  </a:lnTo>
                  <a:lnTo>
                    <a:pt x="448" y="608"/>
                  </a:lnTo>
                  <a:lnTo>
                    <a:pt x="446" y="606"/>
                  </a:lnTo>
                  <a:lnTo>
                    <a:pt x="438" y="599"/>
                  </a:lnTo>
                  <a:lnTo>
                    <a:pt x="431" y="594"/>
                  </a:lnTo>
                  <a:lnTo>
                    <a:pt x="427" y="591"/>
                  </a:lnTo>
                  <a:lnTo>
                    <a:pt x="417" y="580"/>
                  </a:lnTo>
                  <a:lnTo>
                    <a:pt x="410" y="575"/>
                  </a:lnTo>
                  <a:lnTo>
                    <a:pt x="391" y="570"/>
                  </a:lnTo>
                  <a:lnTo>
                    <a:pt x="367" y="565"/>
                  </a:lnTo>
                  <a:lnTo>
                    <a:pt x="360" y="556"/>
                  </a:lnTo>
                  <a:lnTo>
                    <a:pt x="360" y="551"/>
                  </a:lnTo>
                  <a:lnTo>
                    <a:pt x="363" y="549"/>
                  </a:lnTo>
                  <a:lnTo>
                    <a:pt x="370" y="544"/>
                  </a:lnTo>
                  <a:lnTo>
                    <a:pt x="372" y="537"/>
                  </a:lnTo>
                  <a:lnTo>
                    <a:pt x="372" y="523"/>
                  </a:lnTo>
                  <a:lnTo>
                    <a:pt x="337" y="497"/>
                  </a:lnTo>
                  <a:lnTo>
                    <a:pt x="330" y="490"/>
                  </a:lnTo>
                  <a:lnTo>
                    <a:pt x="332" y="473"/>
                  </a:lnTo>
                  <a:lnTo>
                    <a:pt x="334" y="431"/>
                  </a:lnTo>
                  <a:lnTo>
                    <a:pt x="375" y="433"/>
                  </a:lnTo>
                  <a:lnTo>
                    <a:pt x="453" y="407"/>
                  </a:lnTo>
                  <a:lnTo>
                    <a:pt x="462" y="395"/>
                  </a:lnTo>
                  <a:lnTo>
                    <a:pt x="488" y="322"/>
                  </a:lnTo>
                  <a:lnTo>
                    <a:pt x="526" y="267"/>
                  </a:lnTo>
                  <a:lnTo>
                    <a:pt x="554" y="241"/>
                  </a:lnTo>
                  <a:lnTo>
                    <a:pt x="607" y="222"/>
                  </a:lnTo>
                  <a:lnTo>
                    <a:pt x="637" y="203"/>
                  </a:lnTo>
                  <a:lnTo>
                    <a:pt x="666" y="177"/>
                  </a:lnTo>
                  <a:lnTo>
                    <a:pt x="685" y="154"/>
                  </a:lnTo>
                  <a:lnTo>
                    <a:pt x="718" y="99"/>
                  </a:lnTo>
                  <a:lnTo>
                    <a:pt x="732" y="66"/>
                  </a:lnTo>
                  <a:lnTo>
                    <a:pt x="742" y="31"/>
                  </a:lnTo>
                  <a:lnTo>
                    <a:pt x="742" y="0"/>
                  </a:lnTo>
                  <a:lnTo>
                    <a:pt x="756" y="0"/>
                  </a:lnTo>
                  <a:lnTo>
                    <a:pt x="770" y="17"/>
                  </a:lnTo>
                  <a:lnTo>
                    <a:pt x="791" y="54"/>
                  </a:lnTo>
                  <a:lnTo>
                    <a:pt x="798" y="59"/>
                  </a:lnTo>
                  <a:lnTo>
                    <a:pt x="805" y="59"/>
                  </a:lnTo>
                  <a:lnTo>
                    <a:pt x="834" y="50"/>
                  </a:lnTo>
                  <a:lnTo>
                    <a:pt x="862" y="21"/>
                  </a:lnTo>
                  <a:lnTo>
                    <a:pt x="886" y="5"/>
                  </a:lnTo>
                  <a:lnTo>
                    <a:pt x="898" y="9"/>
                  </a:lnTo>
                  <a:lnTo>
                    <a:pt x="905" y="12"/>
                  </a:lnTo>
                  <a:lnTo>
                    <a:pt x="912" y="21"/>
                  </a:lnTo>
                  <a:lnTo>
                    <a:pt x="921" y="35"/>
                  </a:lnTo>
                  <a:lnTo>
                    <a:pt x="938" y="52"/>
                  </a:lnTo>
                  <a:lnTo>
                    <a:pt x="945" y="57"/>
                  </a:lnTo>
                  <a:lnTo>
                    <a:pt x="952" y="66"/>
                  </a:lnTo>
                  <a:lnTo>
                    <a:pt x="964" y="90"/>
                  </a:lnTo>
                  <a:lnTo>
                    <a:pt x="971" y="106"/>
                  </a:lnTo>
                  <a:lnTo>
                    <a:pt x="993" y="135"/>
                  </a:lnTo>
                  <a:lnTo>
                    <a:pt x="995" y="137"/>
                  </a:lnTo>
                  <a:lnTo>
                    <a:pt x="997" y="142"/>
                  </a:lnTo>
                  <a:lnTo>
                    <a:pt x="997" y="158"/>
                  </a:lnTo>
                  <a:lnTo>
                    <a:pt x="988" y="196"/>
                  </a:lnTo>
                  <a:lnTo>
                    <a:pt x="957" y="211"/>
                  </a:lnTo>
                  <a:lnTo>
                    <a:pt x="955" y="213"/>
                  </a:lnTo>
                  <a:lnTo>
                    <a:pt x="952" y="215"/>
                  </a:lnTo>
                  <a:lnTo>
                    <a:pt x="957" y="225"/>
                  </a:lnTo>
                  <a:lnTo>
                    <a:pt x="959" y="232"/>
                  </a:lnTo>
                  <a:lnTo>
                    <a:pt x="952" y="244"/>
                  </a:lnTo>
                  <a:lnTo>
                    <a:pt x="945" y="279"/>
                  </a:lnTo>
                  <a:lnTo>
                    <a:pt x="945" y="291"/>
                  </a:lnTo>
                  <a:lnTo>
                    <a:pt x="950" y="296"/>
                  </a:lnTo>
                  <a:lnTo>
                    <a:pt x="959" y="308"/>
                  </a:lnTo>
                  <a:lnTo>
                    <a:pt x="964" y="312"/>
                  </a:lnTo>
                  <a:lnTo>
                    <a:pt x="985" y="322"/>
                  </a:lnTo>
                  <a:lnTo>
                    <a:pt x="1004" y="362"/>
                  </a:lnTo>
                  <a:lnTo>
                    <a:pt x="1007" y="376"/>
                  </a:lnTo>
                  <a:lnTo>
                    <a:pt x="1004" y="381"/>
                  </a:lnTo>
                  <a:lnTo>
                    <a:pt x="1007" y="386"/>
                  </a:lnTo>
                  <a:lnTo>
                    <a:pt x="1011" y="388"/>
                  </a:lnTo>
                  <a:lnTo>
                    <a:pt x="1021" y="393"/>
                  </a:lnTo>
                  <a:lnTo>
                    <a:pt x="1026" y="395"/>
                  </a:lnTo>
                  <a:lnTo>
                    <a:pt x="1028" y="402"/>
                  </a:lnTo>
                  <a:lnTo>
                    <a:pt x="1026" y="412"/>
                  </a:lnTo>
                  <a:lnTo>
                    <a:pt x="1026" y="414"/>
                  </a:lnTo>
                  <a:lnTo>
                    <a:pt x="1026" y="416"/>
                  </a:lnTo>
                  <a:lnTo>
                    <a:pt x="1028" y="419"/>
                  </a:lnTo>
                  <a:lnTo>
                    <a:pt x="1030" y="423"/>
                  </a:lnTo>
                  <a:lnTo>
                    <a:pt x="1040" y="431"/>
                  </a:lnTo>
                  <a:lnTo>
                    <a:pt x="1042" y="431"/>
                  </a:lnTo>
                  <a:lnTo>
                    <a:pt x="1045" y="431"/>
                  </a:lnTo>
                  <a:lnTo>
                    <a:pt x="1049" y="419"/>
                  </a:lnTo>
                  <a:lnTo>
                    <a:pt x="1059" y="412"/>
                  </a:lnTo>
                  <a:lnTo>
                    <a:pt x="1061" y="409"/>
                  </a:lnTo>
                  <a:lnTo>
                    <a:pt x="1071" y="409"/>
                  </a:lnTo>
                  <a:lnTo>
                    <a:pt x="1137" y="416"/>
                  </a:lnTo>
                  <a:lnTo>
                    <a:pt x="1196" y="412"/>
                  </a:lnTo>
                  <a:lnTo>
                    <a:pt x="1206" y="409"/>
                  </a:lnTo>
                  <a:lnTo>
                    <a:pt x="1217" y="397"/>
                  </a:lnTo>
                  <a:lnTo>
                    <a:pt x="1248" y="381"/>
                  </a:lnTo>
                  <a:lnTo>
                    <a:pt x="1277" y="383"/>
                  </a:lnTo>
                  <a:lnTo>
                    <a:pt x="1284" y="390"/>
                  </a:lnTo>
                  <a:lnTo>
                    <a:pt x="1284" y="393"/>
                  </a:lnTo>
                  <a:lnTo>
                    <a:pt x="1336" y="454"/>
                  </a:lnTo>
                  <a:lnTo>
                    <a:pt x="1364" y="478"/>
                  </a:lnTo>
                  <a:lnTo>
                    <a:pt x="1388" y="473"/>
                  </a:lnTo>
                  <a:lnTo>
                    <a:pt x="1423" y="476"/>
                  </a:lnTo>
                  <a:lnTo>
                    <a:pt x="1449" y="468"/>
                  </a:lnTo>
                  <a:lnTo>
                    <a:pt x="1454" y="468"/>
                  </a:lnTo>
                  <a:lnTo>
                    <a:pt x="1461" y="468"/>
                  </a:lnTo>
                  <a:lnTo>
                    <a:pt x="1464" y="476"/>
                  </a:lnTo>
                  <a:lnTo>
                    <a:pt x="1466" y="483"/>
                  </a:lnTo>
                  <a:lnTo>
                    <a:pt x="1466" y="487"/>
                  </a:lnTo>
                  <a:lnTo>
                    <a:pt x="1471" y="487"/>
                  </a:lnTo>
                  <a:lnTo>
                    <a:pt x="1473" y="490"/>
                  </a:lnTo>
                  <a:lnTo>
                    <a:pt x="1506" y="478"/>
                  </a:lnTo>
                  <a:lnTo>
                    <a:pt x="1513" y="480"/>
                  </a:lnTo>
                  <a:lnTo>
                    <a:pt x="1523" y="483"/>
                  </a:lnTo>
                  <a:lnTo>
                    <a:pt x="1528" y="485"/>
                  </a:lnTo>
                  <a:lnTo>
                    <a:pt x="1530" y="490"/>
                  </a:lnTo>
                  <a:lnTo>
                    <a:pt x="1532" y="494"/>
                  </a:lnTo>
                  <a:lnTo>
                    <a:pt x="1535" y="509"/>
                  </a:lnTo>
                  <a:lnTo>
                    <a:pt x="1535" y="518"/>
                  </a:lnTo>
                  <a:lnTo>
                    <a:pt x="1528" y="542"/>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0" name="Freeform 11"/>
            <p:cNvSpPr>
              <a:spLocks noEditPoints="1"/>
            </p:cNvSpPr>
            <p:nvPr/>
          </p:nvSpPr>
          <p:spPr bwMode="auto">
            <a:xfrm>
              <a:off x="8394486" y="4444501"/>
              <a:ext cx="2408975" cy="2642201"/>
            </a:xfrm>
            <a:custGeom>
              <a:avLst/>
              <a:gdLst>
                <a:gd name="T0" fmla="*/ 963 w 989"/>
                <a:gd name="T1" fmla="*/ 506 h 1036"/>
                <a:gd name="T2" fmla="*/ 954 w 989"/>
                <a:gd name="T3" fmla="*/ 416 h 1036"/>
                <a:gd name="T4" fmla="*/ 845 w 989"/>
                <a:gd name="T5" fmla="*/ 392 h 1036"/>
                <a:gd name="T6" fmla="*/ 835 w 989"/>
                <a:gd name="T7" fmla="*/ 350 h 1036"/>
                <a:gd name="T8" fmla="*/ 842 w 989"/>
                <a:gd name="T9" fmla="*/ 326 h 1036"/>
                <a:gd name="T10" fmla="*/ 819 w 989"/>
                <a:gd name="T11" fmla="*/ 340 h 1036"/>
                <a:gd name="T12" fmla="*/ 786 w 989"/>
                <a:gd name="T13" fmla="*/ 338 h 1036"/>
                <a:gd name="T14" fmla="*/ 710 w 989"/>
                <a:gd name="T15" fmla="*/ 307 h 1036"/>
                <a:gd name="T16" fmla="*/ 698 w 989"/>
                <a:gd name="T17" fmla="*/ 293 h 1036"/>
                <a:gd name="T18" fmla="*/ 627 w 989"/>
                <a:gd name="T19" fmla="*/ 156 h 1036"/>
                <a:gd name="T20" fmla="*/ 497 w 989"/>
                <a:gd name="T21" fmla="*/ 125 h 1036"/>
                <a:gd name="T22" fmla="*/ 132 w 989"/>
                <a:gd name="T23" fmla="*/ 246 h 1036"/>
                <a:gd name="T24" fmla="*/ 99 w 989"/>
                <a:gd name="T25" fmla="*/ 234 h 1036"/>
                <a:gd name="T26" fmla="*/ 2 w 989"/>
                <a:gd name="T27" fmla="*/ 260 h 1036"/>
                <a:gd name="T28" fmla="*/ 23 w 989"/>
                <a:gd name="T29" fmla="*/ 317 h 1036"/>
                <a:gd name="T30" fmla="*/ 49 w 989"/>
                <a:gd name="T31" fmla="*/ 324 h 1036"/>
                <a:gd name="T32" fmla="*/ 61 w 989"/>
                <a:gd name="T33" fmla="*/ 338 h 1036"/>
                <a:gd name="T34" fmla="*/ 71 w 989"/>
                <a:gd name="T35" fmla="*/ 336 h 1036"/>
                <a:gd name="T36" fmla="*/ 80 w 989"/>
                <a:gd name="T37" fmla="*/ 331 h 1036"/>
                <a:gd name="T38" fmla="*/ 104 w 989"/>
                <a:gd name="T39" fmla="*/ 348 h 1036"/>
                <a:gd name="T40" fmla="*/ 106 w 989"/>
                <a:gd name="T41" fmla="*/ 383 h 1036"/>
                <a:gd name="T42" fmla="*/ 116 w 989"/>
                <a:gd name="T43" fmla="*/ 388 h 1036"/>
                <a:gd name="T44" fmla="*/ 87 w 989"/>
                <a:gd name="T45" fmla="*/ 421 h 1036"/>
                <a:gd name="T46" fmla="*/ 71 w 989"/>
                <a:gd name="T47" fmla="*/ 473 h 1036"/>
                <a:gd name="T48" fmla="*/ 66 w 989"/>
                <a:gd name="T49" fmla="*/ 511 h 1036"/>
                <a:gd name="T50" fmla="*/ 71 w 989"/>
                <a:gd name="T51" fmla="*/ 523 h 1036"/>
                <a:gd name="T52" fmla="*/ 40 w 989"/>
                <a:gd name="T53" fmla="*/ 579 h 1036"/>
                <a:gd name="T54" fmla="*/ 35 w 989"/>
                <a:gd name="T55" fmla="*/ 665 h 1036"/>
                <a:gd name="T56" fmla="*/ 66 w 989"/>
                <a:gd name="T57" fmla="*/ 688 h 1036"/>
                <a:gd name="T58" fmla="*/ 156 w 989"/>
                <a:gd name="T59" fmla="*/ 712 h 1036"/>
                <a:gd name="T60" fmla="*/ 191 w 989"/>
                <a:gd name="T61" fmla="*/ 714 h 1036"/>
                <a:gd name="T62" fmla="*/ 210 w 989"/>
                <a:gd name="T63" fmla="*/ 662 h 1036"/>
                <a:gd name="T64" fmla="*/ 220 w 989"/>
                <a:gd name="T65" fmla="*/ 624 h 1036"/>
                <a:gd name="T66" fmla="*/ 248 w 989"/>
                <a:gd name="T67" fmla="*/ 577 h 1036"/>
                <a:gd name="T68" fmla="*/ 326 w 989"/>
                <a:gd name="T69" fmla="*/ 546 h 1036"/>
                <a:gd name="T70" fmla="*/ 371 w 989"/>
                <a:gd name="T71" fmla="*/ 570 h 1036"/>
                <a:gd name="T72" fmla="*/ 397 w 989"/>
                <a:gd name="T73" fmla="*/ 598 h 1036"/>
                <a:gd name="T74" fmla="*/ 454 w 989"/>
                <a:gd name="T75" fmla="*/ 667 h 1036"/>
                <a:gd name="T76" fmla="*/ 464 w 989"/>
                <a:gd name="T77" fmla="*/ 669 h 1036"/>
                <a:gd name="T78" fmla="*/ 551 w 989"/>
                <a:gd name="T79" fmla="*/ 650 h 1036"/>
                <a:gd name="T80" fmla="*/ 636 w 989"/>
                <a:gd name="T81" fmla="*/ 726 h 1036"/>
                <a:gd name="T82" fmla="*/ 715 w 989"/>
                <a:gd name="T83" fmla="*/ 790 h 1036"/>
                <a:gd name="T84" fmla="*/ 854 w 989"/>
                <a:gd name="T85" fmla="*/ 932 h 1036"/>
                <a:gd name="T86" fmla="*/ 861 w 989"/>
                <a:gd name="T87" fmla="*/ 944 h 1036"/>
                <a:gd name="T88" fmla="*/ 878 w 989"/>
                <a:gd name="T89" fmla="*/ 1010 h 1036"/>
                <a:gd name="T90" fmla="*/ 906 w 989"/>
                <a:gd name="T91" fmla="*/ 1017 h 1036"/>
                <a:gd name="T92" fmla="*/ 989 w 989"/>
                <a:gd name="T93" fmla="*/ 790 h 1036"/>
                <a:gd name="T94" fmla="*/ 961 w 989"/>
                <a:gd name="T95" fmla="*/ 615 h 1036"/>
                <a:gd name="T96" fmla="*/ 949 w 989"/>
                <a:gd name="T97" fmla="*/ 579 h 1036"/>
                <a:gd name="T98" fmla="*/ 224 w 989"/>
                <a:gd name="T99" fmla="*/ 12 h 1036"/>
                <a:gd name="T100" fmla="*/ 234 w 989"/>
                <a:gd name="T101" fmla="*/ 0 h 1036"/>
                <a:gd name="T102" fmla="*/ 279 w 989"/>
                <a:gd name="T103" fmla="*/ 19 h 1036"/>
                <a:gd name="T104" fmla="*/ 241 w 989"/>
                <a:gd name="T105" fmla="*/ 21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9" h="1036">
                  <a:moveTo>
                    <a:pt x="958" y="532"/>
                  </a:moveTo>
                  <a:lnTo>
                    <a:pt x="958" y="532"/>
                  </a:lnTo>
                  <a:lnTo>
                    <a:pt x="963" y="506"/>
                  </a:lnTo>
                  <a:lnTo>
                    <a:pt x="963" y="482"/>
                  </a:lnTo>
                  <a:lnTo>
                    <a:pt x="958" y="459"/>
                  </a:lnTo>
                  <a:lnTo>
                    <a:pt x="954" y="416"/>
                  </a:lnTo>
                  <a:lnTo>
                    <a:pt x="942" y="416"/>
                  </a:lnTo>
                  <a:lnTo>
                    <a:pt x="876" y="404"/>
                  </a:lnTo>
                  <a:lnTo>
                    <a:pt x="845" y="392"/>
                  </a:lnTo>
                  <a:lnTo>
                    <a:pt x="842" y="366"/>
                  </a:lnTo>
                  <a:lnTo>
                    <a:pt x="835" y="355"/>
                  </a:lnTo>
                  <a:lnTo>
                    <a:pt x="835" y="350"/>
                  </a:lnTo>
                  <a:lnTo>
                    <a:pt x="838" y="343"/>
                  </a:lnTo>
                  <a:lnTo>
                    <a:pt x="845" y="338"/>
                  </a:lnTo>
                  <a:lnTo>
                    <a:pt x="842" y="326"/>
                  </a:lnTo>
                  <a:lnTo>
                    <a:pt x="838" y="326"/>
                  </a:lnTo>
                  <a:lnTo>
                    <a:pt x="831" y="336"/>
                  </a:lnTo>
                  <a:lnTo>
                    <a:pt x="819" y="340"/>
                  </a:lnTo>
                  <a:lnTo>
                    <a:pt x="809" y="338"/>
                  </a:lnTo>
                  <a:lnTo>
                    <a:pt x="800" y="331"/>
                  </a:lnTo>
                  <a:lnTo>
                    <a:pt x="786" y="338"/>
                  </a:lnTo>
                  <a:lnTo>
                    <a:pt x="745" y="319"/>
                  </a:lnTo>
                  <a:lnTo>
                    <a:pt x="717" y="312"/>
                  </a:lnTo>
                  <a:lnTo>
                    <a:pt x="710" y="307"/>
                  </a:lnTo>
                  <a:lnTo>
                    <a:pt x="705" y="300"/>
                  </a:lnTo>
                  <a:lnTo>
                    <a:pt x="700" y="295"/>
                  </a:lnTo>
                  <a:lnTo>
                    <a:pt x="698" y="293"/>
                  </a:lnTo>
                  <a:lnTo>
                    <a:pt x="674" y="279"/>
                  </a:lnTo>
                  <a:lnTo>
                    <a:pt x="670" y="277"/>
                  </a:lnTo>
                  <a:lnTo>
                    <a:pt x="627" y="156"/>
                  </a:lnTo>
                  <a:lnTo>
                    <a:pt x="608" y="142"/>
                  </a:lnTo>
                  <a:lnTo>
                    <a:pt x="589" y="135"/>
                  </a:lnTo>
                  <a:lnTo>
                    <a:pt x="497" y="125"/>
                  </a:lnTo>
                  <a:lnTo>
                    <a:pt x="286" y="177"/>
                  </a:lnTo>
                  <a:lnTo>
                    <a:pt x="156" y="227"/>
                  </a:lnTo>
                  <a:lnTo>
                    <a:pt x="132" y="246"/>
                  </a:lnTo>
                  <a:lnTo>
                    <a:pt x="125" y="251"/>
                  </a:lnTo>
                  <a:lnTo>
                    <a:pt x="116" y="248"/>
                  </a:lnTo>
                  <a:lnTo>
                    <a:pt x="99" y="234"/>
                  </a:lnTo>
                  <a:lnTo>
                    <a:pt x="90" y="232"/>
                  </a:lnTo>
                  <a:lnTo>
                    <a:pt x="9" y="241"/>
                  </a:lnTo>
                  <a:lnTo>
                    <a:pt x="2" y="260"/>
                  </a:lnTo>
                  <a:lnTo>
                    <a:pt x="0" y="279"/>
                  </a:lnTo>
                  <a:lnTo>
                    <a:pt x="11" y="312"/>
                  </a:lnTo>
                  <a:lnTo>
                    <a:pt x="23" y="317"/>
                  </a:lnTo>
                  <a:lnTo>
                    <a:pt x="42" y="319"/>
                  </a:lnTo>
                  <a:lnTo>
                    <a:pt x="45" y="321"/>
                  </a:lnTo>
                  <a:lnTo>
                    <a:pt x="49" y="324"/>
                  </a:lnTo>
                  <a:lnTo>
                    <a:pt x="54" y="331"/>
                  </a:lnTo>
                  <a:lnTo>
                    <a:pt x="59" y="336"/>
                  </a:lnTo>
                  <a:lnTo>
                    <a:pt x="61" y="338"/>
                  </a:lnTo>
                  <a:lnTo>
                    <a:pt x="66" y="338"/>
                  </a:lnTo>
                  <a:lnTo>
                    <a:pt x="68" y="338"/>
                  </a:lnTo>
                  <a:lnTo>
                    <a:pt x="71" y="336"/>
                  </a:lnTo>
                  <a:lnTo>
                    <a:pt x="75" y="333"/>
                  </a:lnTo>
                  <a:lnTo>
                    <a:pt x="78" y="331"/>
                  </a:lnTo>
                  <a:lnTo>
                    <a:pt x="80" y="331"/>
                  </a:lnTo>
                  <a:lnTo>
                    <a:pt x="99" y="336"/>
                  </a:lnTo>
                  <a:lnTo>
                    <a:pt x="101" y="340"/>
                  </a:lnTo>
                  <a:lnTo>
                    <a:pt x="104" y="348"/>
                  </a:lnTo>
                  <a:lnTo>
                    <a:pt x="104" y="366"/>
                  </a:lnTo>
                  <a:lnTo>
                    <a:pt x="104" y="383"/>
                  </a:lnTo>
                  <a:lnTo>
                    <a:pt x="106" y="383"/>
                  </a:lnTo>
                  <a:lnTo>
                    <a:pt x="108" y="385"/>
                  </a:lnTo>
                  <a:lnTo>
                    <a:pt x="116" y="388"/>
                  </a:lnTo>
                  <a:lnTo>
                    <a:pt x="116" y="388"/>
                  </a:lnTo>
                  <a:lnTo>
                    <a:pt x="113" y="392"/>
                  </a:lnTo>
                  <a:lnTo>
                    <a:pt x="99" y="407"/>
                  </a:lnTo>
                  <a:lnTo>
                    <a:pt x="87" y="421"/>
                  </a:lnTo>
                  <a:lnTo>
                    <a:pt x="85" y="428"/>
                  </a:lnTo>
                  <a:lnTo>
                    <a:pt x="82" y="449"/>
                  </a:lnTo>
                  <a:lnTo>
                    <a:pt x="71" y="473"/>
                  </a:lnTo>
                  <a:lnTo>
                    <a:pt x="61" y="497"/>
                  </a:lnTo>
                  <a:lnTo>
                    <a:pt x="63" y="504"/>
                  </a:lnTo>
                  <a:lnTo>
                    <a:pt x="66" y="511"/>
                  </a:lnTo>
                  <a:lnTo>
                    <a:pt x="68" y="513"/>
                  </a:lnTo>
                  <a:lnTo>
                    <a:pt x="68" y="518"/>
                  </a:lnTo>
                  <a:lnTo>
                    <a:pt x="71" y="523"/>
                  </a:lnTo>
                  <a:lnTo>
                    <a:pt x="71" y="527"/>
                  </a:lnTo>
                  <a:lnTo>
                    <a:pt x="71" y="532"/>
                  </a:lnTo>
                  <a:lnTo>
                    <a:pt x="40" y="579"/>
                  </a:lnTo>
                  <a:lnTo>
                    <a:pt x="33" y="601"/>
                  </a:lnTo>
                  <a:lnTo>
                    <a:pt x="28" y="634"/>
                  </a:lnTo>
                  <a:lnTo>
                    <a:pt x="35" y="665"/>
                  </a:lnTo>
                  <a:lnTo>
                    <a:pt x="45" y="676"/>
                  </a:lnTo>
                  <a:lnTo>
                    <a:pt x="59" y="686"/>
                  </a:lnTo>
                  <a:lnTo>
                    <a:pt x="66" y="688"/>
                  </a:lnTo>
                  <a:lnTo>
                    <a:pt x="106" y="688"/>
                  </a:lnTo>
                  <a:lnTo>
                    <a:pt x="123" y="693"/>
                  </a:lnTo>
                  <a:lnTo>
                    <a:pt x="156" y="712"/>
                  </a:lnTo>
                  <a:lnTo>
                    <a:pt x="165" y="714"/>
                  </a:lnTo>
                  <a:lnTo>
                    <a:pt x="184" y="719"/>
                  </a:lnTo>
                  <a:lnTo>
                    <a:pt x="191" y="714"/>
                  </a:lnTo>
                  <a:lnTo>
                    <a:pt x="203" y="688"/>
                  </a:lnTo>
                  <a:lnTo>
                    <a:pt x="206" y="672"/>
                  </a:lnTo>
                  <a:lnTo>
                    <a:pt x="210" y="662"/>
                  </a:lnTo>
                  <a:lnTo>
                    <a:pt x="217" y="636"/>
                  </a:lnTo>
                  <a:lnTo>
                    <a:pt x="220" y="629"/>
                  </a:lnTo>
                  <a:lnTo>
                    <a:pt x="220" y="624"/>
                  </a:lnTo>
                  <a:lnTo>
                    <a:pt x="227" y="610"/>
                  </a:lnTo>
                  <a:lnTo>
                    <a:pt x="239" y="591"/>
                  </a:lnTo>
                  <a:lnTo>
                    <a:pt x="248" y="577"/>
                  </a:lnTo>
                  <a:lnTo>
                    <a:pt x="265" y="565"/>
                  </a:lnTo>
                  <a:lnTo>
                    <a:pt x="296" y="534"/>
                  </a:lnTo>
                  <a:lnTo>
                    <a:pt x="326" y="546"/>
                  </a:lnTo>
                  <a:lnTo>
                    <a:pt x="345" y="551"/>
                  </a:lnTo>
                  <a:lnTo>
                    <a:pt x="355" y="549"/>
                  </a:lnTo>
                  <a:lnTo>
                    <a:pt x="371" y="570"/>
                  </a:lnTo>
                  <a:lnTo>
                    <a:pt x="388" y="594"/>
                  </a:lnTo>
                  <a:lnTo>
                    <a:pt x="393" y="596"/>
                  </a:lnTo>
                  <a:lnTo>
                    <a:pt x="397" y="598"/>
                  </a:lnTo>
                  <a:lnTo>
                    <a:pt x="407" y="605"/>
                  </a:lnTo>
                  <a:lnTo>
                    <a:pt x="442" y="643"/>
                  </a:lnTo>
                  <a:lnTo>
                    <a:pt x="454" y="667"/>
                  </a:lnTo>
                  <a:lnTo>
                    <a:pt x="457" y="669"/>
                  </a:lnTo>
                  <a:lnTo>
                    <a:pt x="459" y="672"/>
                  </a:lnTo>
                  <a:lnTo>
                    <a:pt x="464" y="669"/>
                  </a:lnTo>
                  <a:lnTo>
                    <a:pt x="518" y="646"/>
                  </a:lnTo>
                  <a:lnTo>
                    <a:pt x="542" y="646"/>
                  </a:lnTo>
                  <a:lnTo>
                    <a:pt x="551" y="650"/>
                  </a:lnTo>
                  <a:lnTo>
                    <a:pt x="558" y="653"/>
                  </a:lnTo>
                  <a:lnTo>
                    <a:pt x="594" y="686"/>
                  </a:lnTo>
                  <a:lnTo>
                    <a:pt x="636" y="726"/>
                  </a:lnTo>
                  <a:lnTo>
                    <a:pt x="660" y="745"/>
                  </a:lnTo>
                  <a:lnTo>
                    <a:pt x="679" y="759"/>
                  </a:lnTo>
                  <a:lnTo>
                    <a:pt x="715" y="790"/>
                  </a:lnTo>
                  <a:lnTo>
                    <a:pt x="755" y="825"/>
                  </a:lnTo>
                  <a:lnTo>
                    <a:pt x="802" y="880"/>
                  </a:lnTo>
                  <a:lnTo>
                    <a:pt x="854" y="932"/>
                  </a:lnTo>
                  <a:lnTo>
                    <a:pt x="861" y="932"/>
                  </a:lnTo>
                  <a:lnTo>
                    <a:pt x="861" y="939"/>
                  </a:lnTo>
                  <a:lnTo>
                    <a:pt x="861" y="944"/>
                  </a:lnTo>
                  <a:lnTo>
                    <a:pt x="847" y="998"/>
                  </a:lnTo>
                  <a:lnTo>
                    <a:pt x="866" y="1003"/>
                  </a:lnTo>
                  <a:lnTo>
                    <a:pt x="878" y="1010"/>
                  </a:lnTo>
                  <a:lnTo>
                    <a:pt x="897" y="1029"/>
                  </a:lnTo>
                  <a:lnTo>
                    <a:pt x="902" y="1036"/>
                  </a:lnTo>
                  <a:lnTo>
                    <a:pt x="906" y="1017"/>
                  </a:lnTo>
                  <a:lnTo>
                    <a:pt x="970" y="892"/>
                  </a:lnTo>
                  <a:lnTo>
                    <a:pt x="985" y="837"/>
                  </a:lnTo>
                  <a:lnTo>
                    <a:pt x="989" y="790"/>
                  </a:lnTo>
                  <a:lnTo>
                    <a:pt x="985" y="736"/>
                  </a:lnTo>
                  <a:lnTo>
                    <a:pt x="966" y="627"/>
                  </a:lnTo>
                  <a:lnTo>
                    <a:pt x="961" y="615"/>
                  </a:lnTo>
                  <a:lnTo>
                    <a:pt x="956" y="608"/>
                  </a:lnTo>
                  <a:lnTo>
                    <a:pt x="951" y="598"/>
                  </a:lnTo>
                  <a:lnTo>
                    <a:pt x="949" y="579"/>
                  </a:lnTo>
                  <a:lnTo>
                    <a:pt x="949" y="568"/>
                  </a:lnTo>
                  <a:lnTo>
                    <a:pt x="958" y="532"/>
                  </a:lnTo>
                  <a:close/>
                  <a:moveTo>
                    <a:pt x="224" y="12"/>
                  </a:moveTo>
                  <a:lnTo>
                    <a:pt x="224" y="12"/>
                  </a:lnTo>
                  <a:lnTo>
                    <a:pt x="222" y="2"/>
                  </a:lnTo>
                  <a:lnTo>
                    <a:pt x="234" y="0"/>
                  </a:lnTo>
                  <a:lnTo>
                    <a:pt x="286" y="16"/>
                  </a:lnTo>
                  <a:lnTo>
                    <a:pt x="281" y="16"/>
                  </a:lnTo>
                  <a:lnTo>
                    <a:pt x="279" y="19"/>
                  </a:lnTo>
                  <a:lnTo>
                    <a:pt x="277" y="23"/>
                  </a:lnTo>
                  <a:lnTo>
                    <a:pt x="274" y="28"/>
                  </a:lnTo>
                  <a:lnTo>
                    <a:pt x="241" y="21"/>
                  </a:lnTo>
                  <a:lnTo>
                    <a:pt x="224" y="12"/>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1" name="Freeform 13"/>
            <p:cNvSpPr>
              <a:spLocks/>
            </p:cNvSpPr>
            <p:nvPr/>
          </p:nvSpPr>
          <p:spPr bwMode="auto">
            <a:xfrm>
              <a:off x="7636962" y="11432557"/>
              <a:ext cx="1478511" cy="4006655"/>
            </a:xfrm>
            <a:custGeom>
              <a:avLst/>
              <a:gdLst>
                <a:gd name="T0" fmla="*/ 311 w 607"/>
                <a:gd name="T1" fmla="*/ 45 h 1571"/>
                <a:gd name="T2" fmla="*/ 344 w 607"/>
                <a:gd name="T3" fmla="*/ 66 h 1571"/>
                <a:gd name="T4" fmla="*/ 379 w 607"/>
                <a:gd name="T5" fmla="*/ 139 h 1571"/>
                <a:gd name="T6" fmla="*/ 457 w 607"/>
                <a:gd name="T7" fmla="*/ 243 h 1571"/>
                <a:gd name="T8" fmla="*/ 588 w 607"/>
                <a:gd name="T9" fmla="*/ 435 h 1571"/>
                <a:gd name="T10" fmla="*/ 590 w 607"/>
                <a:gd name="T11" fmla="*/ 553 h 1571"/>
                <a:gd name="T12" fmla="*/ 599 w 607"/>
                <a:gd name="T13" fmla="*/ 636 h 1571"/>
                <a:gd name="T14" fmla="*/ 517 w 607"/>
                <a:gd name="T15" fmla="*/ 773 h 1571"/>
                <a:gd name="T16" fmla="*/ 483 w 607"/>
                <a:gd name="T17" fmla="*/ 882 h 1571"/>
                <a:gd name="T18" fmla="*/ 585 w 607"/>
                <a:gd name="T19" fmla="*/ 892 h 1571"/>
                <a:gd name="T20" fmla="*/ 566 w 607"/>
                <a:gd name="T21" fmla="*/ 953 h 1571"/>
                <a:gd name="T22" fmla="*/ 403 w 607"/>
                <a:gd name="T23" fmla="*/ 1119 h 1571"/>
                <a:gd name="T24" fmla="*/ 348 w 607"/>
                <a:gd name="T25" fmla="*/ 1112 h 1571"/>
                <a:gd name="T26" fmla="*/ 337 w 607"/>
                <a:gd name="T27" fmla="*/ 1199 h 1571"/>
                <a:gd name="T28" fmla="*/ 391 w 607"/>
                <a:gd name="T29" fmla="*/ 1213 h 1571"/>
                <a:gd name="T30" fmla="*/ 467 w 607"/>
                <a:gd name="T31" fmla="*/ 1223 h 1571"/>
                <a:gd name="T32" fmla="*/ 464 w 607"/>
                <a:gd name="T33" fmla="*/ 1282 h 1571"/>
                <a:gd name="T34" fmla="*/ 528 w 607"/>
                <a:gd name="T35" fmla="*/ 1317 h 1571"/>
                <a:gd name="T36" fmla="*/ 533 w 607"/>
                <a:gd name="T37" fmla="*/ 1379 h 1571"/>
                <a:gd name="T38" fmla="*/ 486 w 607"/>
                <a:gd name="T39" fmla="*/ 1417 h 1571"/>
                <a:gd name="T40" fmla="*/ 481 w 607"/>
                <a:gd name="T41" fmla="*/ 1478 h 1571"/>
                <a:gd name="T42" fmla="*/ 467 w 607"/>
                <a:gd name="T43" fmla="*/ 1521 h 1571"/>
                <a:gd name="T44" fmla="*/ 464 w 607"/>
                <a:gd name="T45" fmla="*/ 1561 h 1571"/>
                <a:gd name="T46" fmla="*/ 277 w 607"/>
                <a:gd name="T47" fmla="*/ 1561 h 1571"/>
                <a:gd name="T48" fmla="*/ 223 w 607"/>
                <a:gd name="T49" fmla="*/ 1568 h 1571"/>
                <a:gd name="T50" fmla="*/ 192 w 607"/>
                <a:gd name="T51" fmla="*/ 1526 h 1571"/>
                <a:gd name="T52" fmla="*/ 133 w 607"/>
                <a:gd name="T53" fmla="*/ 1483 h 1571"/>
                <a:gd name="T54" fmla="*/ 185 w 607"/>
                <a:gd name="T55" fmla="*/ 1339 h 1571"/>
                <a:gd name="T56" fmla="*/ 225 w 607"/>
                <a:gd name="T57" fmla="*/ 1272 h 1571"/>
                <a:gd name="T58" fmla="*/ 195 w 607"/>
                <a:gd name="T59" fmla="*/ 1256 h 1571"/>
                <a:gd name="T60" fmla="*/ 225 w 607"/>
                <a:gd name="T61" fmla="*/ 1119 h 1571"/>
                <a:gd name="T62" fmla="*/ 256 w 607"/>
                <a:gd name="T63" fmla="*/ 1095 h 1571"/>
                <a:gd name="T64" fmla="*/ 261 w 607"/>
                <a:gd name="T65" fmla="*/ 1052 h 1571"/>
                <a:gd name="T66" fmla="*/ 287 w 607"/>
                <a:gd name="T67" fmla="*/ 1036 h 1571"/>
                <a:gd name="T68" fmla="*/ 287 w 607"/>
                <a:gd name="T69" fmla="*/ 974 h 1571"/>
                <a:gd name="T70" fmla="*/ 228 w 607"/>
                <a:gd name="T71" fmla="*/ 958 h 1571"/>
                <a:gd name="T72" fmla="*/ 164 w 607"/>
                <a:gd name="T73" fmla="*/ 913 h 1571"/>
                <a:gd name="T74" fmla="*/ 86 w 607"/>
                <a:gd name="T75" fmla="*/ 910 h 1571"/>
                <a:gd name="T76" fmla="*/ 17 w 607"/>
                <a:gd name="T77" fmla="*/ 868 h 1571"/>
                <a:gd name="T78" fmla="*/ 60 w 607"/>
                <a:gd name="T79" fmla="*/ 849 h 1571"/>
                <a:gd name="T80" fmla="*/ 90 w 607"/>
                <a:gd name="T81" fmla="*/ 745 h 1571"/>
                <a:gd name="T82" fmla="*/ 294 w 607"/>
                <a:gd name="T83" fmla="*/ 645 h 1571"/>
                <a:gd name="T84" fmla="*/ 282 w 607"/>
                <a:gd name="T85" fmla="*/ 504 h 1571"/>
                <a:gd name="T86" fmla="*/ 303 w 607"/>
                <a:gd name="T87" fmla="*/ 336 h 1571"/>
                <a:gd name="T88" fmla="*/ 396 w 607"/>
                <a:gd name="T89" fmla="*/ 310 h 1571"/>
                <a:gd name="T90" fmla="*/ 424 w 607"/>
                <a:gd name="T91" fmla="*/ 286 h 1571"/>
                <a:gd name="T92" fmla="*/ 382 w 607"/>
                <a:gd name="T93" fmla="*/ 198 h 1571"/>
                <a:gd name="T94" fmla="*/ 363 w 607"/>
                <a:gd name="T95" fmla="*/ 163 h 1571"/>
                <a:gd name="T96" fmla="*/ 275 w 607"/>
                <a:gd name="T97" fmla="*/ 82 h 1571"/>
                <a:gd name="T98" fmla="*/ 232 w 607"/>
                <a:gd name="T99" fmla="*/ 30 h 1571"/>
                <a:gd name="T100" fmla="*/ 251 w 607"/>
                <a:gd name="T101" fmla="*/ 0 h 1571"/>
                <a:gd name="T102" fmla="*/ 282 w 607"/>
                <a:gd name="T103" fmla="*/ 30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1571">
                  <a:moveTo>
                    <a:pt x="282" y="30"/>
                  </a:moveTo>
                  <a:lnTo>
                    <a:pt x="282" y="30"/>
                  </a:lnTo>
                  <a:lnTo>
                    <a:pt x="308" y="47"/>
                  </a:lnTo>
                  <a:lnTo>
                    <a:pt x="311" y="45"/>
                  </a:lnTo>
                  <a:lnTo>
                    <a:pt x="306" y="49"/>
                  </a:lnTo>
                  <a:lnTo>
                    <a:pt x="308" y="66"/>
                  </a:lnTo>
                  <a:lnTo>
                    <a:pt x="318" y="68"/>
                  </a:lnTo>
                  <a:lnTo>
                    <a:pt x="344" y="66"/>
                  </a:lnTo>
                  <a:lnTo>
                    <a:pt x="356" y="71"/>
                  </a:lnTo>
                  <a:lnTo>
                    <a:pt x="379" y="85"/>
                  </a:lnTo>
                  <a:lnTo>
                    <a:pt x="389" y="94"/>
                  </a:lnTo>
                  <a:lnTo>
                    <a:pt x="379" y="139"/>
                  </a:lnTo>
                  <a:lnTo>
                    <a:pt x="403" y="165"/>
                  </a:lnTo>
                  <a:lnTo>
                    <a:pt x="469" y="186"/>
                  </a:lnTo>
                  <a:lnTo>
                    <a:pt x="462" y="222"/>
                  </a:lnTo>
                  <a:lnTo>
                    <a:pt x="457" y="243"/>
                  </a:lnTo>
                  <a:lnTo>
                    <a:pt x="464" y="262"/>
                  </a:lnTo>
                  <a:lnTo>
                    <a:pt x="535" y="345"/>
                  </a:lnTo>
                  <a:lnTo>
                    <a:pt x="576" y="385"/>
                  </a:lnTo>
                  <a:lnTo>
                    <a:pt x="588" y="435"/>
                  </a:lnTo>
                  <a:lnTo>
                    <a:pt x="595" y="463"/>
                  </a:lnTo>
                  <a:lnTo>
                    <a:pt x="595" y="494"/>
                  </a:lnTo>
                  <a:lnTo>
                    <a:pt x="590" y="525"/>
                  </a:lnTo>
                  <a:lnTo>
                    <a:pt x="590" y="553"/>
                  </a:lnTo>
                  <a:lnTo>
                    <a:pt x="607" y="570"/>
                  </a:lnTo>
                  <a:lnTo>
                    <a:pt x="602" y="584"/>
                  </a:lnTo>
                  <a:lnTo>
                    <a:pt x="602" y="617"/>
                  </a:lnTo>
                  <a:lnTo>
                    <a:pt x="599" y="636"/>
                  </a:lnTo>
                  <a:lnTo>
                    <a:pt x="590" y="650"/>
                  </a:lnTo>
                  <a:lnTo>
                    <a:pt x="566" y="669"/>
                  </a:lnTo>
                  <a:lnTo>
                    <a:pt x="559" y="681"/>
                  </a:lnTo>
                  <a:lnTo>
                    <a:pt x="517" y="773"/>
                  </a:lnTo>
                  <a:lnTo>
                    <a:pt x="498" y="802"/>
                  </a:lnTo>
                  <a:lnTo>
                    <a:pt x="490" y="818"/>
                  </a:lnTo>
                  <a:lnTo>
                    <a:pt x="483" y="849"/>
                  </a:lnTo>
                  <a:lnTo>
                    <a:pt x="483" y="882"/>
                  </a:lnTo>
                  <a:lnTo>
                    <a:pt x="493" y="910"/>
                  </a:lnTo>
                  <a:lnTo>
                    <a:pt x="517" y="922"/>
                  </a:lnTo>
                  <a:lnTo>
                    <a:pt x="562" y="884"/>
                  </a:lnTo>
                  <a:lnTo>
                    <a:pt x="585" y="892"/>
                  </a:lnTo>
                  <a:lnTo>
                    <a:pt x="578" y="896"/>
                  </a:lnTo>
                  <a:lnTo>
                    <a:pt x="557" y="915"/>
                  </a:lnTo>
                  <a:lnTo>
                    <a:pt x="578" y="932"/>
                  </a:lnTo>
                  <a:lnTo>
                    <a:pt x="566" y="953"/>
                  </a:lnTo>
                  <a:lnTo>
                    <a:pt x="514" y="986"/>
                  </a:lnTo>
                  <a:lnTo>
                    <a:pt x="431" y="1062"/>
                  </a:lnTo>
                  <a:lnTo>
                    <a:pt x="419" y="1078"/>
                  </a:lnTo>
                  <a:lnTo>
                    <a:pt x="403" y="1119"/>
                  </a:lnTo>
                  <a:lnTo>
                    <a:pt x="393" y="1133"/>
                  </a:lnTo>
                  <a:lnTo>
                    <a:pt x="374" y="1135"/>
                  </a:lnTo>
                  <a:lnTo>
                    <a:pt x="363" y="1126"/>
                  </a:lnTo>
                  <a:lnTo>
                    <a:pt x="348" y="1112"/>
                  </a:lnTo>
                  <a:lnTo>
                    <a:pt x="334" y="1104"/>
                  </a:lnTo>
                  <a:lnTo>
                    <a:pt x="311" y="1121"/>
                  </a:lnTo>
                  <a:lnTo>
                    <a:pt x="318" y="1157"/>
                  </a:lnTo>
                  <a:lnTo>
                    <a:pt x="337" y="1199"/>
                  </a:lnTo>
                  <a:lnTo>
                    <a:pt x="341" y="1237"/>
                  </a:lnTo>
                  <a:lnTo>
                    <a:pt x="353" y="1232"/>
                  </a:lnTo>
                  <a:lnTo>
                    <a:pt x="377" y="1218"/>
                  </a:lnTo>
                  <a:lnTo>
                    <a:pt x="391" y="1213"/>
                  </a:lnTo>
                  <a:lnTo>
                    <a:pt x="403" y="1216"/>
                  </a:lnTo>
                  <a:lnTo>
                    <a:pt x="429" y="1223"/>
                  </a:lnTo>
                  <a:lnTo>
                    <a:pt x="464" y="1216"/>
                  </a:lnTo>
                  <a:lnTo>
                    <a:pt x="467" y="1223"/>
                  </a:lnTo>
                  <a:lnTo>
                    <a:pt x="462" y="1237"/>
                  </a:lnTo>
                  <a:lnTo>
                    <a:pt x="460" y="1249"/>
                  </a:lnTo>
                  <a:lnTo>
                    <a:pt x="462" y="1270"/>
                  </a:lnTo>
                  <a:lnTo>
                    <a:pt x="464" y="1282"/>
                  </a:lnTo>
                  <a:lnTo>
                    <a:pt x="474" y="1291"/>
                  </a:lnTo>
                  <a:lnTo>
                    <a:pt x="498" y="1303"/>
                  </a:lnTo>
                  <a:lnTo>
                    <a:pt x="528" y="1313"/>
                  </a:lnTo>
                  <a:lnTo>
                    <a:pt x="528" y="1317"/>
                  </a:lnTo>
                  <a:lnTo>
                    <a:pt x="524" y="1327"/>
                  </a:lnTo>
                  <a:lnTo>
                    <a:pt x="524" y="1336"/>
                  </a:lnTo>
                  <a:lnTo>
                    <a:pt x="533" y="1367"/>
                  </a:lnTo>
                  <a:lnTo>
                    <a:pt x="533" y="1379"/>
                  </a:lnTo>
                  <a:lnTo>
                    <a:pt x="531" y="1396"/>
                  </a:lnTo>
                  <a:lnTo>
                    <a:pt x="519" y="1410"/>
                  </a:lnTo>
                  <a:lnTo>
                    <a:pt x="498" y="1410"/>
                  </a:lnTo>
                  <a:lnTo>
                    <a:pt x="486" y="1417"/>
                  </a:lnTo>
                  <a:lnTo>
                    <a:pt x="479" y="1433"/>
                  </a:lnTo>
                  <a:lnTo>
                    <a:pt x="481" y="1448"/>
                  </a:lnTo>
                  <a:lnTo>
                    <a:pt x="483" y="1462"/>
                  </a:lnTo>
                  <a:lnTo>
                    <a:pt x="481" y="1478"/>
                  </a:lnTo>
                  <a:lnTo>
                    <a:pt x="467" y="1493"/>
                  </a:lnTo>
                  <a:lnTo>
                    <a:pt x="453" y="1490"/>
                  </a:lnTo>
                  <a:lnTo>
                    <a:pt x="457" y="1509"/>
                  </a:lnTo>
                  <a:lnTo>
                    <a:pt x="467" y="1521"/>
                  </a:lnTo>
                  <a:lnTo>
                    <a:pt x="476" y="1528"/>
                  </a:lnTo>
                  <a:lnTo>
                    <a:pt x="483" y="1537"/>
                  </a:lnTo>
                  <a:lnTo>
                    <a:pt x="483" y="1556"/>
                  </a:lnTo>
                  <a:lnTo>
                    <a:pt x="464" y="1561"/>
                  </a:lnTo>
                  <a:lnTo>
                    <a:pt x="393" y="1563"/>
                  </a:lnTo>
                  <a:lnTo>
                    <a:pt x="372" y="1559"/>
                  </a:lnTo>
                  <a:lnTo>
                    <a:pt x="287" y="1568"/>
                  </a:lnTo>
                  <a:lnTo>
                    <a:pt x="277" y="1561"/>
                  </a:lnTo>
                  <a:lnTo>
                    <a:pt x="256" y="1540"/>
                  </a:lnTo>
                  <a:lnTo>
                    <a:pt x="247" y="1537"/>
                  </a:lnTo>
                  <a:lnTo>
                    <a:pt x="237" y="1545"/>
                  </a:lnTo>
                  <a:lnTo>
                    <a:pt x="223" y="1568"/>
                  </a:lnTo>
                  <a:lnTo>
                    <a:pt x="213" y="1571"/>
                  </a:lnTo>
                  <a:lnTo>
                    <a:pt x="204" y="1571"/>
                  </a:lnTo>
                  <a:lnTo>
                    <a:pt x="185" y="1561"/>
                  </a:lnTo>
                  <a:lnTo>
                    <a:pt x="192" y="1526"/>
                  </a:lnTo>
                  <a:lnTo>
                    <a:pt x="192" y="1507"/>
                  </a:lnTo>
                  <a:lnTo>
                    <a:pt x="178" y="1504"/>
                  </a:lnTo>
                  <a:lnTo>
                    <a:pt x="157" y="1495"/>
                  </a:lnTo>
                  <a:lnTo>
                    <a:pt x="133" y="1483"/>
                  </a:lnTo>
                  <a:lnTo>
                    <a:pt x="114" y="1459"/>
                  </a:lnTo>
                  <a:lnTo>
                    <a:pt x="109" y="1426"/>
                  </a:lnTo>
                  <a:lnTo>
                    <a:pt x="173" y="1343"/>
                  </a:lnTo>
                  <a:lnTo>
                    <a:pt x="185" y="1339"/>
                  </a:lnTo>
                  <a:lnTo>
                    <a:pt x="197" y="1334"/>
                  </a:lnTo>
                  <a:lnTo>
                    <a:pt x="199" y="1329"/>
                  </a:lnTo>
                  <a:lnTo>
                    <a:pt x="211" y="1310"/>
                  </a:lnTo>
                  <a:lnTo>
                    <a:pt x="225" y="1272"/>
                  </a:lnTo>
                  <a:lnTo>
                    <a:pt x="235" y="1254"/>
                  </a:lnTo>
                  <a:lnTo>
                    <a:pt x="225" y="1249"/>
                  </a:lnTo>
                  <a:lnTo>
                    <a:pt x="216" y="1249"/>
                  </a:lnTo>
                  <a:lnTo>
                    <a:pt x="195" y="1256"/>
                  </a:lnTo>
                  <a:lnTo>
                    <a:pt x="228" y="1194"/>
                  </a:lnTo>
                  <a:lnTo>
                    <a:pt x="240" y="1154"/>
                  </a:lnTo>
                  <a:lnTo>
                    <a:pt x="225" y="1138"/>
                  </a:lnTo>
                  <a:lnTo>
                    <a:pt x="225" y="1119"/>
                  </a:lnTo>
                  <a:lnTo>
                    <a:pt x="230" y="1102"/>
                  </a:lnTo>
                  <a:lnTo>
                    <a:pt x="237" y="1097"/>
                  </a:lnTo>
                  <a:lnTo>
                    <a:pt x="249" y="1107"/>
                  </a:lnTo>
                  <a:lnTo>
                    <a:pt x="256" y="1095"/>
                  </a:lnTo>
                  <a:lnTo>
                    <a:pt x="261" y="1086"/>
                  </a:lnTo>
                  <a:lnTo>
                    <a:pt x="266" y="1064"/>
                  </a:lnTo>
                  <a:lnTo>
                    <a:pt x="263" y="1057"/>
                  </a:lnTo>
                  <a:lnTo>
                    <a:pt x="261" y="1052"/>
                  </a:lnTo>
                  <a:lnTo>
                    <a:pt x="258" y="1043"/>
                  </a:lnTo>
                  <a:lnTo>
                    <a:pt x="268" y="1043"/>
                  </a:lnTo>
                  <a:lnTo>
                    <a:pt x="277" y="1041"/>
                  </a:lnTo>
                  <a:lnTo>
                    <a:pt x="287" y="1036"/>
                  </a:lnTo>
                  <a:lnTo>
                    <a:pt x="296" y="1029"/>
                  </a:lnTo>
                  <a:lnTo>
                    <a:pt x="273" y="1007"/>
                  </a:lnTo>
                  <a:lnTo>
                    <a:pt x="275" y="989"/>
                  </a:lnTo>
                  <a:lnTo>
                    <a:pt x="287" y="974"/>
                  </a:lnTo>
                  <a:lnTo>
                    <a:pt x="285" y="967"/>
                  </a:lnTo>
                  <a:lnTo>
                    <a:pt x="273" y="948"/>
                  </a:lnTo>
                  <a:lnTo>
                    <a:pt x="256" y="948"/>
                  </a:lnTo>
                  <a:lnTo>
                    <a:pt x="228" y="958"/>
                  </a:lnTo>
                  <a:lnTo>
                    <a:pt x="213" y="948"/>
                  </a:lnTo>
                  <a:lnTo>
                    <a:pt x="192" y="922"/>
                  </a:lnTo>
                  <a:lnTo>
                    <a:pt x="176" y="915"/>
                  </a:lnTo>
                  <a:lnTo>
                    <a:pt x="164" y="913"/>
                  </a:lnTo>
                  <a:lnTo>
                    <a:pt x="123" y="925"/>
                  </a:lnTo>
                  <a:lnTo>
                    <a:pt x="107" y="927"/>
                  </a:lnTo>
                  <a:lnTo>
                    <a:pt x="97" y="920"/>
                  </a:lnTo>
                  <a:lnTo>
                    <a:pt x="86" y="910"/>
                  </a:lnTo>
                  <a:lnTo>
                    <a:pt x="74" y="901"/>
                  </a:lnTo>
                  <a:lnTo>
                    <a:pt x="17" y="889"/>
                  </a:lnTo>
                  <a:lnTo>
                    <a:pt x="0" y="877"/>
                  </a:lnTo>
                  <a:lnTo>
                    <a:pt x="17" y="868"/>
                  </a:lnTo>
                  <a:lnTo>
                    <a:pt x="38" y="861"/>
                  </a:lnTo>
                  <a:lnTo>
                    <a:pt x="48" y="861"/>
                  </a:lnTo>
                  <a:lnTo>
                    <a:pt x="55" y="856"/>
                  </a:lnTo>
                  <a:lnTo>
                    <a:pt x="60" y="849"/>
                  </a:lnTo>
                  <a:lnTo>
                    <a:pt x="64" y="837"/>
                  </a:lnTo>
                  <a:lnTo>
                    <a:pt x="69" y="785"/>
                  </a:lnTo>
                  <a:lnTo>
                    <a:pt x="83" y="754"/>
                  </a:lnTo>
                  <a:lnTo>
                    <a:pt x="90" y="745"/>
                  </a:lnTo>
                  <a:lnTo>
                    <a:pt x="107" y="716"/>
                  </a:lnTo>
                  <a:lnTo>
                    <a:pt x="199" y="681"/>
                  </a:lnTo>
                  <a:lnTo>
                    <a:pt x="266" y="655"/>
                  </a:lnTo>
                  <a:lnTo>
                    <a:pt x="294" y="645"/>
                  </a:lnTo>
                  <a:lnTo>
                    <a:pt x="313" y="627"/>
                  </a:lnTo>
                  <a:lnTo>
                    <a:pt x="346" y="593"/>
                  </a:lnTo>
                  <a:lnTo>
                    <a:pt x="320" y="546"/>
                  </a:lnTo>
                  <a:lnTo>
                    <a:pt x="282" y="504"/>
                  </a:lnTo>
                  <a:lnTo>
                    <a:pt x="254" y="418"/>
                  </a:lnTo>
                  <a:lnTo>
                    <a:pt x="232" y="324"/>
                  </a:lnTo>
                  <a:lnTo>
                    <a:pt x="266" y="326"/>
                  </a:lnTo>
                  <a:lnTo>
                    <a:pt x="303" y="336"/>
                  </a:lnTo>
                  <a:lnTo>
                    <a:pt x="315" y="333"/>
                  </a:lnTo>
                  <a:lnTo>
                    <a:pt x="339" y="328"/>
                  </a:lnTo>
                  <a:lnTo>
                    <a:pt x="386" y="310"/>
                  </a:lnTo>
                  <a:lnTo>
                    <a:pt x="396" y="310"/>
                  </a:lnTo>
                  <a:lnTo>
                    <a:pt x="419" y="324"/>
                  </a:lnTo>
                  <a:lnTo>
                    <a:pt x="434" y="310"/>
                  </a:lnTo>
                  <a:lnTo>
                    <a:pt x="431" y="298"/>
                  </a:lnTo>
                  <a:lnTo>
                    <a:pt x="424" y="286"/>
                  </a:lnTo>
                  <a:lnTo>
                    <a:pt x="410" y="241"/>
                  </a:lnTo>
                  <a:lnTo>
                    <a:pt x="405" y="234"/>
                  </a:lnTo>
                  <a:lnTo>
                    <a:pt x="403" y="229"/>
                  </a:lnTo>
                  <a:lnTo>
                    <a:pt x="382" y="198"/>
                  </a:lnTo>
                  <a:lnTo>
                    <a:pt x="374" y="191"/>
                  </a:lnTo>
                  <a:lnTo>
                    <a:pt x="363" y="186"/>
                  </a:lnTo>
                  <a:lnTo>
                    <a:pt x="358" y="179"/>
                  </a:lnTo>
                  <a:lnTo>
                    <a:pt x="363" y="163"/>
                  </a:lnTo>
                  <a:lnTo>
                    <a:pt x="346" y="149"/>
                  </a:lnTo>
                  <a:lnTo>
                    <a:pt x="329" y="94"/>
                  </a:lnTo>
                  <a:lnTo>
                    <a:pt x="315" y="85"/>
                  </a:lnTo>
                  <a:lnTo>
                    <a:pt x="275" y="82"/>
                  </a:lnTo>
                  <a:lnTo>
                    <a:pt x="261" y="75"/>
                  </a:lnTo>
                  <a:lnTo>
                    <a:pt x="249" y="56"/>
                  </a:lnTo>
                  <a:lnTo>
                    <a:pt x="251" y="37"/>
                  </a:lnTo>
                  <a:lnTo>
                    <a:pt x="232" y="30"/>
                  </a:lnTo>
                  <a:lnTo>
                    <a:pt x="230" y="9"/>
                  </a:lnTo>
                  <a:lnTo>
                    <a:pt x="240" y="2"/>
                  </a:lnTo>
                  <a:lnTo>
                    <a:pt x="249" y="0"/>
                  </a:lnTo>
                  <a:lnTo>
                    <a:pt x="251" y="0"/>
                  </a:lnTo>
                  <a:lnTo>
                    <a:pt x="256" y="0"/>
                  </a:lnTo>
                  <a:lnTo>
                    <a:pt x="261" y="7"/>
                  </a:lnTo>
                  <a:lnTo>
                    <a:pt x="280" y="28"/>
                  </a:lnTo>
                  <a:lnTo>
                    <a:pt x="282" y="30"/>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2" name="Freeform 15"/>
            <p:cNvSpPr>
              <a:spLocks/>
            </p:cNvSpPr>
            <p:nvPr/>
          </p:nvSpPr>
          <p:spPr bwMode="auto">
            <a:xfrm>
              <a:off x="7712471" y="7224420"/>
              <a:ext cx="3005737" cy="2759516"/>
            </a:xfrm>
            <a:custGeom>
              <a:avLst/>
              <a:gdLst>
                <a:gd name="T0" fmla="*/ 886 w 1234"/>
                <a:gd name="T1" fmla="*/ 299 h 1082"/>
                <a:gd name="T2" fmla="*/ 879 w 1234"/>
                <a:gd name="T3" fmla="*/ 355 h 1082"/>
                <a:gd name="T4" fmla="*/ 871 w 1234"/>
                <a:gd name="T5" fmla="*/ 429 h 1082"/>
                <a:gd name="T6" fmla="*/ 879 w 1234"/>
                <a:gd name="T7" fmla="*/ 509 h 1082"/>
                <a:gd name="T8" fmla="*/ 1006 w 1234"/>
                <a:gd name="T9" fmla="*/ 564 h 1082"/>
                <a:gd name="T10" fmla="*/ 1130 w 1234"/>
                <a:gd name="T11" fmla="*/ 568 h 1082"/>
                <a:gd name="T12" fmla="*/ 1215 w 1234"/>
                <a:gd name="T13" fmla="*/ 632 h 1082"/>
                <a:gd name="T14" fmla="*/ 1210 w 1234"/>
                <a:gd name="T15" fmla="*/ 795 h 1082"/>
                <a:gd name="T16" fmla="*/ 1231 w 1234"/>
                <a:gd name="T17" fmla="*/ 876 h 1082"/>
                <a:gd name="T18" fmla="*/ 1146 w 1234"/>
                <a:gd name="T19" fmla="*/ 973 h 1082"/>
                <a:gd name="T20" fmla="*/ 1066 w 1234"/>
                <a:gd name="T21" fmla="*/ 1070 h 1082"/>
                <a:gd name="T22" fmla="*/ 912 w 1234"/>
                <a:gd name="T23" fmla="*/ 1039 h 1082"/>
                <a:gd name="T24" fmla="*/ 905 w 1234"/>
                <a:gd name="T25" fmla="*/ 1006 h 1082"/>
                <a:gd name="T26" fmla="*/ 850 w 1234"/>
                <a:gd name="T27" fmla="*/ 1011 h 1082"/>
                <a:gd name="T28" fmla="*/ 841 w 1234"/>
                <a:gd name="T29" fmla="*/ 997 h 1082"/>
                <a:gd name="T30" fmla="*/ 800 w 1234"/>
                <a:gd name="T31" fmla="*/ 997 h 1082"/>
                <a:gd name="T32" fmla="*/ 661 w 1234"/>
                <a:gd name="T33" fmla="*/ 914 h 1082"/>
                <a:gd name="T34" fmla="*/ 594 w 1234"/>
                <a:gd name="T35" fmla="*/ 918 h 1082"/>
                <a:gd name="T36" fmla="*/ 448 w 1234"/>
                <a:gd name="T37" fmla="*/ 930 h 1082"/>
                <a:gd name="T38" fmla="*/ 422 w 1234"/>
                <a:gd name="T39" fmla="*/ 952 h 1082"/>
                <a:gd name="T40" fmla="*/ 405 w 1234"/>
                <a:gd name="T41" fmla="*/ 940 h 1082"/>
                <a:gd name="T42" fmla="*/ 405 w 1234"/>
                <a:gd name="T43" fmla="*/ 923 h 1082"/>
                <a:gd name="T44" fmla="*/ 384 w 1234"/>
                <a:gd name="T45" fmla="*/ 907 h 1082"/>
                <a:gd name="T46" fmla="*/ 362 w 1234"/>
                <a:gd name="T47" fmla="*/ 843 h 1082"/>
                <a:gd name="T48" fmla="*/ 322 w 1234"/>
                <a:gd name="T49" fmla="*/ 812 h 1082"/>
                <a:gd name="T50" fmla="*/ 334 w 1234"/>
                <a:gd name="T51" fmla="*/ 746 h 1082"/>
                <a:gd name="T52" fmla="*/ 365 w 1234"/>
                <a:gd name="T53" fmla="*/ 717 h 1082"/>
                <a:gd name="T54" fmla="*/ 370 w 1234"/>
                <a:gd name="T55" fmla="*/ 656 h 1082"/>
                <a:gd name="T56" fmla="*/ 322 w 1234"/>
                <a:gd name="T57" fmla="*/ 578 h 1082"/>
                <a:gd name="T58" fmla="*/ 282 w 1234"/>
                <a:gd name="T59" fmla="*/ 533 h 1082"/>
                <a:gd name="T60" fmla="*/ 211 w 1234"/>
                <a:gd name="T61" fmla="*/ 571 h 1082"/>
                <a:gd name="T62" fmla="*/ 147 w 1234"/>
                <a:gd name="T63" fmla="*/ 538 h 1082"/>
                <a:gd name="T64" fmla="*/ 95 w 1234"/>
                <a:gd name="T65" fmla="*/ 438 h 1082"/>
                <a:gd name="T66" fmla="*/ 137 w 1234"/>
                <a:gd name="T67" fmla="*/ 370 h 1082"/>
                <a:gd name="T68" fmla="*/ 209 w 1234"/>
                <a:gd name="T69" fmla="*/ 353 h 1082"/>
                <a:gd name="T70" fmla="*/ 159 w 1234"/>
                <a:gd name="T71" fmla="*/ 294 h 1082"/>
                <a:gd name="T72" fmla="*/ 154 w 1234"/>
                <a:gd name="T73" fmla="*/ 280 h 1082"/>
                <a:gd name="T74" fmla="*/ 135 w 1234"/>
                <a:gd name="T75" fmla="*/ 185 h 1082"/>
                <a:gd name="T76" fmla="*/ 0 w 1234"/>
                <a:gd name="T77" fmla="*/ 97 h 1082"/>
                <a:gd name="T78" fmla="*/ 74 w 1234"/>
                <a:gd name="T79" fmla="*/ 90 h 1082"/>
                <a:gd name="T80" fmla="*/ 116 w 1234"/>
                <a:gd name="T81" fmla="*/ 67 h 1082"/>
                <a:gd name="T82" fmla="*/ 128 w 1234"/>
                <a:gd name="T83" fmla="*/ 43 h 1082"/>
                <a:gd name="T84" fmla="*/ 156 w 1234"/>
                <a:gd name="T85" fmla="*/ 29 h 1082"/>
                <a:gd name="T86" fmla="*/ 185 w 1234"/>
                <a:gd name="T87" fmla="*/ 55 h 1082"/>
                <a:gd name="T88" fmla="*/ 239 w 1234"/>
                <a:gd name="T89" fmla="*/ 36 h 1082"/>
                <a:gd name="T90" fmla="*/ 256 w 1234"/>
                <a:gd name="T91" fmla="*/ 22 h 1082"/>
                <a:gd name="T92" fmla="*/ 370 w 1234"/>
                <a:gd name="T93" fmla="*/ 57 h 1082"/>
                <a:gd name="T94" fmla="*/ 358 w 1234"/>
                <a:gd name="T95" fmla="*/ 128 h 1082"/>
                <a:gd name="T96" fmla="*/ 370 w 1234"/>
                <a:gd name="T97" fmla="*/ 244 h 1082"/>
                <a:gd name="T98" fmla="*/ 391 w 1234"/>
                <a:gd name="T99" fmla="*/ 261 h 1082"/>
                <a:gd name="T100" fmla="*/ 415 w 1234"/>
                <a:gd name="T101" fmla="*/ 247 h 1082"/>
                <a:gd name="T102" fmla="*/ 514 w 1234"/>
                <a:gd name="T103" fmla="*/ 268 h 1082"/>
                <a:gd name="T104" fmla="*/ 557 w 1234"/>
                <a:gd name="T105" fmla="*/ 303 h 1082"/>
                <a:gd name="T106" fmla="*/ 580 w 1234"/>
                <a:gd name="T107" fmla="*/ 339 h 1082"/>
                <a:gd name="T108" fmla="*/ 618 w 1234"/>
                <a:gd name="T109" fmla="*/ 320 h 1082"/>
                <a:gd name="T110" fmla="*/ 632 w 1234"/>
                <a:gd name="T111" fmla="*/ 332 h 1082"/>
                <a:gd name="T112" fmla="*/ 654 w 1234"/>
                <a:gd name="T113" fmla="*/ 322 h 1082"/>
                <a:gd name="T114" fmla="*/ 699 w 1234"/>
                <a:gd name="T115" fmla="*/ 294 h 1082"/>
                <a:gd name="T116" fmla="*/ 782 w 1234"/>
                <a:gd name="T117" fmla="*/ 239 h 1082"/>
                <a:gd name="T118" fmla="*/ 871 w 1234"/>
                <a:gd name="T119" fmla="*/ 270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4" h="1082">
                  <a:moveTo>
                    <a:pt x="874" y="282"/>
                  </a:moveTo>
                  <a:lnTo>
                    <a:pt x="874" y="282"/>
                  </a:lnTo>
                  <a:lnTo>
                    <a:pt x="876" y="294"/>
                  </a:lnTo>
                  <a:lnTo>
                    <a:pt x="886" y="299"/>
                  </a:lnTo>
                  <a:lnTo>
                    <a:pt x="871" y="313"/>
                  </a:lnTo>
                  <a:lnTo>
                    <a:pt x="881" y="327"/>
                  </a:lnTo>
                  <a:lnTo>
                    <a:pt x="881" y="341"/>
                  </a:lnTo>
                  <a:lnTo>
                    <a:pt x="879" y="355"/>
                  </a:lnTo>
                  <a:lnTo>
                    <a:pt x="879" y="367"/>
                  </a:lnTo>
                  <a:lnTo>
                    <a:pt x="886" y="377"/>
                  </a:lnTo>
                  <a:lnTo>
                    <a:pt x="919" y="400"/>
                  </a:lnTo>
                  <a:lnTo>
                    <a:pt x="871" y="429"/>
                  </a:lnTo>
                  <a:lnTo>
                    <a:pt x="855" y="433"/>
                  </a:lnTo>
                  <a:lnTo>
                    <a:pt x="869" y="455"/>
                  </a:lnTo>
                  <a:lnTo>
                    <a:pt x="874" y="483"/>
                  </a:lnTo>
                  <a:lnTo>
                    <a:pt x="879" y="509"/>
                  </a:lnTo>
                  <a:lnTo>
                    <a:pt x="886" y="530"/>
                  </a:lnTo>
                  <a:lnTo>
                    <a:pt x="907" y="549"/>
                  </a:lnTo>
                  <a:lnTo>
                    <a:pt x="933" y="561"/>
                  </a:lnTo>
                  <a:lnTo>
                    <a:pt x="1006" y="564"/>
                  </a:lnTo>
                  <a:lnTo>
                    <a:pt x="1056" y="578"/>
                  </a:lnTo>
                  <a:lnTo>
                    <a:pt x="1082" y="580"/>
                  </a:lnTo>
                  <a:lnTo>
                    <a:pt x="1108" y="578"/>
                  </a:lnTo>
                  <a:lnTo>
                    <a:pt x="1130" y="568"/>
                  </a:lnTo>
                  <a:lnTo>
                    <a:pt x="1139" y="559"/>
                  </a:lnTo>
                  <a:lnTo>
                    <a:pt x="1144" y="549"/>
                  </a:lnTo>
                  <a:lnTo>
                    <a:pt x="1148" y="545"/>
                  </a:lnTo>
                  <a:lnTo>
                    <a:pt x="1215" y="632"/>
                  </a:lnTo>
                  <a:lnTo>
                    <a:pt x="1231" y="670"/>
                  </a:lnTo>
                  <a:lnTo>
                    <a:pt x="1229" y="727"/>
                  </a:lnTo>
                  <a:lnTo>
                    <a:pt x="1215" y="772"/>
                  </a:lnTo>
                  <a:lnTo>
                    <a:pt x="1210" y="795"/>
                  </a:lnTo>
                  <a:lnTo>
                    <a:pt x="1212" y="824"/>
                  </a:lnTo>
                  <a:lnTo>
                    <a:pt x="1224" y="855"/>
                  </a:lnTo>
                  <a:lnTo>
                    <a:pt x="1234" y="869"/>
                  </a:lnTo>
                  <a:lnTo>
                    <a:pt x="1231" y="876"/>
                  </a:lnTo>
                  <a:lnTo>
                    <a:pt x="1191" y="904"/>
                  </a:lnTo>
                  <a:lnTo>
                    <a:pt x="1182" y="918"/>
                  </a:lnTo>
                  <a:lnTo>
                    <a:pt x="1165" y="954"/>
                  </a:lnTo>
                  <a:lnTo>
                    <a:pt x="1146" y="973"/>
                  </a:lnTo>
                  <a:lnTo>
                    <a:pt x="1108" y="994"/>
                  </a:lnTo>
                  <a:lnTo>
                    <a:pt x="1092" y="1015"/>
                  </a:lnTo>
                  <a:lnTo>
                    <a:pt x="1075" y="1058"/>
                  </a:lnTo>
                  <a:lnTo>
                    <a:pt x="1066" y="1070"/>
                  </a:lnTo>
                  <a:lnTo>
                    <a:pt x="1009" y="1082"/>
                  </a:lnTo>
                  <a:lnTo>
                    <a:pt x="999" y="1075"/>
                  </a:lnTo>
                  <a:lnTo>
                    <a:pt x="905" y="1063"/>
                  </a:lnTo>
                  <a:lnTo>
                    <a:pt x="912" y="1039"/>
                  </a:lnTo>
                  <a:lnTo>
                    <a:pt x="912" y="1030"/>
                  </a:lnTo>
                  <a:lnTo>
                    <a:pt x="909" y="1015"/>
                  </a:lnTo>
                  <a:lnTo>
                    <a:pt x="907" y="1011"/>
                  </a:lnTo>
                  <a:lnTo>
                    <a:pt x="905" y="1006"/>
                  </a:lnTo>
                  <a:lnTo>
                    <a:pt x="900" y="1004"/>
                  </a:lnTo>
                  <a:lnTo>
                    <a:pt x="890" y="1001"/>
                  </a:lnTo>
                  <a:lnTo>
                    <a:pt x="883" y="999"/>
                  </a:lnTo>
                  <a:lnTo>
                    <a:pt x="850" y="1011"/>
                  </a:lnTo>
                  <a:lnTo>
                    <a:pt x="848" y="1008"/>
                  </a:lnTo>
                  <a:lnTo>
                    <a:pt x="843" y="1008"/>
                  </a:lnTo>
                  <a:lnTo>
                    <a:pt x="843" y="1004"/>
                  </a:lnTo>
                  <a:lnTo>
                    <a:pt x="841" y="997"/>
                  </a:lnTo>
                  <a:lnTo>
                    <a:pt x="838" y="989"/>
                  </a:lnTo>
                  <a:lnTo>
                    <a:pt x="831" y="989"/>
                  </a:lnTo>
                  <a:lnTo>
                    <a:pt x="826" y="989"/>
                  </a:lnTo>
                  <a:lnTo>
                    <a:pt x="800" y="997"/>
                  </a:lnTo>
                  <a:lnTo>
                    <a:pt x="765" y="994"/>
                  </a:lnTo>
                  <a:lnTo>
                    <a:pt x="741" y="999"/>
                  </a:lnTo>
                  <a:lnTo>
                    <a:pt x="713" y="975"/>
                  </a:lnTo>
                  <a:lnTo>
                    <a:pt x="661" y="914"/>
                  </a:lnTo>
                  <a:lnTo>
                    <a:pt x="661" y="911"/>
                  </a:lnTo>
                  <a:lnTo>
                    <a:pt x="654" y="904"/>
                  </a:lnTo>
                  <a:lnTo>
                    <a:pt x="625" y="902"/>
                  </a:lnTo>
                  <a:lnTo>
                    <a:pt x="594" y="918"/>
                  </a:lnTo>
                  <a:lnTo>
                    <a:pt x="583" y="930"/>
                  </a:lnTo>
                  <a:lnTo>
                    <a:pt x="573" y="933"/>
                  </a:lnTo>
                  <a:lnTo>
                    <a:pt x="514" y="937"/>
                  </a:lnTo>
                  <a:lnTo>
                    <a:pt x="448" y="930"/>
                  </a:lnTo>
                  <a:lnTo>
                    <a:pt x="438" y="930"/>
                  </a:lnTo>
                  <a:lnTo>
                    <a:pt x="436" y="933"/>
                  </a:lnTo>
                  <a:lnTo>
                    <a:pt x="426" y="940"/>
                  </a:lnTo>
                  <a:lnTo>
                    <a:pt x="422" y="952"/>
                  </a:lnTo>
                  <a:lnTo>
                    <a:pt x="419" y="952"/>
                  </a:lnTo>
                  <a:lnTo>
                    <a:pt x="417" y="952"/>
                  </a:lnTo>
                  <a:lnTo>
                    <a:pt x="407" y="944"/>
                  </a:lnTo>
                  <a:lnTo>
                    <a:pt x="405" y="940"/>
                  </a:lnTo>
                  <a:lnTo>
                    <a:pt x="403" y="937"/>
                  </a:lnTo>
                  <a:lnTo>
                    <a:pt x="403" y="935"/>
                  </a:lnTo>
                  <a:lnTo>
                    <a:pt x="403" y="933"/>
                  </a:lnTo>
                  <a:lnTo>
                    <a:pt x="405" y="923"/>
                  </a:lnTo>
                  <a:lnTo>
                    <a:pt x="403" y="916"/>
                  </a:lnTo>
                  <a:lnTo>
                    <a:pt x="398" y="914"/>
                  </a:lnTo>
                  <a:lnTo>
                    <a:pt x="388" y="909"/>
                  </a:lnTo>
                  <a:lnTo>
                    <a:pt x="384" y="907"/>
                  </a:lnTo>
                  <a:lnTo>
                    <a:pt x="381" y="902"/>
                  </a:lnTo>
                  <a:lnTo>
                    <a:pt x="384" y="897"/>
                  </a:lnTo>
                  <a:lnTo>
                    <a:pt x="381" y="883"/>
                  </a:lnTo>
                  <a:lnTo>
                    <a:pt x="362" y="843"/>
                  </a:lnTo>
                  <a:lnTo>
                    <a:pt x="341" y="833"/>
                  </a:lnTo>
                  <a:lnTo>
                    <a:pt x="336" y="829"/>
                  </a:lnTo>
                  <a:lnTo>
                    <a:pt x="327" y="817"/>
                  </a:lnTo>
                  <a:lnTo>
                    <a:pt x="322" y="812"/>
                  </a:lnTo>
                  <a:lnTo>
                    <a:pt x="322" y="800"/>
                  </a:lnTo>
                  <a:lnTo>
                    <a:pt x="329" y="765"/>
                  </a:lnTo>
                  <a:lnTo>
                    <a:pt x="336" y="753"/>
                  </a:lnTo>
                  <a:lnTo>
                    <a:pt x="334" y="746"/>
                  </a:lnTo>
                  <a:lnTo>
                    <a:pt x="329" y="736"/>
                  </a:lnTo>
                  <a:lnTo>
                    <a:pt x="332" y="734"/>
                  </a:lnTo>
                  <a:lnTo>
                    <a:pt x="334" y="732"/>
                  </a:lnTo>
                  <a:lnTo>
                    <a:pt x="365" y="717"/>
                  </a:lnTo>
                  <a:lnTo>
                    <a:pt x="374" y="679"/>
                  </a:lnTo>
                  <a:lnTo>
                    <a:pt x="374" y="663"/>
                  </a:lnTo>
                  <a:lnTo>
                    <a:pt x="372" y="658"/>
                  </a:lnTo>
                  <a:lnTo>
                    <a:pt x="370" y="656"/>
                  </a:lnTo>
                  <a:lnTo>
                    <a:pt x="348" y="627"/>
                  </a:lnTo>
                  <a:lnTo>
                    <a:pt x="341" y="611"/>
                  </a:lnTo>
                  <a:lnTo>
                    <a:pt x="329" y="587"/>
                  </a:lnTo>
                  <a:lnTo>
                    <a:pt x="322" y="578"/>
                  </a:lnTo>
                  <a:lnTo>
                    <a:pt x="315" y="573"/>
                  </a:lnTo>
                  <a:lnTo>
                    <a:pt x="298" y="556"/>
                  </a:lnTo>
                  <a:lnTo>
                    <a:pt x="289" y="542"/>
                  </a:lnTo>
                  <a:lnTo>
                    <a:pt x="282" y="533"/>
                  </a:lnTo>
                  <a:lnTo>
                    <a:pt x="275" y="530"/>
                  </a:lnTo>
                  <a:lnTo>
                    <a:pt x="263" y="526"/>
                  </a:lnTo>
                  <a:lnTo>
                    <a:pt x="239" y="542"/>
                  </a:lnTo>
                  <a:lnTo>
                    <a:pt x="211" y="571"/>
                  </a:lnTo>
                  <a:lnTo>
                    <a:pt x="182" y="580"/>
                  </a:lnTo>
                  <a:lnTo>
                    <a:pt x="175" y="580"/>
                  </a:lnTo>
                  <a:lnTo>
                    <a:pt x="168" y="575"/>
                  </a:lnTo>
                  <a:lnTo>
                    <a:pt x="147" y="538"/>
                  </a:lnTo>
                  <a:lnTo>
                    <a:pt x="133" y="521"/>
                  </a:lnTo>
                  <a:lnTo>
                    <a:pt x="119" y="521"/>
                  </a:lnTo>
                  <a:lnTo>
                    <a:pt x="111" y="493"/>
                  </a:lnTo>
                  <a:lnTo>
                    <a:pt x="95" y="438"/>
                  </a:lnTo>
                  <a:lnTo>
                    <a:pt x="88" y="412"/>
                  </a:lnTo>
                  <a:lnTo>
                    <a:pt x="76" y="398"/>
                  </a:lnTo>
                  <a:lnTo>
                    <a:pt x="123" y="372"/>
                  </a:lnTo>
                  <a:lnTo>
                    <a:pt x="137" y="370"/>
                  </a:lnTo>
                  <a:lnTo>
                    <a:pt x="142" y="372"/>
                  </a:lnTo>
                  <a:lnTo>
                    <a:pt x="156" y="374"/>
                  </a:lnTo>
                  <a:lnTo>
                    <a:pt x="166" y="372"/>
                  </a:lnTo>
                  <a:lnTo>
                    <a:pt x="209" y="353"/>
                  </a:lnTo>
                  <a:lnTo>
                    <a:pt x="237" y="334"/>
                  </a:lnTo>
                  <a:lnTo>
                    <a:pt x="216" y="313"/>
                  </a:lnTo>
                  <a:lnTo>
                    <a:pt x="197" y="303"/>
                  </a:lnTo>
                  <a:lnTo>
                    <a:pt x="159" y="294"/>
                  </a:lnTo>
                  <a:lnTo>
                    <a:pt x="149" y="291"/>
                  </a:lnTo>
                  <a:lnTo>
                    <a:pt x="147" y="289"/>
                  </a:lnTo>
                  <a:lnTo>
                    <a:pt x="149" y="287"/>
                  </a:lnTo>
                  <a:lnTo>
                    <a:pt x="154" y="280"/>
                  </a:lnTo>
                  <a:lnTo>
                    <a:pt x="156" y="270"/>
                  </a:lnTo>
                  <a:lnTo>
                    <a:pt x="161" y="263"/>
                  </a:lnTo>
                  <a:lnTo>
                    <a:pt x="152" y="223"/>
                  </a:lnTo>
                  <a:lnTo>
                    <a:pt x="135" y="185"/>
                  </a:lnTo>
                  <a:lnTo>
                    <a:pt x="128" y="176"/>
                  </a:lnTo>
                  <a:lnTo>
                    <a:pt x="116" y="161"/>
                  </a:lnTo>
                  <a:lnTo>
                    <a:pt x="71" y="131"/>
                  </a:lnTo>
                  <a:lnTo>
                    <a:pt x="0" y="97"/>
                  </a:lnTo>
                  <a:lnTo>
                    <a:pt x="33" y="79"/>
                  </a:lnTo>
                  <a:lnTo>
                    <a:pt x="45" y="88"/>
                  </a:lnTo>
                  <a:lnTo>
                    <a:pt x="48" y="88"/>
                  </a:lnTo>
                  <a:lnTo>
                    <a:pt x="74" y="90"/>
                  </a:lnTo>
                  <a:lnTo>
                    <a:pt x="78" y="90"/>
                  </a:lnTo>
                  <a:lnTo>
                    <a:pt x="85" y="88"/>
                  </a:lnTo>
                  <a:lnTo>
                    <a:pt x="111" y="71"/>
                  </a:lnTo>
                  <a:lnTo>
                    <a:pt x="116" y="67"/>
                  </a:lnTo>
                  <a:lnTo>
                    <a:pt x="121" y="60"/>
                  </a:lnTo>
                  <a:lnTo>
                    <a:pt x="123" y="53"/>
                  </a:lnTo>
                  <a:lnTo>
                    <a:pt x="126" y="48"/>
                  </a:lnTo>
                  <a:lnTo>
                    <a:pt x="128" y="43"/>
                  </a:lnTo>
                  <a:lnTo>
                    <a:pt x="133" y="41"/>
                  </a:lnTo>
                  <a:lnTo>
                    <a:pt x="149" y="36"/>
                  </a:lnTo>
                  <a:lnTo>
                    <a:pt x="154" y="34"/>
                  </a:lnTo>
                  <a:lnTo>
                    <a:pt x="156" y="29"/>
                  </a:lnTo>
                  <a:lnTo>
                    <a:pt x="159" y="29"/>
                  </a:lnTo>
                  <a:lnTo>
                    <a:pt x="164" y="31"/>
                  </a:lnTo>
                  <a:lnTo>
                    <a:pt x="175" y="48"/>
                  </a:lnTo>
                  <a:lnTo>
                    <a:pt x="185" y="55"/>
                  </a:lnTo>
                  <a:lnTo>
                    <a:pt x="190" y="55"/>
                  </a:lnTo>
                  <a:lnTo>
                    <a:pt x="225" y="55"/>
                  </a:lnTo>
                  <a:lnTo>
                    <a:pt x="237" y="38"/>
                  </a:lnTo>
                  <a:lnTo>
                    <a:pt x="239" y="36"/>
                  </a:lnTo>
                  <a:lnTo>
                    <a:pt x="239" y="31"/>
                  </a:lnTo>
                  <a:lnTo>
                    <a:pt x="239" y="29"/>
                  </a:lnTo>
                  <a:lnTo>
                    <a:pt x="242" y="26"/>
                  </a:lnTo>
                  <a:lnTo>
                    <a:pt x="256" y="22"/>
                  </a:lnTo>
                  <a:lnTo>
                    <a:pt x="275" y="17"/>
                  </a:lnTo>
                  <a:lnTo>
                    <a:pt x="310" y="0"/>
                  </a:lnTo>
                  <a:lnTo>
                    <a:pt x="362" y="53"/>
                  </a:lnTo>
                  <a:lnTo>
                    <a:pt x="370" y="57"/>
                  </a:lnTo>
                  <a:lnTo>
                    <a:pt x="381" y="67"/>
                  </a:lnTo>
                  <a:lnTo>
                    <a:pt x="391" y="81"/>
                  </a:lnTo>
                  <a:lnTo>
                    <a:pt x="386" y="93"/>
                  </a:lnTo>
                  <a:lnTo>
                    <a:pt x="358" y="128"/>
                  </a:lnTo>
                  <a:lnTo>
                    <a:pt x="334" y="142"/>
                  </a:lnTo>
                  <a:lnTo>
                    <a:pt x="325" y="159"/>
                  </a:lnTo>
                  <a:lnTo>
                    <a:pt x="365" y="239"/>
                  </a:lnTo>
                  <a:lnTo>
                    <a:pt x="370" y="244"/>
                  </a:lnTo>
                  <a:lnTo>
                    <a:pt x="377" y="254"/>
                  </a:lnTo>
                  <a:lnTo>
                    <a:pt x="379" y="256"/>
                  </a:lnTo>
                  <a:lnTo>
                    <a:pt x="384" y="258"/>
                  </a:lnTo>
                  <a:lnTo>
                    <a:pt x="391" y="261"/>
                  </a:lnTo>
                  <a:lnTo>
                    <a:pt x="396" y="261"/>
                  </a:lnTo>
                  <a:lnTo>
                    <a:pt x="403" y="254"/>
                  </a:lnTo>
                  <a:lnTo>
                    <a:pt x="410" y="249"/>
                  </a:lnTo>
                  <a:lnTo>
                    <a:pt x="415" y="247"/>
                  </a:lnTo>
                  <a:lnTo>
                    <a:pt x="431" y="251"/>
                  </a:lnTo>
                  <a:lnTo>
                    <a:pt x="459" y="268"/>
                  </a:lnTo>
                  <a:lnTo>
                    <a:pt x="469" y="270"/>
                  </a:lnTo>
                  <a:lnTo>
                    <a:pt x="514" y="268"/>
                  </a:lnTo>
                  <a:lnTo>
                    <a:pt x="516" y="268"/>
                  </a:lnTo>
                  <a:lnTo>
                    <a:pt x="526" y="277"/>
                  </a:lnTo>
                  <a:lnTo>
                    <a:pt x="540" y="289"/>
                  </a:lnTo>
                  <a:lnTo>
                    <a:pt x="557" y="303"/>
                  </a:lnTo>
                  <a:lnTo>
                    <a:pt x="566" y="315"/>
                  </a:lnTo>
                  <a:lnTo>
                    <a:pt x="576" y="334"/>
                  </a:lnTo>
                  <a:lnTo>
                    <a:pt x="576" y="336"/>
                  </a:lnTo>
                  <a:lnTo>
                    <a:pt x="580" y="339"/>
                  </a:lnTo>
                  <a:lnTo>
                    <a:pt x="587" y="336"/>
                  </a:lnTo>
                  <a:lnTo>
                    <a:pt x="609" y="329"/>
                  </a:lnTo>
                  <a:lnTo>
                    <a:pt x="613" y="325"/>
                  </a:lnTo>
                  <a:lnTo>
                    <a:pt x="618" y="320"/>
                  </a:lnTo>
                  <a:lnTo>
                    <a:pt x="620" y="320"/>
                  </a:lnTo>
                  <a:lnTo>
                    <a:pt x="623" y="322"/>
                  </a:lnTo>
                  <a:lnTo>
                    <a:pt x="628" y="329"/>
                  </a:lnTo>
                  <a:lnTo>
                    <a:pt x="632" y="332"/>
                  </a:lnTo>
                  <a:lnTo>
                    <a:pt x="637" y="334"/>
                  </a:lnTo>
                  <a:lnTo>
                    <a:pt x="644" y="334"/>
                  </a:lnTo>
                  <a:lnTo>
                    <a:pt x="651" y="327"/>
                  </a:lnTo>
                  <a:lnTo>
                    <a:pt x="654" y="322"/>
                  </a:lnTo>
                  <a:lnTo>
                    <a:pt x="661" y="322"/>
                  </a:lnTo>
                  <a:lnTo>
                    <a:pt x="665" y="322"/>
                  </a:lnTo>
                  <a:lnTo>
                    <a:pt x="706" y="339"/>
                  </a:lnTo>
                  <a:lnTo>
                    <a:pt x="699" y="294"/>
                  </a:lnTo>
                  <a:lnTo>
                    <a:pt x="701" y="287"/>
                  </a:lnTo>
                  <a:lnTo>
                    <a:pt x="710" y="273"/>
                  </a:lnTo>
                  <a:lnTo>
                    <a:pt x="755" y="247"/>
                  </a:lnTo>
                  <a:lnTo>
                    <a:pt x="782" y="239"/>
                  </a:lnTo>
                  <a:lnTo>
                    <a:pt x="793" y="237"/>
                  </a:lnTo>
                  <a:lnTo>
                    <a:pt x="862" y="263"/>
                  </a:lnTo>
                  <a:lnTo>
                    <a:pt x="869" y="268"/>
                  </a:lnTo>
                  <a:lnTo>
                    <a:pt x="871" y="270"/>
                  </a:lnTo>
                  <a:lnTo>
                    <a:pt x="874" y="282"/>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3" name="Freeform 17"/>
            <p:cNvSpPr>
              <a:spLocks noEditPoints="1"/>
            </p:cNvSpPr>
            <p:nvPr/>
          </p:nvSpPr>
          <p:spPr bwMode="auto">
            <a:xfrm>
              <a:off x="6350877" y="7346838"/>
              <a:ext cx="1938872" cy="2239239"/>
            </a:xfrm>
            <a:custGeom>
              <a:avLst/>
              <a:gdLst>
                <a:gd name="T0" fmla="*/ 559 w 796"/>
                <a:gd name="T1" fmla="*/ 49 h 878"/>
                <a:gd name="T2" fmla="*/ 521 w 796"/>
                <a:gd name="T3" fmla="*/ 5 h 878"/>
                <a:gd name="T4" fmla="*/ 495 w 796"/>
                <a:gd name="T5" fmla="*/ 5 h 878"/>
                <a:gd name="T6" fmla="*/ 521 w 796"/>
                <a:gd name="T7" fmla="*/ 5 h 878"/>
                <a:gd name="T8" fmla="*/ 559 w 796"/>
                <a:gd name="T9" fmla="*/ 49 h 878"/>
                <a:gd name="T10" fmla="*/ 675 w 796"/>
                <a:gd name="T11" fmla="*/ 113 h 878"/>
                <a:gd name="T12" fmla="*/ 694 w 796"/>
                <a:gd name="T13" fmla="*/ 137 h 878"/>
                <a:gd name="T14" fmla="*/ 720 w 796"/>
                <a:gd name="T15" fmla="*/ 215 h 878"/>
                <a:gd name="T16" fmla="*/ 713 w 796"/>
                <a:gd name="T17" fmla="*/ 232 h 878"/>
                <a:gd name="T18" fmla="*/ 706 w 796"/>
                <a:gd name="T19" fmla="*/ 241 h 878"/>
                <a:gd name="T20" fmla="*/ 718 w 796"/>
                <a:gd name="T21" fmla="*/ 246 h 878"/>
                <a:gd name="T22" fmla="*/ 775 w 796"/>
                <a:gd name="T23" fmla="*/ 265 h 878"/>
                <a:gd name="T24" fmla="*/ 768 w 796"/>
                <a:gd name="T25" fmla="*/ 305 h 878"/>
                <a:gd name="T26" fmla="*/ 715 w 796"/>
                <a:gd name="T27" fmla="*/ 326 h 878"/>
                <a:gd name="T28" fmla="*/ 696 w 796"/>
                <a:gd name="T29" fmla="*/ 322 h 878"/>
                <a:gd name="T30" fmla="*/ 635 w 796"/>
                <a:gd name="T31" fmla="*/ 350 h 878"/>
                <a:gd name="T32" fmla="*/ 604 w 796"/>
                <a:gd name="T33" fmla="*/ 338 h 878"/>
                <a:gd name="T34" fmla="*/ 467 w 796"/>
                <a:gd name="T35" fmla="*/ 350 h 878"/>
                <a:gd name="T36" fmla="*/ 431 w 796"/>
                <a:gd name="T37" fmla="*/ 300 h 878"/>
                <a:gd name="T38" fmla="*/ 401 w 796"/>
                <a:gd name="T39" fmla="*/ 267 h 878"/>
                <a:gd name="T40" fmla="*/ 396 w 796"/>
                <a:gd name="T41" fmla="*/ 144 h 878"/>
                <a:gd name="T42" fmla="*/ 417 w 796"/>
                <a:gd name="T43" fmla="*/ 66 h 878"/>
                <a:gd name="T44" fmla="*/ 462 w 796"/>
                <a:gd name="T45" fmla="*/ 14 h 878"/>
                <a:gd name="T46" fmla="*/ 559 w 796"/>
                <a:gd name="T47" fmla="*/ 49 h 878"/>
                <a:gd name="T48" fmla="*/ 460 w 796"/>
                <a:gd name="T49" fmla="*/ 350 h 878"/>
                <a:gd name="T50" fmla="*/ 393 w 796"/>
                <a:gd name="T51" fmla="*/ 388 h 878"/>
                <a:gd name="T52" fmla="*/ 339 w 796"/>
                <a:gd name="T53" fmla="*/ 442 h 878"/>
                <a:gd name="T54" fmla="*/ 311 w 796"/>
                <a:gd name="T55" fmla="*/ 445 h 878"/>
                <a:gd name="T56" fmla="*/ 287 w 796"/>
                <a:gd name="T57" fmla="*/ 511 h 878"/>
                <a:gd name="T58" fmla="*/ 242 w 796"/>
                <a:gd name="T59" fmla="*/ 537 h 878"/>
                <a:gd name="T60" fmla="*/ 133 w 796"/>
                <a:gd name="T61" fmla="*/ 613 h 878"/>
                <a:gd name="T62" fmla="*/ 41 w 796"/>
                <a:gd name="T63" fmla="*/ 688 h 878"/>
                <a:gd name="T64" fmla="*/ 0 w 796"/>
                <a:gd name="T65" fmla="*/ 726 h 878"/>
                <a:gd name="T66" fmla="*/ 17 w 796"/>
                <a:gd name="T67" fmla="*/ 771 h 878"/>
                <a:gd name="T68" fmla="*/ 45 w 796"/>
                <a:gd name="T69" fmla="*/ 797 h 878"/>
                <a:gd name="T70" fmla="*/ 102 w 796"/>
                <a:gd name="T71" fmla="*/ 795 h 878"/>
                <a:gd name="T72" fmla="*/ 199 w 796"/>
                <a:gd name="T73" fmla="*/ 828 h 878"/>
                <a:gd name="T74" fmla="*/ 285 w 796"/>
                <a:gd name="T75" fmla="*/ 878 h 878"/>
                <a:gd name="T76" fmla="*/ 379 w 796"/>
                <a:gd name="T77" fmla="*/ 856 h 878"/>
                <a:gd name="T78" fmla="*/ 398 w 796"/>
                <a:gd name="T79" fmla="*/ 788 h 878"/>
                <a:gd name="T80" fmla="*/ 412 w 796"/>
                <a:gd name="T81" fmla="*/ 726 h 878"/>
                <a:gd name="T82" fmla="*/ 441 w 796"/>
                <a:gd name="T83" fmla="*/ 719 h 878"/>
                <a:gd name="T84" fmla="*/ 472 w 796"/>
                <a:gd name="T85" fmla="*/ 681 h 878"/>
                <a:gd name="T86" fmla="*/ 507 w 796"/>
                <a:gd name="T87" fmla="*/ 667 h 878"/>
                <a:gd name="T88" fmla="*/ 576 w 796"/>
                <a:gd name="T89" fmla="*/ 636 h 878"/>
                <a:gd name="T90" fmla="*/ 623 w 796"/>
                <a:gd name="T91" fmla="*/ 598 h 878"/>
                <a:gd name="T92" fmla="*/ 654 w 796"/>
                <a:gd name="T93" fmla="*/ 537 h 878"/>
                <a:gd name="T94" fmla="*/ 661 w 796"/>
                <a:gd name="T95" fmla="*/ 466 h 878"/>
                <a:gd name="T96" fmla="*/ 488 w 796"/>
                <a:gd name="T97" fmla="*/ 376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878">
                  <a:moveTo>
                    <a:pt x="559" y="49"/>
                  </a:moveTo>
                  <a:lnTo>
                    <a:pt x="559" y="49"/>
                  </a:lnTo>
                  <a:lnTo>
                    <a:pt x="547" y="28"/>
                  </a:lnTo>
                  <a:lnTo>
                    <a:pt x="521" y="5"/>
                  </a:lnTo>
                  <a:lnTo>
                    <a:pt x="512" y="0"/>
                  </a:lnTo>
                  <a:lnTo>
                    <a:pt x="495" y="5"/>
                  </a:lnTo>
                  <a:lnTo>
                    <a:pt x="512" y="0"/>
                  </a:lnTo>
                  <a:lnTo>
                    <a:pt x="521" y="5"/>
                  </a:lnTo>
                  <a:lnTo>
                    <a:pt x="547" y="28"/>
                  </a:lnTo>
                  <a:lnTo>
                    <a:pt x="559" y="49"/>
                  </a:lnTo>
                  <a:lnTo>
                    <a:pt x="630" y="83"/>
                  </a:lnTo>
                  <a:lnTo>
                    <a:pt x="675" y="113"/>
                  </a:lnTo>
                  <a:lnTo>
                    <a:pt x="687" y="128"/>
                  </a:lnTo>
                  <a:lnTo>
                    <a:pt x="694" y="137"/>
                  </a:lnTo>
                  <a:lnTo>
                    <a:pt x="711" y="175"/>
                  </a:lnTo>
                  <a:lnTo>
                    <a:pt x="720" y="215"/>
                  </a:lnTo>
                  <a:lnTo>
                    <a:pt x="715" y="222"/>
                  </a:lnTo>
                  <a:lnTo>
                    <a:pt x="713" y="232"/>
                  </a:lnTo>
                  <a:lnTo>
                    <a:pt x="708" y="239"/>
                  </a:lnTo>
                  <a:lnTo>
                    <a:pt x="706" y="241"/>
                  </a:lnTo>
                  <a:lnTo>
                    <a:pt x="708" y="243"/>
                  </a:lnTo>
                  <a:lnTo>
                    <a:pt x="718" y="246"/>
                  </a:lnTo>
                  <a:lnTo>
                    <a:pt x="756" y="255"/>
                  </a:lnTo>
                  <a:lnTo>
                    <a:pt x="775" y="265"/>
                  </a:lnTo>
                  <a:lnTo>
                    <a:pt x="796" y="286"/>
                  </a:lnTo>
                  <a:lnTo>
                    <a:pt x="768" y="305"/>
                  </a:lnTo>
                  <a:lnTo>
                    <a:pt x="725" y="324"/>
                  </a:lnTo>
                  <a:lnTo>
                    <a:pt x="715" y="326"/>
                  </a:lnTo>
                  <a:lnTo>
                    <a:pt x="701" y="324"/>
                  </a:lnTo>
                  <a:lnTo>
                    <a:pt x="696" y="322"/>
                  </a:lnTo>
                  <a:lnTo>
                    <a:pt x="682" y="324"/>
                  </a:lnTo>
                  <a:lnTo>
                    <a:pt x="635" y="350"/>
                  </a:lnTo>
                  <a:lnTo>
                    <a:pt x="621" y="340"/>
                  </a:lnTo>
                  <a:lnTo>
                    <a:pt x="604" y="338"/>
                  </a:lnTo>
                  <a:lnTo>
                    <a:pt x="481" y="355"/>
                  </a:lnTo>
                  <a:lnTo>
                    <a:pt x="467" y="350"/>
                  </a:lnTo>
                  <a:lnTo>
                    <a:pt x="457" y="340"/>
                  </a:lnTo>
                  <a:lnTo>
                    <a:pt x="431" y="300"/>
                  </a:lnTo>
                  <a:lnTo>
                    <a:pt x="419" y="291"/>
                  </a:lnTo>
                  <a:lnTo>
                    <a:pt x="401" y="267"/>
                  </a:lnTo>
                  <a:lnTo>
                    <a:pt x="396" y="208"/>
                  </a:lnTo>
                  <a:lnTo>
                    <a:pt x="396" y="144"/>
                  </a:lnTo>
                  <a:lnTo>
                    <a:pt x="403" y="104"/>
                  </a:lnTo>
                  <a:lnTo>
                    <a:pt x="417" y="66"/>
                  </a:lnTo>
                  <a:lnTo>
                    <a:pt x="438" y="35"/>
                  </a:lnTo>
                  <a:lnTo>
                    <a:pt x="462" y="14"/>
                  </a:lnTo>
                  <a:lnTo>
                    <a:pt x="495" y="5"/>
                  </a:lnTo>
                  <a:lnTo>
                    <a:pt x="559" y="49"/>
                  </a:lnTo>
                  <a:close/>
                  <a:moveTo>
                    <a:pt x="460" y="350"/>
                  </a:moveTo>
                  <a:lnTo>
                    <a:pt x="460" y="350"/>
                  </a:lnTo>
                  <a:lnTo>
                    <a:pt x="446" y="367"/>
                  </a:lnTo>
                  <a:lnTo>
                    <a:pt x="393" y="388"/>
                  </a:lnTo>
                  <a:lnTo>
                    <a:pt x="377" y="400"/>
                  </a:lnTo>
                  <a:lnTo>
                    <a:pt x="339" y="442"/>
                  </a:lnTo>
                  <a:lnTo>
                    <a:pt x="329" y="445"/>
                  </a:lnTo>
                  <a:lnTo>
                    <a:pt x="311" y="445"/>
                  </a:lnTo>
                  <a:lnTo>
                    <a:pt x="303" y="452"/>
                  </a:lnTo>
                  <a:lnTo>
                    <a:pt x="287" y="511"/>
                  </a:lnTo>
                  <a:lnTo>
                    <a:pt x="275" y="520"/>
                  </a:lnTo>
                  <a:lnTo>
                    <a:pt x="242" y="537"/>
                  </a:lnTo>
                  <a:lnTo>
                    <a:pt x="202" y="579"/>
                  </a:lnTo>
                  <a:lnTo>
                    <a:pt x="133" y="613"/>
                  </a:lnTo>
                  <a:lnTo>
                    <a:pt x="97" y="653"/>
                  </a:lnTo>
                  <a:lnTo>
                    <a:pt x="41" y="688"/>
                  </a:lnTo>
                  <a:lnTo>
                    <a:pt x="17" y="717"/>
                  </a:lnTo>
                  <a:lnTo>
                    <a:pt x="0" y="726"/>
                  </a:lnTo>
                  <a:lnTo>
                    <a:pt x="12" y="750"/>
                  </a:lnTo>
                  <a:lnTo>
                    <a:pt x="17" y="771"/>
                  </a:lnTo>
                  <a:lnTo>
                    <a:pt x="24" y="788"/>
                  </a:lnTo>
                  <a:lnTo>
                    <a:pt x="45" y="797"/>
                  </a:lnTo>
                  <a:lnTo>
                    <a:pt x="88" y="792"/>
                  </a:lnTo>
                  <a:lnTo>
                    <a:pt x="102" y="795"/>
                  </a:lnTo>
                  <a:lnTo>
                    <a:pt x="168" y="814"/>
                  </a:lnTo>
                  <a:lnTo>
                    <a:pt x="199" y="828"/>
                  </a:lnTo>
                  <a:lnTo>
                    <a:pt x="258" y="870"/>
                  </a:lnTo>
                  <a:lnTo>
                    <a:pt x="285" y="878"/>
                  </a:lnTo>
                  <a:lnTo>
                    <a:pt x="346" y="870"/>
                  </a:lnTo>
                  <a:lnTo>
                    <a:pt x="379" y="856"/>
                  </a:lnTo>
                  <a:lnTo>
                    <a:pt x="396" y="828"/>
                  </a:lnTo>
                  <a:lnTo>
                    <a:pt x="398" y="788"/>
                  </a:lnTo>
                  <a:lnTo>
                    <a:pt x="389" y="743"/>
                  </a:lnTo>
                  <a:lnTo>
                    <a:pt x="412" y="726"/>
                  </a:lnTo>
                  <a:lnTo>
                    <a:pt x="427" y="721"/>
                  </a:lnTo>
                  <a:lnTo>
                    <a:pt x="441" y="719"/>
                  </a:lnTo>
                  <a:lnTo>
                    <a:pt x="455" y="712"/>
                  </a:lnTo>
                  <a:lnTo>
                    <a:pt x="472" y="681"/>
                  </a:lnTo>
                  <a:lnTo>
                    <a:pt x="481" y="674"/>
                  </a:lnTo>
                  <a:lnTo>
                    <a:pt x="507" y="667"/>
                  </a:lnTo>
                  <a:lnTo>
                    <a:pt x="550" y="643"/>
                  </a:lnTo>
                  <a:lnTo>
                    <a:pt x="576" y="636"/>
                  </a:lnTo>
                  <a:lnTo>
                    <a:pt x="602" y="624"/>
                  </a:lnTo>
                  <a:lnTo>
                    <a:pt x="623" y="598"/>
                  </a:lnTo>
                  <a:lnTo>
                    <a:pt x="642" y="568"/>
                  </a:lnTo>
                  <a:lnTo>
                    <a:pt x="654" y="537"/>
                  </a:lnTo>
                  <a:lnTo>
                    <a:pt x="663" y="497"/>
                  </a:lnTo>
                  <a:lnTo>
                    <a:pt x="661" y="466"/>
                  </a:lnTo>
                  <a:lnTo>
                    <a:pt x="637" y="402"/>
                  </a:lnTo>
                  <a:lnTo>
                    <a:pt x="488" y="376"/>
                  </a:lnTo>
                  <a:lnTo>
                    <a:pt x="460" y="350"/>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4" name="Freeform 19"/>
            <p:cNvSpPr>
              <a:spLocks noEditPoints="1"/>
            </p:cNvSpPr>
            <p:nvPr/>
          </p:nvSpPr>
          <p:spPr bwMode="auto">
            <a:xfrm>
              <a:off x="2465825" y="11848271"/>
              <a:ext cx="2172706" cy="2111720"/>
            </a:xfrm>
            <a:custGeom>
              <a:avLst/>
              <a:gdLst>
                <a:gd name="T0" fmla="*/ 774 w 892"/>
                <a:gd name="T1" fmla="*/ 579 h 828"/>
                <a:gd name="T2" fmla="*/ 700 w 892"/>
                <a:gd name="T3" fmla="*/ 568 h 828"/>
                <a:gd name="T4" fmla="*/ 663 w 892"/>
                <a:gd name="T5" fmla="*/ 523 h 828"/>
                <a:gd name="T6" fmla="*/ 596 w 892"/>
                <a:gd name="T7" fmla="*/ 520 h 828"/>
                <a:gd name="T8" fmla="*/ 466 w 892"/>
                <a:gd name="T9" fmla="*/ 615 h 828"/>
                <a:gd name="T10" fmla="*/ 336 w 892"/>
                <a:gd name="T11" fmla="*/ 575 h 828"/>
                <a:gd name="T12" fmla="*/ 151 w 892"/>
                <a:gd name="T13" fmla="*/ 532 h 828"/>
                <a:gd name="T14" fmla="*/ 9 w 892"/>
                <a:gd name="T15" fmla="*/ 719 h 828"/>
                <a:gd name="T16" fmla="*/ 109 w 892"/>
                <a:gd name="T17" fmla="*/ 797 h 828"/>
                <a:gd name="T18" fmla="*/ 154 w 892"/>
                <a:gd name="T19" fmla="*/ 736 h 828"/>
                <a:gd name="T20" fmla="*/ 229 w 892"/>
                <a:gd name="T21" fmla="*/ 710 h 828"/>
                <a:gd name="T22" fmla="*/ 416 w 892"/>
                <a:gd name="T23" fmla="*/ 755 h 828"/>
                <a:gd name="T24" fmla="*/ 440 w 892"/>
                <a:gd name="T25" fmla="*/ 823 h 828"/>
                <a:gd name="T26" fmla="*/ 629 w 892"/>
                <a:gd name="T27" fmla="*/ 776 h 828"/>
                <a:gd name="T28" fmla="*/ 828 w 892"/>
                <a:gd name="T29" fmla="*/ 601 h 828"/>
                <a:gd name="T30" fmla="*/ 812 w 892"/>
                <a:gd name="T31" fmla="*/ 549 h 828"/>
                <a:gd name="T32" fmla="*/ 892 w 892"/>
                <a:gd name="T33" fmla="*/ 556 h 828"/>
                <a:gd name="T34" fmla="*/ 857 w 892"/>
                <a:gd name="T35" fmla="*/ 516 h 828"/>
                <a:gd name="T36" fmla="*/ 833 w 892"/>
                <a:gd name="T37" fmla="*/ 497 h 828"/>
                <a:gd name="T38" fmla="*/ 686 w 892"/>
                <a:gd name="T39" fmla="*/ 490 h 828"/>
                <a:gd name="T40" fmla="*/ 561 w 892"/>
                <a:gd name="T41" fmla="*/ 447 h 828"/>
                <a:gd name="T42" fmla="*/ 478 w 892"/>
                <a:gd name="T43" fmla="*/ 532 h 828"/>
                <a:gd name="T44" fmla="*/ 416 w 892"/>
                <a:gd name="T45" fmla="*/ 513 h 828"/>
                <a:gd name="T46" fmla="*/ 265 w 892"/>
                <a:gd name="T47" fmla="*/ 468 h 828"/>
                <a:gd name="T48" fmla="*/ 156 w 892"/>
                <a:gd name="T49" fmla="*/ 430 h 828"/>
                <a:gd name="T50" fmla="*/ 85 w 892"/>
                <a:gd name="T51" fmla="*/ 348 h 828"/>
                <a:gd name="T52" fmla="*/ 440 w 892"/>
                <a:gd name="T53" fmla="*/ 206 h 828"/>
                <a:gd name="T54" fmla="*/ 506 w 892"/>
                <a:gd name="T55" fmla="*/ 246 h 828"/>
                <a:gd name="T56" fmla="*/ 485 w 892"/>
                <a:gd name="T57" fmla="*/ 291 h 828"/>
                <a:gd name="T58" fmla="*/ 665 w 892"/>
                <a:gd name="T59" fmla="*/ 355 h 828"/>
                <a:gd name="T60" fmla="*/ 738 w 892"/>
                <a:gd name="T61" fmla="*/ 452 h 828"/>
                <a:gd name="T62" fmla="*/ 857 w 892"/>
                <a:gd name="T63" fmla="*/ 445 h 828"/>
                <a:gd name="T64" fmla="*/ 871 w 892"/>
                <a:gd name="T65" fmla="*/ 471 h 828"/>
                <a:gd name="T66" fmla="*/ 876 w 892"/>
                <a:gd name="T67" fmla="*/ 527 h 828"/>
                <a:gd name="T68" fmla="*/ 840 w 892"/>
                <a:gd name="T69" fmla="*/ 298 h 828"/>
                <a:gd name="T70" fmla="*/ 741 w 892"/>
                <a:gd name="T71" fmla="*/ 307 h 828"/>
                <a:gd name="T72" fmla="*/ 591 w 892"/>
                <a:gd name="T73" fmla="*/ 232 h 828"/>
                <a:gd name="T74" fmla="*/ 776 w 892"/>
                <a:gd name="T75" fmla="*/ 203 h 828"/>
                <a:gd name="T76" fmla="*/ 831 w 892"/>
                <a:gd name="T77" fmla="*/ 255 h 828"/>
                <a:gd name="T78" fmla="*/ 312 w 892"/>
                <a:gd name="T79" fmla="*/ 109 h 828"/>
                <a:gd name="T80" fmla="*/ 331 w 892"/>
                <a:gd name="T81" fmla="*/ 16 h 828"/>
                <a:gd name="T82" fmla="*/ 442 w 892"/>
                <a:gd name="T83" fmla="*/ 7 h 828"/>
                <a:gd name="T84" fmla="*/ 608 w 892"/>
                <a:gd name="T85" fmla="*/ 61 h 828"/>
                <a:gd name="T86" fmla="*/ 672 w 892"/>
                <a:gd name="T87" fmla="*/ 94 h 828"/>
                <a:gd name="T88" fmla="*/ 670 w 892"/>
                <a:gd name="T89" fmla="*/ 158 h 828"/>
                <a:gd name="T90" fmla="*/ 528 w 892"/>
                <a:gd name="T91" fmla="*/ 170 h 828"/>
                <a:gd name="T92" fmla="*/ 473 w 892"/>
                <a:gd name="T93" fmla="*/ 106 h 828"/>
                <a:gd name="T94" fmla="*/ 414 w 892"/>
                <a:gd name="T95" fmla="*/ 73 h 828"/>
                <a:gd name="T96" fmla="*/ 331 w 892"/>
                <a:gd name="T97" fmla="*/ 113 h 828"/>
                <a:gd name="T98" fmla="*/ 779 w 892"/>
                <a:gd name="T99" fmla="*/ 182 h 828"/>
                <a:gd name="T100" fmla="*/ 741 w 892"/>
                <a:gd name="T101" fmla="*/ 182 h 828"/>
                <a:gd name="T102" fmla="*/ 707 w 892"/>
                <a:gd name="T103" fmla="*/ 151 h 828"/>
                <a:gd name="T104" fmla="*/ 743 w 892"/>
                <a:gd name="T105" fmla="*/ 13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2" h="828">
                  <a:moveTo>
                    <a:pt x="795" y="549"/>
                  </a:moveTo>
                  <a:lnTo>
                    <a:pt x="795" y="549"/>
                  </a:lnTo>
                  <a:lnTo>
                    <a:pt x="788" y="553"/>
                  </a:lnTo>
                  <a:lnTo>
                    <a:pt x="774" y="579"/>
                  </a:lnTo>
                  <a:lnTo>
                    <a:pt x="741" y="577"/>
                  </a:lnTo>
                  <a:lnTo>
                    <a:pt x="734" y="575"/>
                  </a:lnTo>
                  <a:lnTo>
                    <a:pt x="724" y="568"/>
                  </a:lnTo>
                  <a:lnTo>
                    <a:pt x="700" y="568"/>
                  </a:lnTo>
                  <a:lnTo>
                    <a:pt x="689" y="563"/>
                  </a:lnTo>
                  <a:lnTo>
                    <a:pt x="681" y="553"/>
                  </a:lnTo>
                  <a:lnTo>
                    <a:pt x="667" y="532"/>
                  </a:lnTo>
                  <a:lnTo>
                    <a:pt x="663" y="523"/>
                  </a:lnTo>
                  <a:lnTo>
                    <a:pt x="648" y="513"/>
                  </a:lnTo>
                  <a:lnTo>
                    <a:pt x="625" y="506"/>
                  </a:lnTo>
                  <a:lnTo>
                    <a:pt x="603" y="506"/>
                  </a:lnTo>
                  <a:lnTo>
                    <a:pt x="596" y="520"/>
                  </a:lnTo>
                  <a:lnTo>
                    <a:pt x="591" y="551"/>
                  </a:lnTo>
                  <a:lnTo>
                    <a:pt x="580" y="568"/>
                  </a:lnTo>
                  <a:lnTo>
                    <a:pt x="490" y="613"/>
                  </a:lnTo>
                  <a:lnTo>
                    <a:pt x="466" y="615"/>
                  </a:lnTo>
                  <a:lnTo>
                    <a:pt x="428" y="608"/>
                  </a:lnTo>
                  <a:lnTo>
                    <a:pt x="390" y="610"/>
                  </a:lnTo>
                  <a:lnTo>
                    <a:pt x="369" y="601"/>
                  </a:lnTo>
                  <a:lnTo>
                    <a:pt x="336" y="575"/>
                  </a:lnTo>
                  <a:lnTo>
                    <a:pt x="241" y="553"/>
                  </a:lnTo>
                  <a:lnTo>
                    <a:pt x="180" y="516"/>
                  </a:lnTo>
                  <a:lnTo>
                    <a:pt x="165" y="520"/>
                  </a:lnTo>
                  <a:lnTo>
                    <a:pt x="151" y="532"/>
                  </a:lnTo>
                  <a:lnTo>
                    <a:pt x="0" y="589"/>
                  </a:lnTo>
                  <a:lnTo>
                    <a:pt x="9" y="646"/>
                  </a:lnTo>
                  <a:lnTo>
                    <a:pt x="7" y="684"/>
                  </a:lnTo>
                  <a:lnTo>
                    <a:pt x="9" y="719"/>
                  </a:lnTo>
                  <a:lnTo>
                    <a:pt x="23" y="757"/>
                  </a:lnTo>
                  <a:lnTo>
                    <a:pt x="47" y="781"/>
                  </a:lnTo>
                  <a:lnTo>
                    <a:pt x="78" y="795"/>
                  </a:lnTo>
                  <a:lnTo>
                    <a:pt x="109" y="797"/>
                  </a:lnTo>
                  <a:lnTo>
                    <a:pt x="154" y="788"/>
                  </a:lnTo>
                  <a:lnTo>
                    <a:pt x="156" y="774"/>
                  </a:lnTo>
                  <a:lnTo>
                    <a:pt x="154" y="755"/>
                  </a:lnTo>
                  <a:lnTo>
                    <a:pt x="154" y="736"/>
                  </a:lnTo>
                  <a:lnTo>
                    <a:pt x="163" y="724"/>
                  </a:lnTo>
                  <a:lnTo>
                    <a:pt x="177" y="721"/>
                  </a:lnTo>
                  <a:lnTo>
                    <a:pt x="191" y="719"/>
                  </a:lnTo>
                  <a:lnTo>
                    <a:pt x="229" y="710"/>
                  </a:lnTo>
                  <a:lnTo>
                    <a:pt x="253" y="707"/>
                  </a:lnTo>
                  <a:lnTo>
                    <a:pt x="279" y="710"/>
                  </a:lnTo>
                  <a:lnTo>
                    <a:pt x="397" y="743"/>
                  </a:lnTo>
                  <a:lnTo>
                    <a:pt x="416" y="755"/>
                  </a:lnTo>
                  <a:lnTo>
                    <a:pt x="423" y="774"/>
                  </a:lnTo>
                  <a:lnTo>
                    <a:pt x="421" y="790"/>
                  </a:lnTo>
                  <a:lnTo>
                    <a:pt x="423" y="807"/>
                  </a:lnTo>
                  <a:lnTo>
                    <a:pt x="440" y="823"/>
                  </a:lnTo>
                  <a:lnTo>
                    <a:pt x="452" y="828"/>
                  </a:lnTo>
                  <a:lnTo>
                    <a:pt x="565" y="821"/>
                  </a:lnTo>
                  <a:lnTo>
                    <a:pt x="587" y="811"/>
                  </a:lnTo>
                  <a:lnTo>
                    <a:pt x="629" y="776"/>
                  </a:lnTo>
                  <a:lnTo>
                    <a:pt x="743" y="710"/>
                  </a:lnTo>
                  <a:lnTo>
                    <a:pt x="790" y="672"/>
                  </a:lnTo>
                  <a:lnTo>
                    <a:pt x="824" y="617"/>
                  </a:lnTo>
                  <a:lnTo>
                    <a:pt x="828" y="601"/>
                  </a:lnTo>
                  <a:lnTo>
                    <a:pt x="833" y="565"/>
                  </a:lnTo>
                  <a:lnTo>
                    <a:pt x="833" y="561"/>
                  </a:lnTo>
                  <a:lnTo>
                    <a:pt x="833" y="561"/>
                  </a:lnTo>
                  <a:lnTo>
                    <a:pt x="812" y="549"/>
                  </a:lnTo>
                  <a:lnTo>
                    <a:pt x="795" y="549"/>
                  </a:lnTo>
                  <a:close/>
                  <a:moveTo>
                    <a:pt x="890" y="544"/>
                  </a:moveTo>
                  <a:lnTo>
                    <a:pt x="890" y="544"/>
                  </a:lnTo>
                  <a:lnTo>
                    <a:pt x="892" y="556"/>
                  </a:lnTo>
                  <a:lnTo>
                    <a:pt x="871" y="556"/>
                  </a:lnTo>
                  <a:lnTo>
                    <a:pt x="868" y="551"/>
                  </a:lnTo>
                  <a:lnTo>
                    <a:pt x="859" y="535"/>
                  </a:lnTo>
                  <a:lnTo>
                    <a:pt x="857" y="516"/>
                  </a:lnTo>
                  <a:lnTo>
                    <a:pt x="854" y="499"/>
                  </a:lnTo>
                  <a:lnTo>
                    <a:pt x="852" y="487"/>
                  </a:lnTo>
                  <a:lnTo>
                    <a:pt x="842" y="482"/>
                  </a:lnTo>
                  <a:lnTo>
                    <a:pt x="833" y="497"/>
                  </a:lnTo>
                  <a:lnTo>
                    <a:pt x="812" y="504"/>
                  </a:lnTo>
                  <a:lnTo>
                    <a:pt x="726" y="506"/>
                  </a:lnTo>
                  <a:lnTo>
                    <a:pt x="705" y="501"/>
                  </a:lnTo>
                  <a:lnTo>
                    <a:pt x="686" y="490"/>
                  </a:lnTo>
                  <a:lnTo>
                    <a:pt x="629" y="447"/>
                  </a:lnTo>
                  <a:lnTo>
                    <a:pt x="615" y="440"/>
                  </a:lnTo>
                  <a:lnTo>
                    <a:pt x="575" y="440"/>
                  </a:lnTo>
                  <a:lnTo>
                    <a:pt x="561" y="447"/>
                  </a:lnTo>
                  <a:lnTo>
                    <a:pt x="535" y="501"/>
                  </a:lnTo>
                  <a:lnTo>
                    <a:pt x="525" y="518"/>
                  </a:lnTo>
                  <a:lnTo>
                    <a:pt x="511" y="527"/>
                  </a:lnTo>
                  <a:lnTo>
                    <a:pt x="478" y="532"/>
                  </a:lnTo>
                  <a:lnTo>
                    <a:pt x="466" y="542"/>
                  </a:lnTo>
                  <a:lnTo>
                    <a:pt x="454" y="544"/>
                  </a:lnTo>
                  <a:lnTo>
                    <a:pt x="445" y="539"/>
                  </a:lnTo>
                  <a:lnTo>
                    <a:pt x="416" y="513"/>
                  </a:lnTo>
                  <a:lnTo>
                    <a:pt x="357" y="487"/>
                  </a:lnTo>
                  <a:lnTo>
                    <a:pt x="319" y="454"/>
                  </a:lnTo>
                  <a:lnTo>
                    <a:pt x="303" y="452"/>
                  </a:lnTo>
                  <a:lnTo>
                    <a:pt x="265" y="468"/>
                  </a:lnTo>
                  <a:lnTo>
                    <a:pt x="243" y="471"/>
                  </a:lnTo>
                  <a:lnTo>
                    <a:pt x="189" y="461"/>
                  </a:lnTo>
                  <a:lnTo>
                    <a:pt x="170" y="452"/>
                  </a:lnTo>
                  <a:lnTo>
                    <a:pt x="156" y="430"/>
                  </a:lnTo>
                  <a:lnTo>
                    <a:pt x="142" y="407"/>
                  </a:lnTo>
                  <a:lnTo>
                    <a:pt x="130" y="390"/>
                  </a:lnTo>
                  <a:lnTo>
                    <a:pt x="97" y="364"/>
                  </a:lnTo>
                  <a:lnTo>
                    <a:pt x="85" y="348"/>
                  </a:lnTo>
                  <a:lnTo>
                    <a:pt x="80" y="324"/>
                  </a:lnTo>
                  <a:lnTo>
                    <a:pt x="90" y="310"/>
                  </a:lnTo>
                  <a:lnTo>
                    <a:pt x="184" y="246"/>
                  </a:lnTo>
                  <a:lnTo>
                    <a:pt x="440" y="206"/>
                  </a:lnTo>
                  <a:lnTo>
                    <a:pt x="461" y="208"/>
                  </a:lnTo>
                  <a:lnTo>
                    <a:pt x="475" y="215"/>
                  </a:lnTo>
                  <a:lnTo>
                    <a:pt x="492" y="229"/>
                  </a:lnTo>
                  <a:lnTo>
                    <a:pt x="506" y="246"/>
                  </a:lnTo>
                  <a:lnTo>
                    <a:pt x="516" y="270"/>
                  </a:lnTo>
                  <a:lnTo>
                    <a:pt x="506" y="272"/>
                  </a:lnTo>
                  <a:lnTo>
                    <a:pt x="490" y="284"/>
                  </a:lnTo>
                  <a:lnTo>
                    <a:pt x="485" y="291"/>
                  </a:lnTo>
                  <a:lnTo>
                    <a:pt x="485" y="300"/>
                  </a:lnTo>
                  <a:lnTo>
                    <a:pt x="577" y="305"/>
                  </a:lnTo>
                  <a:lnTo>
                    <a:pt x="625" y="322"/>
                  </a:lnTo>
                  <a:lnTo>
                    <a:pt x="665" y="355"/>
                  </a:lnTo>
                  <a:lnTo>
                    <a:pt x="679" y="376"/>
                  </a:lnTo>
                  <a:lnTo>
                    <a:pt x="700" y="428"/>
                  </a:lnTo>
                  <a:lnTo>
                    <a:pt x="717" y="447"/>
                  </a:lnTo>
                  <a:lnTo>
                    <a:pt x="738" y="452"/>
                  </a:lnTo>
                  <a:lnTo>
                    <a:pt x="788" y="442"/>
                  </a:lnTo>
                  <a:lnTo>
                    <a:pt x="807" y="452"/>
                  </a:lnTo>
                  <a:lnTo>
                    <a:pt x="826" y="445"/>
                  </a:lnTo>
                  <a:lnTo>
                    <a:pt x="857" y="445"/>
                  </a:lnTo>
                  <a:lnTo>
                    <a:pt x="868" y="442"/>
                  </a:lnTo>
                  <a:lnTo>
                    <a:pt x="868" y="442"/>
                  </a:lnTo>
                  <a:lnTo>
                    <a:pt x="873" y="464"/>
                  </a:lnTo>
                  <a:lnTo>
                    <a:pt x="871" y="471"/>
                  </a:lnTo>
                  <a:lnTo>
                    <a:pt x="871" y="475"/>
                  </a:lnTo>
                  <a:lnTo>
                    <a:pt x="868" y="480"/>
                  </a:lnTo>
                  <a:lnTo>
                    <a:pt x="871" y="497"/>
                  </a:lnTo>
                  <a:lnTo>
                    <a:pt x="876" y="527"/>
                  </a:lnTo>
                  <a:lnTo>
                    <a:pt x="885" y="535"/>
                  </a:lnTo>
                  <a:lnTo>
                    <a:pt x="890" y="544"/>
                  </a:lnTo>
                  <a:close/>
                  <a:moveTo>
                    <a:pt x="840" y="298"/>
                  </a:moveTo>
                  <a:lnTo>
                    <a:pt x="840" y="298"/>
                  </a:lnTo>
                  <a:lnTo>
                    <a:pt x="828" y="329"/>
                  </a:lnTo>
                  <a:lnTo>
                    <a:pt x="795" y="324"/>
                  </a:lnTo>
                  <a:lnTo>
                    <a:pt x="755" y="310"/>
                  </a:lnTo>
                  <a:lnTo>
                    <a:pt x="741" y="307"/>
                  </a:lnTo>
                  <a:lnTo>
                    <a:pt x="710" y="314"/>
                  </a:lnTo>
                  <a:lnTo>
                    <a:pt x="696" y="312"/>
                  </a:lnTo>
                  <a:lnTo>
                    <a:pt x="672" y="300"/>
                  </a:lnTo>
                  <a:lnTo>
                    <a:pt x="591" y="232"/>
                  </a:lnTo>
                  <a:lnTo>
                    <a:pt x="641" y="206"/>
                  </a:lnTo>
                  <a:lnTo>
                    <a:pt x="667" y="199"/>
                  </a:lnTo>
                  <a:lnTo>
                    <a:pt x="752" y="199"/>
                  </a:lnTo>
                  <a:lnTo>
                    <a:pt x="776" y="203"/>
                  </a:lnTo>
                  <a:lnTo>
                    <a:pt x="800" y="222"/>
                  </a:lnTo>
                  <a:lnTo>
                    <a:pt x="802" y="222"/>
                  </a:lnTo>
                  <a:lnTo>
                    <a:pt x="828" y="251"/>
                  </a:lnTo>
                  <a:lnTo>
                    <a:pt x="831" y="255"/>
                  </a:lnTo>
                  <a:lnTo>
                    <a:pt x="840" y="274"/>
                  </a:lnTo>
                  <a:lnTo>
                    <a:pt x="840" y="291"/>
                  </a:lnTo>
                  <a:lnTo>
                    <a:pt x="840" y="298"/>
                  </a:lnTo>
                  <a:close/>
                  <a:moveTo>
                    <a:pt x="312" y="109"/>
                  </a:moveTo>
                  <a:lnTo>
                    <a:pt x="312" y="109"/>
                  </a:lnTo>
                  <a:lnTo>
                    <a:pt x="298" y="90"/>
                  </a:lnTo>
                  <a:lnTo>
                    <a:pt x="298" y="40"/>
                  </a:lnTo>
                  <a:lnTo>
                    <a:pt x="331" y="16"/>
                  </a:lnTo>
                  <a:lnTo>
                    <a:pt x="409" y="2"/>
                  </a:lnTo>
                  <a:lnTo>
                    <a:pt x="414" y="0"/>
                  </a:lnTo>
                  <a:lnTo>
                    <a:pt x="430" y="0"/>
                  </a:lnTo>
                  <a:lnTo>
                    <a:pt x="442" y="7"/>
                  </a:lnTo>
                  <a:lnTo>
                    <a:pt x="535" y="5"/>
                  </a:lnTo>
                  <a:lnTo>
                    <a:pt x="556" y="9"/>
                  </a:lnTo>
                  <a:lnTo>
                    <a:pt x="570" y="19"/>
                  </a:lnTo>
                  <a:lnTo>
                    <a:pt x="608" y="61"/>
                  </a:lnTo>
                  <a:lnTo>
                    <a:pt x="615" y="68"/>
                  </a:lnTo>
                  <a:lnTo>
                    <a:pt x="620" y="78"/>
                  </a:lnTo>
                  <a:lnTo>
                    <a:pt x="632" y="85"/>
                  </a:lnTo>
                  <a:lnTo>
                    <a:pt x="672" y="94"/>
                  </a:lnTo>
                  <a:lnTo>
                    <a:pt x="689" y="106"/>
                  </a:lnTo>
                  <a:lnTo>
                    <a:pt x="693" y="130"/>
                  </a:lnTo>
                  <a:lnTo>
                    <a:pt x="684" y="147"/>
                  </a:lnTo>
                  <a:lnTo>
                    <a:pt x="670" y="158"/>
                  </a:lnTo>
                  <a:lnTo>
                    <a:pt x="653" y="165"/>
                  </a:lnTo>
                  <a:lnTo>
                    <a:pt x="580" y="182"/>
                  </a:lnTo>
                  <a:lnTo>
                    <a:pt x="563" y="182"/>
                  </a:lnTo>
                  <a:lnTo>
                    <a:pt x="528" y="170"/>
                  </a:lnTo>
                  <a:lnTo>
                    <a:pt x="506" y="158"/>
                  </a:lnTo>
                  <a:lnTo>
                    <a:pt x="497" y="137"/>
                  </a:lnTo>
                  <a:lnTo>
                    <a:pt x="487" y="118"/>
                  </a:lnTo>
                  <a:lnTo>
                    <a:pt x="473" y="106"/>
                  </a:lnTo>
                  <a:lnTo>
                    <a:pt x="435" y="94"/>
                  </a:lnTo>
                  <a:lnTo>
                    <a:pt x="428" y="87"/>
                  </a:lnTo>
                  <a:lnTo>
                    <a:pt x="421" y="80"/>
                  </a:lnTo>
                  <a:lnTo>
                    <a:pt x="414" y="73"/>
                  </a:lnTo>
                  <a:lnTo>
                    <a:pt x="400" y="73"/>
                  </a:lnTo>
                  <a:lnTo>
                    <a:pt x="378" y="104"/>
                  </a:lnTo>
                  <a:lnTo>
                    <a:pt x="374" y="109"/>
                  </a:lnTo>
                  <a:lnTo>
                    <a:pt x="331" y="113"/>
                  </a:lnTo>
                  <a:lnTo>
                    <a:pt x="312" y="109"/>
                  </a:lnTo>
                  <a:close/>
                  <a:moveTo>
                    <a:pt x="779" y="182"/>
                  </a:moveTo>
                  <a:lnTo>
                    <a:pt x="779" y="182"/>
                  </a:lnTo>
                  <a:lnTo>
                    <a:pt x="779" y="182"/>
                  </a:lnTo>
                  <a:lnTo>
                    <a:pt x="788" y="154"/>
                  </a:lnTo>
                  <a:lnTo>
                    <a:pt x="779" y="182"/>
                  </a:lnTo>
                  <a:lnTo>
                    <a:pt x="779" y="182"/>
                  </a:lnTo>
                  <a:lnTo>
                    <a:pt x="741" y="182"/>
                  </a:lnTo>
                  <a:lnTo>
                    <a:pt x="731" y="180"/>
                  </a:lnTo>
                  <a:lnTo>
                    <a:pt x="722" y="173"/>
                  </a:lnTo>
                  <a:lnTo>
                    <a:pt x="712" y="165"/>
                  </a:lnTo>
                  <a:lnTo>
                    <a:pt x="707" y="151"/>
                  </a:lnTo>
                  <a:lnTo>
                    <a:pt x="705" y="139"/>
                  </a:lnTo>
                  <a:lnTo>
                    <a:pt x="707" y="137"/>
                  </a:lnTo>
                  <a:lnTo>
                    <a:pt x="722" y="123"/>
                  </a:lnTo>
                  <a:lnTo>
                    <a:pt x="743" y="130"/>
                  </a:lnTo>
                  <a:lnTo>
                    <a:pt x="767" y="144"/>
                  </a:lnTo>
                  <a:lnTo>
                    <a:pt x="788" y="151"/>
                  </a:lnTo>
                  <a:lnTo>
                    <a:pt x="779" y="182"/>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5" name="Freeform 21"/>
            <p:cNvSpPr>
              <a:spLocks/>
            </p:cNvSpPr>
            <p:nvPr/>
          </p:nvSpPr>
          <p:spPr bwMode="auto">
            <a:xfrm>
              <a:off x="4363288" y="11274434"/>
              <a:ext cx="4330799" cy="2394812"/>
            </a:xfrm>
            <a:custGeom>
              <a:avLst/>
              <a:gdLst>
                <a:gd name="T0" fmla="*/ 71 w 1778"/>
                <a:gd name="T1" fmla="*/ 383 h 939"/>
                <a:gd name="T2" fmla="*/ 163 w 1778"/>
                <a:gd name="T3" fmla="*/ 334 h 939"/>
                <a:gd name="T4" fmla="*/ 262 w 1778"/>
                <a:gd name="T5" fmla="*/ 267 h 939"/>
                <a:gd name="T6" fmla="*/ 516 w 1778"/>
                <a:gd name="T7" fmla="*/ 211 h 939"/>
                <a:gd name="T8" fmla="*/ 537 w 1778"/>
                <a:gd name="T9" fmla="*/ 199 h 939"/>
                <a:gd name="T10" fmla="*/ 565 w 1778"/>
                <a:gd name="T11" fmla="*/ 168 h 939"/>
                <a:gd name="T12" fmla="*/ 511 w 1778"/>
                <a:gd name="T13" fmla="*/ 140 h 939"/>
                <a:gd name="T14" fmla="*/ 632 w 1778"/>
                <a:gd name="T15" fmla="*/ 80 h 939"/>
                <a:gd name="T16" fmla="*/ 760 w 1778"/>
                <a:gd name="T17" fmla="*/ 45 h 939"/>
                <a:gd name="T18" fmla="*/ 819 w 1778"/>
                <a:gd name="T19" fmla="*/ 107 h 939"/>
                <a:gd name="T20" fmla="*/ 890 w 1778"/>
                <a:gd name="T21" fmla="*/ 149 h 939"/>
                <a:gd name="T22" fmla="*/ 1079 w 1778"/>
                <a:gd name="T23" fmla="*/ 135 h 939"/>
                <a:gd name="T24" fmla="*/ 1115 w 1778"/>
                <a:gd name="T25" fmla="*/ 45 h 939"/>
                <a:gd name="T26" fmla="*/ 1207 w 1778"/>
                <a:gd name="T27" fmla="*/ 10 h 939"/>
                <a:gd name="T28" fmla="*/ 1318 w 1778"/>
                <a:gd name="T29" fmla="*/ 2 h 939"/>
                <a:gd name="T30" fmla="*/ 1389 w 1778"/>
                <a:gd name="T31" fmla="*/ 50 h 939"/>
                <a:gd name="T32" fmla="*/ 1595 w 1778"/>
                <a:gd name="T33" fmla="*/ 99 h 939"/>
                <a:gd name="T34" fmla="*/ 1659 w 1778"/>
                <a:gd name="T35" fmla="*/ 147 h 939"/>
                <a:gd name="T36" fmla="*/ 1702 w 1778"/>
                <a:gd name="T37" fmla="*/ 241 h 939"/>
                <a:gd name="T38" fmla="*/ 1747 w 1778"/>
                <a:gd name="T39" fmla="*/ 291 h 939"/>
                <a:gd name="T40" fmla="*/ 1775 w 1778"/>
                <a:gd name="T41" fmla="*/ 360 h 939"/>
                <a:gd name="T42" fmla="*/ 1730 w 1778"/>
                <a:gd name="T43" fmla="*/ 372 h 939"/>
                <a:gd name="T44" fmla="*/ 1610 w 1778"/>
                <a:gd name="T45" fmla="*/ 388 h 939"/>
                <a:gd name="T46" fmla="*/ 1664 w 1778"/>
                <a:gd name="T47" fmla="*/ 608 h 939"/>
                <a:gd name="T48" fmla="*/ 1610 w 1778"/>
                <a:gd name="T49" fmla="*/ 717 h 939"/>
                <a:gd name="T50" fmla="*/ 1427 w 1778"/>
                <a:gd name="T51" fmla="*/ 816 h 939"/>
                <a:gd name="T52" fmla="*/ 1399 w 1778"/>
                <a:gd name="T53" fmla="*/ 918 h 939"/>
                <a:gd name="T54" fmla="*/ 1344 w 1778"/>
                <a:gd name="T55" fmla="*/ 939 h 939"/>
                <a:gd name="T56" fmla="*/ 1304 w 1778"/>
                <a:gd name="T57" fmla="*/ 847 h 939"/>
                <a:gd name="T58" fmla="*/ 1202 w 1778"/>
                <a:gd name="T59" fmla="*/ 875 h 939"/>
                <a:gd name="T60" fmla="*/ 1018 w 1778"/>
                <a:gd name="T61" fmla="*/ 894 h 939"/>
                <a:gd name="T62" fmla="*/ 940 w 1778"/>
                <a:gd name="T63" fmla="*/ 826 h 939"/>
                <a:gd name="T64" fmla="*/ 899 w 1778"/>
                <a:gd name="T65" fmla="*/ 762 h 939"/>
                <a:gd name="T66" fmla="*/ 866 w 1778"/>
                <a:gd name="T67" fmla="*/ 655 h 939"/>
                <a:gd name="T68" fmla="*/ 814 w 1778"/>
                <a:gd name="T69" fmla="*/ 575 h 939"/>
                <a:gd name="T70" fmla="*/ 788 w 1778"/>
                <a:gd name="T71" fmla="*/ 622 h 939"/>
                <a:gd name="T72" fmla="*/ 712 w 1778"/>
                <a:gd name="T73" fmla="*/ 710 h 939"/>
                <a:gd name="T74" fmla="*/ 568 w 1778"/>
                <a:gd name="T75" fmla="*/ 686 h 939"/>
                <a:gd name="T76" fmla="*/ 617 w 1778"/>
                <a:gd name="T77" fmla="*/ 658 h 939"/>
                <a:gd name="T78" fmla="*/ 610 w 1778"/>
                <a:gd name="T79" fmla="*/ 575 h 939"/>
                <a:gd name="T80" fmla="*/ 530 w 1778"/>
                <a:gd name="T81" fmla="*/ 577 h 939"/>
                <a:gd name="T82" fmla="*/ 426 w 1778"/>
                <a:gd name="T83" fmla="*/ 689 h 939"/>
                <a:gd name="T84" fmla="*/ 336 w 1778"/>
                <a:gd name="T85" fmla="*/ 677 h 939"/>
                <a:gd name="T86" fmla="*/ 336 w 1778"/>
                <a:gd name="T87" fmla="*/ 603 h 939"/>
                <a:gd name="T88" fmla="*/ 196 w 1778"/>
                <a:gd name="T89" fmla="*/ 663 h 939"/>
                <a:gd name="T90" fmla="*/ 203 w 1778"/>
                <a:gd name="T91" fmla="*/ 712 h 939"/>
                <a:gd name="T92" fmla="*/ 236 w 1778"/>
                <a:gd name="T93" fmla="*/ 793 h 939"/>
                <a:gd name="T94" fmla="*/ 120 w 1778"/>
                <a:gd name="T95" fmla="*/ 781 h 939"/>
                <a:gd name="T96" fmla="*/ 97 w 1778"/>
                <a:gd name="T97" fmla="*/ 752 h 939"/>
                <a:gd name="T98" fmla="*/ 92 w 1778"/>
                <a:gd name="T99" fmla="*/ 696 h 939"/>
                <a:gd name="T100" fmla="*/ 108 w 1778"/>
                <a:gd name="T101" fmla="*/ 660 h 939"/>
                <a:gd name="T102" fmla="*/ 59 w 1778"/>
                <a:gd name="T103" fmla="*/ 554 h 939"/>
                <a:gd name="T104" fmla="*/ 61 w 1778"/>
                <a:gd name="T105" fmla="*/ 499 h 939"/>
                <a:gd name="T106" fmla="*/ 21 w 1778"/>
                <a:gd name="T107" fmla="*/ 447 h 939"/>
                <a:gd name="T108" fmla="*/ 0 w 1778"/>
                <a:gd name="T109" fmla="*/ 407 h 939"/>
                <a:gd name="T110" fmla="*/ 0 w 1778"/>
                <a:gd name="T111" fmla="*/ 407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8" h="939">
                  <a:moveTo>
                    <a:pt x="0" y="407"/>
                  </a:moveTo>
                  <a:lnTo>
                    <a:pt x="0" y="407"/>
                  </a:lnTo>
                  <a:lnTo>
                    <a:pt x="9" y="376"/>
                  </a:lnTo>
                  <a:lnTo>
                    <a:pt x="71" y="383"/>
                  </a:lnTo>
                  <a:lnTo>
                    <a:pt x="92" y="381"/>
                  </a:lnTo>
                  <a:lnTo>
                    <a:pt x="111" y="372"/>
                  </a:lnTo>
                  <a:lnTo>
                    <a:pt x="144" y="341"/>
                  </a:lnTo>
                  <a:lnTo>
                    <a:pt x="163" y="334"/>
                  </a:lnTo>
                  <a:lnTo>
                    <a:pt x="177" y="324"/>
                  </a:lnTo>
                  <a:lnTo>
                    <a:pt x="203" y="282"/>
                  </a:lnTo>
                  <a:lnTo>
                    <a:pt x="222" y="267"/>
                  </a:lnTo>
                  <a:lnTo>
                    <a:pt x="262" y="267"/>
                  </a:lnTo>
                  <a:lnTo>
                    <a:pt x="343" y="282"/>
                  </a:lnTo>
                  <a:lnTo>
                    <a:pt x="385" y="270"/>
                  </a:lnTo>
                  <a:lnTo>
                    <a:pt x="435" y="232"/>
                  </a:lnTo>
                  <a:lnTo>
                    <a:pt x="516" y="211"/>
                  </a:lnTo>
                  <a:lnTo>
                    <a:pt x="537" y="211"/>
                  </a:lnTo>
                  <a:lnTo>
                    <a:pt x="584" y="227"/>
                  </a:lnTo>
                  <a:lnTo>
                    <a:pt x="603" y="225"/>
                  </a:lnTo>
                  <a:lnTo>
                    <a:pt x="537" y="199"/>
                  </a:lnTo>
                  <a:lnTo>
                    <a:pt x="535" y="187"/>
                  </a:lnTo>
                  <a:lnTo>
                    <a:pt x="546" y="182"/>
                  </a:lnTo>
                  <a:lnTo>
                    <a:pt x="556" y="175"/>
                  </a:lnTo>
                  <a:lnTo>
                    <a:pt x="565" y="168"/>
                  </a:lnTo>
                  <a:lnTo>
                    <a:pt x="573" y="154"/>
                  </a:lnTo>
                  <a:lnTo>
                    <a:pt x="518" y="159"/>
                  </a:lnTo>
                  <a:lnTo>
                    <a:pt x="499" y="166"/>
                  </a:lnTo>
                  <a:lnTo>
                    <a:pt x="511" y="140"/>
                  </a:lnTo>
                  <a:lnTo>
                    <a:pt x="530" y="116"/>
                  </a:lnTo>
                  <a:lnTo>
                    <a:pt x="556" y="92"/>
                  </a:lnTo>
                  <a:lnTo>
                    <a:pt x="608" y="90"/>
                  </a:lnTo>
                  <a:lnTo>
                    <a:pt x="632" y="80"/>
                  </a:lnTo>
                  <a:lnTo>
                    <a:pt x="665" y="45"/>
                  </a:lnTo>
                  <a:lnTo>
                    <a:pt x="689" y="43"/>
                  </a:lnTo>
                  <a:lnTo>
                    <a:pt x="738" y="50"/>
                  </a:lnTo>
                  <a:lnTo>
                    <a:pt x="760" y="45"/>
                  </a:lnTo>
                  <a:lnTo>
                    <a:pt x="762" y="54"/>
                  </a:lnTo>
                  <a:lnTo>
                    <a:pt x="764" y="66"/>
                  </a:lnTo>
                  <a:lnTo>
                    <a:pt x="781" y="83"/>
                  </a:lnTo>
                  <a:lnTo>
                    <a:pt x="819" y="107"/>
                  </a:lnTo>
                  <a:lnTo>
                    <a:pt x="840" y="107"/>
                  </a:lnTo>
                  <a:lnTo>
                    <a:pt x="852" y="102"/>
                  </a:lnTo>
                  <a:lnTo>
                    <a:pt x="887" y="123"/>
                  </a:lnTo>
                  <a:lnTo>
                    <a:pt x="890" y="149"/>
                  </a:lnTo>
                  <a:lnTo>
                    <a:pt x="880" y="173"/>
                  </a:lnTo>
                  <a:lnTo>
                    <a:pt x="890" y="175"/>
                  </a:lnTo>
                  <a:lnTo>
                    <a:pt x="1060" y="147"/>
                  </a:lnTo>
                  <a:lnTo>
                    <a:pt x="1079" y="135"/>
                  </a:lnTo>
                  <a:lnTo>
                    <a:pt x="1093" y="121"/>
                  </a:lnTo>
                  <a:lnTo>
                    <a:pt x="1105" y="99"/>
                  </a:lnTo>
                  <a:lnTo>
                    <a:pt x="1108" y="73"/>
                  </a:lnTo>
                  <a:lnTo>
                    <a:pt x="1115" y="45"/>
                  </a:lnTo>
                  <a:lnTo>
                    <a:pt x="1131" y="33"/>
                  </a:lnTo>
                  <a:lnTo>
                    <a:pt x="1172" y="33"/>
                  </a:lnTo>
                  <a:lnTo>
                    <a:pt x="1190" y="24"/>
                  </a:lnTo>
                  <a:lnTo>
                    <a:pt x="1207" y="10"/>
                  </a:lnTo>
                  <a:lnTo>
                    <a:pt x="1224" y="0"/>
                  </a:lnTo>
                  <a:lnTo>
                    <a:pt x="1243" y="12"/>
                  </a:lnTo>
                  <a:lnTo>
                    <a:pt x="1257" y="17"/>
                  </a:lnTo>
                  <a:lnTo>
                    <a:pt x="1318" y="2"/>
                  </a:lnTo>
                  <a:lnTo>
                    <a:pt x="1361" y="10"/>
                  </a:lnTo>
                  <a:lnTo>
                    <a:pt x="1366" y="14"/>
                  </a:lnTo>
                  <a:lnTo>
                    <a:pt x="1380" y="43"/>
                  </a:lnTo>
                  <a:lnTo>
                    <a:pt x="1389" y="50"/>
                  </a:lnTo>
                  <a:lnTo>
                    <a:pt x="1408" y="52"/>
                  </a:lnTo>
                  <a:lnTo>
                    <a:pt x="1479" y="95"/>
                  </a:lnTo>
                  <a:lnTo>
                    <a:pt x="1576" y="92"/>
                  </a:lnTo>
                  <a:lnTo>
                    <a:pt x="1595" y="99"/>
                  </a:lnTo>
                  <a:lnTo>
                    <a:pt x="1593" y="118"/>
                  </a:lnTo>
                  <a:lnTo>
                    <a:pt x="1605" y="137"/>
                  </a:lnTo>
                  <a:lnTo>
                    <a:pt x="1619" y="144"/>
                  </a:lnTo>
                  <a:lnTo>
                    <a:pt x="1659" y="147"/>
                  </a:lnTo>
                  <a:lnTo>
                    <a:pt x="1673" y="156"/>
                  </a:lnTo>
                  <a:lnTo>
                    <a:pt x="1690" y="211"/>
                  </a:lnTo>
                  <a:lnTo>
                    <a:pt x="1707" y="225"/>
                  </a:lnTo>
                  <a:lnTo>
                    <a:pt x="1702" y="241"/>
                  </a:lnTo>
                  <a:lnTo>
                    <a:pt x="1707" y="248"/>
                  </a:lnTo>
                  <a:lnTo>
                    <a:pt x="1718" y="253"/>
                  </a:lnTo>
                  <a:lnTo>
                    <a:pt x="1726" y="260"/>
                  </a:lnTo>
                  <a:lnTo>
                    <a:pt x="1747" y="291"/>
                  </a:lnTo>
                  <a:lnTo>
                    <a:pt x="1749" y="296"/>
                  </a:lnTo>
                  <a:lnTo>
                    <a:pt x="1754" y="303"/>
                  </a:lnTo>
                  <a:lnTo>
                    <a:pt x="1768" y="348"/>
                  </a:lnTo>
                  <a:lnTo>
                    <a:pt x="1775" y="360"/>
                  </a:lnTo>
                  <a:lnTo>
                    <a:pt x="1778" y="372"/>
                  </a:lnTo>
                  <a:lnTo>
                    <a:pt x="1763" y="386"/>
                  </a:lnTo>
                  <a:lnTo>
                    <a:pt x="1740" y="372"/>
                  </a:lnTo>
                  <a:lnTo>
                    <a:pt x="1730" y="372"/>
                  </a:lnTo>
                  <a:lnTo>
                    <a:pt x="1683" y="390"/>
                  </a:lnTo>
                  <a:lnTo>
                    <a:pt x="1659" y="395"/>
                  </a:lnTo>
                  <a:lnTo>
                    <a:pt x="1647" y="398"/>
                  </a:lnTo>
                  <a:lnTo>
                    <a:pt x="1610" y="388"/>
                  </a:lnTo>
                  <a:lnTo>
                    <a:pt x="1576" y="386"/>
                  </a:lnTo>
                  <a:lnTo>
                    <a:pt x="1598" y="480"/>
                  </a:lnTo>
                  <a:lnTo>
                    <a:pt x="1626" y="566"/>
                  </a:lnTo>
                  <a:lnTo>
                    <a:pt x="1664" y="608"/>
                  </a:lnTo>
                  <a:lnTo>
                    <a:pt x="1690" y="655"/>
                  </a:lnTo>
                  <a:lnTo>
                    <a:pt x="1657" y="689"/>
                  </a:lnTo>
                  <a:lnTo>
                    <a:pt x="1638" y="707"/>
                  </a:lnTo>
                  <a:lnTo>
                    <a:pt x="1610" y="717"/>
                  </a:lnTo>
                  <a:lnTo>
                    <a:pt x="1543" y="743"/>
                  </a:lnTo>
                  <a:lnTo>
                    <a:pt x="1451" y="778"/>
                  </a:lnTo>
                  <a:lnTo>
                    <a:pt x="1434" y="807"/>
                  </a:lnTo>
                  <a:lnTo>
                    <a:pt x="1427" y="816"/>
                  </a:lnTo>
                  <a:lnTo>
                    <a:pt x="1413" y="847"/>
                  </a:lnTo>
                  <a:lnTo>
                    <a:pt x="1408" y="899"/>
                  </a:lnTo>
                  <a:lnTo>
                    <a:pt x="1404" y="911"/>
                  </a:lnTo>
                  <a:lnTo>
                    <a:pt x="1399" y="918"/>
                  </a:lnTo>
                  <a:lnTo>
                    <a:pt x="1392" y="923"/>
                  </a:lnTo>
                  <a:lnTo>
                    <a:pt x="1382" y="923"/>
                  </a:lnTo>
                  <a:lnTo>
                    <a:pt x="1361" y="930"/>
                  </a:lnTo>
                  <a:lnTo>
                    <a:pt x="1344" y="939"/>
                  </a:lnTo>
                  <a:lnTo>
                    <a:pt x="1337" y="935"/>
                  </a:lnTo>
                  <a:lnTo>
                    <a:pt x="1333" y="899"/>
                  </a:lnTo>
                  <a:lnTo>
                    <a:pt x="1323" y="871"/>
                  </a:lnTo>
                  <a:lnTo>
                    <a:pt x="1304" y="847"/>
                  </a:lnTo>
                  <a:lnTo>
                    <a:pt x="1280" y="835"/>
                  </a:lnTo>
                  <a:lnTo>
                    <a:pt x="1259" y="835"/>
                  </a:lnTo>
                  <a:lnTo>
                    <a:pt x="1240" y="845"/>
                  </a:lnTo>
                  <a:lnTo>
                    <a:pt x="1202" y="875"/>
                  </a:lnTo>
                  <a:lnTo>
                    <a:pt x="1183" y="885"/>
                  </a:lnTo>
                  <a:lnTo>
                    <a:pt x="1070" y="887"/>
                  </a:lnTo>
                  <a:lnTo>
                    <a:pt x="1034" y="899"/>
                  </a:lnTo>
                  <a:lnTo>
                    <a:pt x="1018" y="894"/>
                  </a:lnTo>
                  <a:lnTo>
                    <a:pt x="1013" y="842"/>
                  </a:lnTo>
                  <a:lnTo>
                    <a:pt x="994" y="821"/>
                  </a:lnTo>
                  <a:lnTo>
                    <a:pt x="977" y="821"/>
                  </a:lnTo>
                  <a:lnTo>
                    <a:pt x="940" y="826"/>
                  </a:lnTo>
                  <a:lnTo>
                    <a:pt x="923" y="819"/>
                  </a:lnTo>
                  <a:lnTo>
                    <a:pt x="918" y="809"/>
                  </a:lnTo>
                  <a:lnTo>
                    <a:pt x="906" y="776"/>
                  </a:lnTo>
                  <a:lnTo>
                    <a:pt x="899" y="762"/>
                  </a:lnTo>
                  <a:lnTo>
                    <a:pt x="864" y="729"/>
                  </a:lnTo>
                  <a:lnTo>
                    <a:pt x="857" y="715"/>
                  </a:lnTo>
                  <a:lnTo>
                    <a:pt x="857" y="681"/>
                  </a:lnTo>
                  <a:lnTo>
                    <a:pt x="866" y="655"/>
                  </a:lnTo>
                  <a:lnTo>
                    <a:pt x="868" y="629"/>
                  </a:lnTo>
                  <a:lnTo>
                    <a:pt x="847" y="596"/>
                  </a:lnTo>
                  <a:lnTo>
                    <a:pt x="816" y="577"/>
                  </a:lnTo>
                  <a:lnTo>
                    <a:pt x="814" y="575"/>
                  </a:lnTo>
                  <a:lnTo>
                    <a:pt x="800" y="580"/>
                  </a:lnTo>
                  <a:lnTo>
                    <a:pt x="795" y="589"/>
                  </a:lnTo>
                  <a:lnTo>
                    <a:pt x="793" y="603"/>
                  </a:lnTo>
                  <a:lnTo>
                    <a:pt x="788" y="622"/>
                  </a:lnTo>
                  <a:lnTo>
                    <a:pt x="774" y="648"/>
                  </a:lnTo>
                  <a:lnTo>
                    <a:pt x="755" y="679"/>
                  </a:lnTo>
                  <a:lnTo>
                    <a:pt x="731" y="705"/>
                  </a:lnTo>
                  <a:lnTo>
                    <a:pt x="712" y="710"/>
                  </a:lnTo>
                  <a:lnTo>
                    <a:pt x="674" y="696"/>
                  </a:lnTo>
                  <a:lnTo>
                    <a:pt x="655" y="693"/>
                  </a:lnTo>
                  <a:lnTo>
                    <a:pt x="589" y="693"/>
                  </a:lnTo>
                  <a:lnTo>
                    <a:pt x="568" y="686"/>
                  </a:lnTo>
                  <a:lnTo>
                    <a:pt x="573" y="667"/>
                  </a:lnTo>
                  <a:lnTo>
                    <a:pt x="582" y="665"/>
                  </a:lnTo>
                  <a:lnTo>
                    <a:pt x="625" y="684"/>
                  </a:lnTo>
                  <a:lnTo>
                    <a:pt x="617" y="658"/>
                  </a:lnTo>
                  <a:lnTo>
                    <a:pt x="620" y="634"/>
                  </a:lnTo>
                  <a:lnTo>
                    <a:pt x="625" y="610"/>
                  </a:lnTo>
                  <a:lnTo>
                    <a:pt x="620" y="589"/>
                  </a:lnTo>
                  <a:lnTo>
                    <a:pt x="610" y="575"/>
                  </a:lnTo>
                  <a:lnTo>
                    <a:pt x="594" y="566"/>
                  </a:lnTo>
                  <a:lnTo>
                    <a:pt x="575" y="561"/>
                  </a:lnTo>
                  <a:lnTo>
                    <a:pt x="561" y="561"/>
                  </a:lnTo>
                  <a:lnTo>
                    <a:pt x="530" y="577"/>
                  </a:lnTo>
                  <a:lnTo>
                    <a:pt x="464" y="672"/>
                  </a:lnTo>
                  <a:lnTo>
                    <a:pt x="454" y="681"/>
                  </a:lnTo>
                  <a:lnTo>
                    <a:pt x="440" y="686"/>
                  </a:lnTo>
                  <a:lnTo>
                    <a:pt x="426" y="689"/>
                  </a:lnTo>
                  <a:lnTo>
                    <a:pt x="395" y="681"/>
                  </a:lnTo>
                  <a:lnTo>
                    <a:pt x="369" y="689"/>
                  </a:lnTo>
                  <a:lnTo>
                    <a:pt x="355" y="689"/>
                  </a:lnTo>
                  <a:lnTo>
                    <a:pt x="336" y="677"/>
                  </a:lnTo>
                  <a:lnTo>
                    <a:pt x="338" y="663"/>
                  </a:lnTo>
                  <a:lnTo>
                    <a:pt x="343" y="641"/>
                  </a:lnTo>
                  <a:lnTo>
                    <a:pt x="343" y="618"/>
                  </a:lnTo>
                  <a:lnTo>
                    <a:pt x="336" y="603"/>
                  </a:lnTo>
                  <a:lnTo>
                    <a:pt x="324" y="603"/>
                  </a:lnTo>
                  <a:lnTo>
                    <a:pt x="295" y="608"/>
                  </a:lnTo>
                  <a:lnTo>
                    <a:pt x="246" y="632"/>
                  </a:lnTo>
                  <a:lnTo>
                    <a:pt x="196" y="663"/>
                  </a:lnTo>
                  <a:lnTo>
                    <a:pt x="210" y="674"/>
                  </a:lnTo>
                  <a:lnTo>
                    <a:pt x="208" y="686"/>
                  </a:lnTo>
                  <a:lnTo>
                    <a:pt x="203" y="698"/>
                  </a:lnTo>
                  <a:lnTo>
                    <a:pt x="203" y="712"/>
                  </a:lnTo>
                  <a:lnTo>
                    <a:pt x="210" y="726"/>
                  </a:lnTo>
                  <a:lnTo>
                    <a:pt x="234" y="750"/>
                  </a:lnTo>
                  <a:lnTo>
                    <a:pt x="241" y="767"/>
                  </a:lnTo>
                  <a:lnTo>
                    <a:pt x="236" y="793"/>
                  </a:lnTo>
                  <a:lnTo>
                    <a:pt x="220" y="802"/>
                  </a:lnTo>
                  <a:lnTo>
                    <a:pt x="175" y="802"/>
                  </a:lnTo>
                  <a:lnTo>
                    <a:pt x="156" y="797"/>
                  </a:lnTo>
                  <a:lnTo>
                    <a:pt x="120" y="781"/>
                  </a:lnTo>
                  <a:lnTo>
                    <a:pt x="113" y="781"/>
                  </a:lnTo>
                  <a:lnTo>
                    <a:pt x="111" y="769"/>
                  </a:lnTo>
                  <a:lnTo>
                    <a:pt x="106" y="760"/>
                  </a:lnTo>
                  <a:lnTo>
                    <a:pt x="97" y="752"/>
                  </a:lnTo>
                  <a:lnTo>
                    <a:pt x="92" y="722"/>
                  </a:lnTo>
                  <a:lnTo>
                    <a:pt x="89" y="705"/>
                  </a:lnTo>
                  <a:lnTo>
                    <a:pt x="92" y="700"/>
                  </a:lnTo>
                  <a:lnTo>
                    <a:pt x="92" y="696"/>
                  </a:lnTo>
                  <a:lnTo>
                    <a:pt x="94" y="689"/>
                  </a:lnTo>
                  <a:lnTo>
                    <a:pt x="89" y="667"/>
                  </a:lnTo>
                  <a:lnTo>
                    <a:pt x="89" y="667"/>
                  </a:lnTo>
                  <a:lnTo>
                    <a:pt x="108" y="660"/>
                  </a:lnTo>
                  <a:lnTo>
                    <a:pt x="118" y="625"/>
                  </a:lnTo>
                  <a:lnTo>
                    <a:pt x="108" y="592"/>
                  </a:lnTo>
                  <a:lnTo>
                    <a:pt x="87" y="568"/>
                  </a:lnTo>
                  <a:lnTo>
                    <a:pt x="59" y="554"/>
                  </a:lnTo>
                  <a:lnTo>
                    <a:pt x="49" y="554"/>
                  </a:lnTo>
                  <a:lnTo>
                    <a:pt x="61" y="523"/>
                  </a:lnTo>
                  <a:lnTo>
                    <a:pt x="61" y="516"/>
                  </a:lnTo>
                  <a:lnTo>
                    <a:pt x="61" y="499"/>
                  </a:lnTo>
                  <a:lnTo>
                    <a:pt x="52" y="480"/>
                  </a:lnTo>
                  <a:lnTo>
                    <a:pt x="49" y="476"/>
                  </a:lnTo>
                  <a:lnTo>
                    <a:pt x="23" y="447"/>
                  </a:lnTo>
                  <a:lnTo>
                    <a:pt x="21" y="447"/>
                  </a:lnTo>
                  <a:lnTo>
                    <a:pt x="23" y="447"/>
                  </a:lnTo>
                  <a:lnTo>
                    <a:pt x="16" y="419"/>
                  </a:lnTo>
                  <a:lnTo>
                    <a:pt x="4" y="407"/>
                  </a:lnTo>
                  <a:lnTo>
                    <a:pt x="0" y="407"/>
                  </a:lnTo>
                  <a:lnTo>
                    <a:pt x="0" y="407"/>
                  </a:lnTo>
                  <a:lnTo>
                    <a:pt x="9" y="379"/>
                  </a:lnTo>
                  <a:lnTo>
                    <a:pt x="0" y="407"/>
                  </a:lnTo>
                  <a:lnTo>
                    <a:pt x="0" y="407"/>
                  </a:lnTo>
                  <a:close/>
                </a:path>
              </a:pathLst>
            </a:custGeom>
            <a:solidFill>
              <a:schemeClr val="accent2"/>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6" name="Freeform 23"/>
            <p:cNvSpPr>
              <a:spLocks/>
            </p:cNvSpPr>
            <p:nvPr/>
          </p:nvSpPr>
          <p:spPr bwMode="auto">
            <a:xfrm>
              <a:off x="5561689" y="9578425"/>
              <a:ext cx="2024125" cy="1382309"/>
            </a:xfrm>
            <a:custGeom>
              <a:avLst/>
              <a:gdLst>
                <a:gd name="T0" fmla="*/ 552 w 831"/>
                <a:gd name="T1" fmla="*/ 12 h 542"/>
                <a:gd name="T2" fmla="*/ 590 w 831"/>
                <a:gd name="T3" fmla="*/ 88 h 542"/>
                <a:gd name="T4" fmla="*/ 632 w 831"/>
                <a:gd name="T5" fmla="*/ 135 h 542"/>
                <a:gd name="T6" fmla="*/ 620 w 831"/>
                <a:gd name="T7" fmla="*/ 149 h 542"/>
                <a:gd name="T8" fmla="*/ 651 w 831"/>
                <a:gd name="T9" fmla="*/ 168 h 542"/>
                <a:gd name="T10" fmla="*/ 687 w 831"/>
                <a:gd name="T11" fmla="*/ 189 h 542"/>
                <a:gd name="T12" fmla="*/ 706 w 831"/>
                <a:gd name="T13" fmla="*/ 204 h 542"/>
                <a:gd name="T14" fmla="*/ 706 w 831"/>
                <a:gd name="T15" fmla="*/ 223 h 542"/>
                <a:gd name="T16" fmla="*/ 708 w 831"/>
                <a:gd name="T17" fmla="*/ 239 h 542"/>
                <a:gd name="T18" fmla="*/ 691 w 831"/>
                <a:gd name="T19" fmla="*/ 258 h 542"/>
                <a:gd name="T20" fmla="*/ 680 w 831"/>
                <a:gd name="T21" fmla="*/ 284 h 542"/>
                <a:gd name="T22" fmla="*/ 677 w 831"/>
                <a:gd name="T23" fmla="*/ 298 h 542"/>
                <a:gd name="T24" fmla="*/ 722 w 831"/>
                <a:gd name="T25" fmla="*/ 296 h 542"/>
                <a:gd name="T26" fmla="*/ 732 w 831"/>
                <a:gd name="T27" fmla="*/ 291 h 542"/>
                <a:gd name="T28" fmla="*/ 741 w 831"/>
                <a:gd name="T29" fmla="*/ 275 h 542"/>
                <a:gd name="T30" fmla="*/ 751 w 831"/>
                <a:gd name="T31" fmla="*/ 251 h 542"/>
                <a:gd name="T32" fmla="*/ 765 w 831"/>
                <a:gd name="T33" fmla="*/ 298 h 542"/>
                <a:gd name="T34" fmla="*/ 791 w 831"/>
                <a:gd name="T35" fmla="*/ 402 h 542"/>
                <a:gd name="T36" fmla="*/ 824 w 831"/>
                <a:gd name="T37" fmla="*/ 440 h 542"/>
                <a:gd name="T38" fmla="*/ 831 w 831"/>
                <a:gd name="T39" fmla="*/ 478 h 542"/>
                <a:gd name="T40" fmla="*/ 720 w 831"/>
                <a:gd name="T41" fmla="*/ 443 h 542"/>
                <a:gd name="T42" fmla="*/ 649 w 831"/>
                <a:gd name="T43" fmla="*/ 454 h 542"/>
                <a:gd name="T44" fmla="*/ 604 w 831"/>
                <a:gd name="T45" fmla="*/ 452 h 542"/>
                <a:gd name="T46" fmla="*/ 537 w 831"/>
                <a:gd name="T47" fmla="*/ 488 h 542"/>
                <a:gd name="T48" fmla="*/ 455 w 831"/>
                <a:gd name="T49" fmla="*/ 480 h 542"/>
                <a:gd name="T50" fmla="*/ 407 w 831"/>
                <a:gd name="T51" fmla="*/ 485 h 542"/>
                <a:gd name="T52" fmla="*/ 365 w 831"/>
                <a:gd name="T53" fmla="*/ 445 h 542"/>
                <a:gd name="T54" fmla="*/ 331 w 831"/>
                <a:gd name="T55" fmla="*/ 438 h 542"/>
                <a:gd name="T56" fmla="*/ 294 w 831"/>
                <a:gd name="T57" fmla="*/ 459 h 542"/>
                <a:gd name="T58" fmla="*/ 232 w 831"/>
                <a:gd name="T59" fmla="*/ 476 h 542"/>
                <a:gd name="T60" fmla="*/ 178 w 831"/>
                <a:gd name="T61" fmla="*/ 528 h 542"/>
                <a:gd name="T62" fmla="*/ 142 w 831"/>
                <a:gd name="T63" fmla="*/ 542 h 542"/>
                <a:gd name="T64" fmla="*/ 76 w 831"/>
                <a:gd name="T65" fmla="*/ 462 h 542"/>
                <a:gd name="T66" fmla="*/ 92 w 831"/>
                <a:gd name="T67" fmla="*/ 450 h 542"/>
                <a:gd name="T68" fmla="*/ 95 w 831"/>
                <a:gd name="T69" fmla="*/ 426 h 542"/>
                <a:gd name="T70" fmla="*/ 114 w 831"/>
                <a:gd name="T71" fmla="*/ 355 h 542"/>
                <a:gd name="T72" fmla="*/ 178 w 831"/>
                <a:gd name="T73" fmla="*/ 303 h 542"/>
                <a:gd name="T74" fmla="*/ 45 w 831"/>
                <a:gd name="T75" fmla="*/ 286 h 542"/>
                <a:gd name="T76" fmla="*/ 59 w 831"/>
                <a:gd name="T77" fmla="*/ 244 h 542"/>
                <a:gd name="T78" fmla="*/ 71 w 831"/>
                <a:gd name="T79" fmla="*/ 242 h 542"/>
                <a:gd name="T80" fmla="*/ 95 w 831"/>
                <a:gd name="T81" fmla="*/ 251 h 542"/>
                <a:gd name="T82" fmla="*/ 99 w 831"/>
                <a:gd name="T83" fmla="*/ 244 h 542"/>
                <a:gd name="T84" fmla="*/ 88 w 831"/>
                <a:gd name="T85" fmla="*/ 206 h 542"/>
                <a:gd name="T86" fmla="*/ 26 w 831"/>
                <a:gd name="T87" fmla="*/ 154 h 542"/>
                <a:gd name="T88" fmla="*/ 0 w 831"/>
                <a:gd name="T89" fmla="*/ 123 h 542"/>
                <a:gd name="T90" fmla="*/ 73 w 831"/>
                <a:gd name="T91" fmla="*/ 81 h 542"/>
                <a:gd name="T92" fmla="*/ 142 w 831"/>
                <a:gd name="T93" fmla="*/ 36 h 542"/>
                <a:gd name="T94" fmla="*/ 159 w 831"/>
                <a:gd name="T95" fmla="*/ 31 h 542"/>
                <a:gd name="T96" fmla="*/ 206 w 831"/>
                <a:gd name="T97" fmla="*/ 12 h 542"/>
                <a:gd name="T98" fmla="*/ 220 w 831"/>
                <a:gd name="T99" fmla="*/ 24 h 542"/>
                <a:gd name="T100" fmla="*/ 246 w 831"/>
                <a:gd name="T101" fmla="*/ 31 h 542"/>
                <a:gd name="T102" fmla="*/ 246 w 831"/>
                <a:gd name="T103" fmla="*/ 48 h 542"/>
                <a:gd name="T104" fmla="*/ 253 w 831"/>
                <a:gd name="T105" fmla="*/ 59 h 542"/>
                <a:gd name="T106" fmla="*/ 260 w 831"/>
                <a:gd name="T107" fmla="*/ 66 h 542"/>
                <a:gd name="T108" fmla="*/ 270 w 831"/>
                <a:gd name="T109" fmla="*/ 81 h 542"/>
                <a:gd name="T110" fmla="*/ 279 w 831"/>
                <a:gd name="T111" fmla="*/ 114 h 542"/>
                <a:gd name="T112" fmla="*/ 355 w 831"/>
                <a:gd name="T113" fmla="*/ 123 h 542"/>
                <a:gd name="T114" fmla="*/ 360 w 831"/>
                <a:gd name="T115" fmla="*/ 145 h 542"/>
                <a:gd name="T116" fmla="*/ 412 w 831"/>
                <a:gd name="T117" fmla="*/ 149 h 542"/>
                <a:gd name="T118" fmla="*/ 426 w 831"/>
                <a:gd name="T119" fmla="*/ 107 h 542"/>
                <a:gd name="T120" fmla="*/ 459 w 831"/>
                <a:gd name="T121" fmla="*/ 10 h 542"/>
                <a:gd name="T122" fmla="*/ 530 w 831"/>
                <a:gd name="T123"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1" h="542">
                  <a:moveTo>
                    <a:pt x="530" y="0"/>
                  </a:moveTo>
                  <a:lnTo>
                    <a:pt x="530" y="0"/>
                  </a:lnTo>
                  <a:lnTo>
                    <a:pt x="552" y="12"/>
                  </a:lnTo>
                  <a:lnTo>
                    <a:pt x="594" y="29"/>
                  </a:lnTo>
                  <a:lnTo>
                    <a:pt x="592" y="71"/>
                  </a:lnTo>
                  <a:lnTo>
                    <a:pt x="590" y="88"/>
                  </a:lnTo>
                  <a:lnTo>
                    <a:pt x="597" y="95"/>
                  </a:lnTo>
                  <a:lnTo>
                    <a:pt x="632" y="121"/>
                  </a:lnTo>
                  <a:lnTo>
                    <a:pt x="632" y="135"/>
                  </a:lnTo>
                  <a:lnTo>
                    <a:pt x="630" y="142"/>
                  </a:lnTo>
                  <a:lnTo>
                    <a:pt x="623" y="147"/>
                  </a:lnTo>
                  <a:lnTo>
                    <a:pt x="620" y="149"/>
                  </a:lnTo>
                  <a:lnTo>
                    <a:pt x="620" y="154"/>
                  </a:lnTo>
                  <a:lnTo>
                    <a:pt x="627" y="163"/>
                  </a:lnTo>
                  <a:lnTo>
                    <a:pt x="651" y="168"/>
                  </a:lnTo>
                  <a:lnTo>
                    <a:pt x="670" y="173"/>
                  </a:lnTo>
                  <a:lnTo>
                    <a:pt x="677" y="178"/>
                  </a:lnTo>
                  <a:lnTo>
                    <a:pt x="687" y="189"/>
                  </a:lnTo>
                  <a:lnTo>
                    <a:pt x="691" y="192"/>
                  </a:lnTo>
                  <a:lnTo>
                    <a:pt x="698" y="197"/>
                  </a:lnTo>
                  <a:lnTo>
                    <a:pt x="706" y="204"/>
                  </a:lnTo>
                  <a:lnTo>
                    <a:pt x="708" y="206"/>
                  </a:lnTo>
                  <a:lnTo>
                    <a:pt x="708" y="213"/>
                  </a:lnTo>
                  <a:lnTo>
                    <a:pt x="706" y="223"/>
                  </a:lnTo>
                  <a:lnTo>
                    <a:pt x="706" y="232"/>
                  </a:lnTo>
                  <a:lnTo>
                    <a:pt x="708" y="237"/>
                  </a:lnTo>
                  <a:lnTo>
                    <a:pt x="708" y="239"/>
                  </a:lnTo>
                  <a:lnTo>
                    <a:pt x="708" y="242"/>
                  </a:lnTo>
                  <a:lnTo>
                    <a:pt x="696" y="242"/>
                  </a:lnTo>
                  <a:lnTo>
                    <a:pt x="691" y="258"/>
                  </a:lnTo>
                  <a:lnTo>
                    <a:pt x="687" y="275"/>
                  </a:lnTo>
                  <a:lnTo>
                    <a:pt x="684" y="279"/>
                  </a:lnTo>
                  <a:lnTo>
                    <a:pt x="680" y="284"/>
                  </a:lnTo>
                  <a:lnTo>
                    <a:pt x="672" y="291"/>
                  </a:lnTo>
                  <a:lnTo>
                    <a:pt x="675" y="296"/>
                  </a:lnTo>
                  <a:lnTo>
                    <a:pt x="677" y="298"/>
                  </a:lnTo>
                  <a:lnTo>
                    <a:pt x="706" y="308"/>
                  </a:lnTo>
                  <a:lnTo>
                    <a:pt x="713" y="305"/>
                  </a:lnTo>
                  <a:lnTo>
                    <a:pt x="722" y="296"/>
                  </a:lnTo>
                  <a:lnTo>
                    <a:pt x="725" y="296"/>
                  </a:lnTo>
                  <a:lnTo>
                    <a:pt x="729" y="296"/>
                  </a:lnTo>
                  <a:lnTo>
                    <a:pt x="732" y="291"/>
                  </a:lnTo>
                  <a:lnTo>
                    <a:pt x="736" y="286"/>
                  </a:lnTo>
                  <a:lnTo>
                    <a:pt x="739" y="279"/>
                  </a:lnTo>
                  <a:lnTo>
                    <a:pt x="741" y="275"/>
                  </a:lnTo>
                  <a:lnTo>
                    <a:pt x="741" y="268"/>
                  </a:lnTo>
                  <a:lnTo>
                    <a:pt x="736" y="256"/>
                  </a:lnTo>
                  <a:lnTo>
                    <a:pt x="751" y="251"/>
                  </a:lnTo>
                  <a:lnTo>
                    <a:pt x="760" y="282"/>
                  </a:lnTo>
                  <a:lnTo>
                    <a:pt x="762" y="291"/>
                  </a:lnTo>
                  <a:lnTo>
                    <a:pt x="765" y="298"/>
                  </a:lnTo>
                  <a:lnTo>
                    <a:pt x="767" y="336"/>
                  </a:lnTo>
                  <a:lnTo>
                    <a:pt x="779" y="381"/>
                  </a:lnTo>
                  <a:lnTo>
                    <a:pt x="791" y="402"/>
                  </a:lnTo>
                  <a:lnTo>
                    <a:pt x="812" y="421"/>
                  </a:lnTo>
                  <a:lnTo>
                    <a:pt x="822" y="436"/>
                  </a:lnTo>
                  <a:lnTo>
                    <a:pt x="824" y="440"/>
                  </a:lnTo>
                  <a:lnTo>
                    <a:pt x="826" y="447"/>
                  </a:lnTo>
                  <a:lnTo>
                    <a:pt x="829" y="454"/>
                  </a:lnTo>
                  <a:lnTo>
                    <a:pt x="831" y="478"/>
                  </a:lnTo>
                  <a:lnTo>
                    <a:pt x="829" y="485"/>
                  </a:lnTo>
                  <a:lnTo>
                    <a:pt x="796" y="480"/>
                  </a:lnTo>
                  <a:lnTo>
                    <a:pt x="720" y="443"/>
                  </a:lnTo>
                  <a:lnTo>
                    <a:pt x="677" y="436"/>
                  </a:lnTo>
                  <a:lnTo>
                    <a:pt x="668" y="440"/>
                  </a:lnTo>
                  <a:lnTo>
                    <a:pt x="649" y="454"/>
                  </a:lnTo>
                  <a:lnTo>
                    <a:pt x="642" y="459"/>
                  </a:lnTo>
                  <a:lnTo>
                    <a:pt x="630" y="459"/>
                  </a:lnTo>
                  <a:lnTo>
                    <a:pt x="604" y="452"/>
                  </a:lnTo>
                  <a:lnTo>
                    <a:pt x="585" y="459"/>
                  </a:lnTo>
                  <a:lnTo>
                    <a:pt x="559" y="483"/>
                  </a:lnTo>
                  <a:lnTo>
                    <a:pt x="537" y="488"/>
                  </a:lnTo>
                  <a:lnTo>
                    <a:pt x="483" y="462"/>
                  </a:lnTo>
                  <a:lnTo>
                    <a:pt x="469" y="466"/>
                  </a:lnTo>
                  <a:lnTo>
                    <a:pt x="455" y="480"/>
                  </a:lnTo>
                  <a:lnTo>
                    <a:pt x="431" y="485"/>
                  </a:lnTo>
                  <a:lnTo>
                    <a:pt x="417" y="485"/>
                  </a:lnTo>
                  <a:lnTo>
                    <a:pt x="407" y="485"/>
                  </a:lnTo>
                  <a:lnTo>
                    <a:pt x="391" y="476"/>
                  </a:lnTo>
                  <a:lnTo>
                    <a:pt x="379" y="466"/>
                  </a:lnTo>
                  <a:lnTo>
                    <a:pt x="365" y="445"/>
                  </a:lnTo>
                  <a:lnTo>
                    <a:pt x="353" y="436"/>
                  </a:lnTo>
                  <a:lnTo>
                    <a:pt x="341" y="433"/>
                  </a:lnTo>
                  <a:lnTo>
                    <a:pt x="331" y="438"/>
                  </a:lnTo>
                  <a:lnTo>
                    <a:pt x="324" y="445"/>
                  </a:lnTo>
                  <a:lnTo>
                    <a:pt x="303" y="452"/>
                  </a:lnTo>
                  <a:lnTo>
                    <a:pt x="294" y="459"/>
                  </a:lnTo>
                  <a:lnTo>
                    <a:pt x="282" y="478"/>
                  </a:lnTo>
                  <a:lnTo>
                    <a:pt x="272" y="483"/>
                  </a:lnTo>
                  <a:lnTo>
                    <a:pt x="232" y="476"/>
                  </a:lnTo>
                  <a:lnTo>
                    <a:pt x="232" y="478"/>
                  </a:lnTo>
                  <a:lnTo>
                    <a:pt x="201" y="497"/>
                  </a:lnTo>
                  <a:lnTo>
                    <a:pt x="178" y="528"/>
                  </a:lnTo>
                  <a:lnTo>
                    <a:pt x="168" y="533"/>
                  </a:lnTo>
                  <a:lnTo>
                    <a:pt x="147" y="533"/>
                  </a:lnTo>
                  <a:lnTo>
                    <a:pt x="142" y="542"/>
                  </a:lnTo>
                  <a:lnTo>
                    <a:pt x="118" y="511"/>
                  </a:lnTo>
                  <a:lnTo>
                    <a:pt x="85" y="473"/>
                  </a:lnTo>
                  <a:lnTo>
                    <a:pt x="76" y="462"/>
                  </a:lnTo>
                  <a:lnTo>
                    <a:pt x="78" y="457"/>
                  </a:lnTo>
                  <a:lnTo>
                    <a:pt x="85" y="454"/>
                  </a:lnTo>
                  <a:lnTo>
                    <a:pt x="92" y="450"/>
                  </a:lnTo>
                  <a:lnTo>
                    <a:pt x="99" y="445"/>
                  </a:lnTo>
                  <a:lnTo>
                    <a:pt x="99" y="438"/>
                  </a:lnTo>
                  <a:lnTo>
                    <a:pt x="95" y="426"/>
                  </a:lnTo>
                  <a:lnTo>
                    <a:pt x="109" y="407"/>
                  </a:lnTo>
                  <a:lnTo>
                    <a:pt x="121" y="372"/>
                  </a:lnTo>
                  <a:lnTo>
                    <a:pt x="114" y="355"/>
                  </a:lnTo>
                  <a:lnTo>
                    <a:pt x="118" y="343"/>
                  </a:lnTo>
                  <a:lnTo>
                    <a:pt x="173" y="313"/>
                  </a:lnTo>
                  <a:lnTo>
                    <a:pt x="178" y="303"/>
                  </a:lnTo>
                  <a:lnTo>
                    <a:pt x="161" y="294"/>
                  </a:lnTo>
                  <a:lnTo>
                    <a:pt x="102" y="313"/>
                  </a:lnTo>
                  <a:lnTo>
                    <a:pt x="45" y="286"/>
                  </a:lnTo>
                  <a:lnTo>
                    <a:pt x="33" y="275"/>
                  </a:lnTo>
                  <a:lnTo>
                    <a:pt x="38" y="268"/>
                  </a:lnTo>
                  <a:lnTo>
                    <a:pt x="59" y="244"/>
                  </a:lnTo>
                  <a:lnTo>
                    <a:pt x="62" y="242"/>
                  </a:lnTo>
                  <a:lnTo>
                    <a:pt x="69" y="242"/>
                  </a:lnTo>
                  <a:lnTo>
                    <a:pt x="71" y="242"/>
                  </a:lnTo>
                  <a:lnTo>
                    <a:pt x="73" y="244"/>
                  </a:lnTo>
                  <a:lnTo>
                    <a:pt x="78" y="244"/>
                  </a:lnTo>
                  <a:lnTo>
                    <a:pt x="95" y="251"/>
                  </a:lnTo>
                  <a:lnTo>
                    <a:pt x="99" y="249"/>
                  </a:lnTo>
                  <a:lnTo>
                    <a:pt x="102" y="246"/>
                  </a:lnTo>
                  <a:lnTo>
                    <a:pt x="99" y="244"/>
                  </a:lnTo>
                  <a:lnTo>
                    <a:pt x="99" y="239"/>
                  </a:lnTo>
                  <a:lnTo>
                    <a:pt x="92" y="223"/>
                  </a:lnTo>
                  <a:lnTo>
                    <a:pt x="88" y="206"/>
                  </a:lnTo>
                  <a:lnTo>
                    <a:pt x="95" y="199"/>
                  </a:lnTo>
                  <a:lnTo>
                    <a:pt x="47" y="161"/>
                  </a:lnTo>
                  <a:lnTo>
                    <a:pt x="26" y="154"/>
                  </a:lnTo>
                  <a:lnTo>
                    <a:pt x="19" y="149"/>
                  </a:lnTo>
                  <a:lnTo>
                    <a:pt x="14" y="142"/>
                  </a:lnTo>
                  <a:lnTo>
                    <a:pt x="0" y="123"/>
                  </a:lnTo>
                  <a:lnTo>
                    <a:pt x="43" y="107"/>
                  </a:lnTo>
                  <a:lnTo>
                    <a:pt x="62" y="97"/>
                  </a:lnTo>
                  <a:lnTo>
                    <a:pt x="73" y="81"/>
                  </a:lnTo>
                  <a:lnTo>
                    <a:pt x="95" y="69"/>
                  </a:lnTo>
                  <a:lnTo>
                    <a:pt x="130" y="62"/>
                  </a:lnTo>
                  <a:lnTo>
                    <a:pt x="142" y="36"/>
                  </a:lnTo>
                  <a:lnTo>
                    <a:pt x="144" y="33"/>
                  </a:lnTo>
                  <a:lnTo>
                    <a:pt x="149" y="31"/>
                  </a:lnTo>
                  <a:lnTo>
                    <a:pt x="159" y="31"/>
                  </a:lnTo>
                  <a:lnTo>
                    <a:pt x="175" y="26"/>
                  </a:lnTo>
                  <a:lnTo>
                    <a:pt x="199" y="12"/>
                  </a:lnTo>
                  <a:lnTo>
                    <a:pt x="206" y="12"/>
                  </a:lnTo>
                  <a:lnTo>
                    <a:pt x="211" y="14"/>
                  </a:lnTo>
                  <a:lnTo>
                    <a:pt x="215" y="17"/>
                  </a:lnTo>
                  <a:lnTo>
                    <a:pt x="220" y="24"/>
                  </a:lnTo>
                  <a:lnTo>
                    <a:pt x="234" y="17"/>
                  </a:lnTo>
                  <a:lnTo>
                    <a:pt x="275" y="17"/>
                  </a:lnTo>
                  <a:lnTo>
                    <a:pt x="246" y="31"/>
                  </a:lnTo>
                  <a:lnTo>
                    <a:pt x="242" y="38"/>
                  </a:lnTo>
                  <a:lnTo>
                    <a:pt x="246" y="45"/>
                  </a:lnTo>
                  <a:lnTo>
                    <a:pt x="246" y="48"/>
                  </a:lnTo>
                  <a:lnTo>
                    <a:pt x="249" y="55"/>
                  </a:lnTo>
                  <a:lnTo>
                    <a:pt x="251" y="57"/>
                  </a:lnTo>
                  <a:lnTo>
                    <a:pt x="253" y="59"/>
                  </a:lnTo>
                  <a:lnTo>
                    <a:pt x="256" y="62"/>
                  </a:lnTo>
                  <a:lnTo>
                    <a:pt x="258" y="64"/>
                  </a:lnTo>
                  <a:lnTo>
                    <a:pt x="260" y="66"/>
                  </a:lnTo>
                  <a:lnTo>
                    <a:pt x="263" y="69"/>
                  </a:lnTo>
                  <a:lnTo>
                    <a:pt x="265" y="71"/>
                  </a:lnTo>
                  <a:lnTo>
                    <a:pt x="270" y="81"/>
                  </a:lnTo>
                  <a:lnTo>
                    <a:pt x="256" y="102"/>
                  </a:lnTo>
                  <a:lnTo>
                    <a:pt x="275" y="114"/>
                  </a:lnTo>
                  <a:lnTo>
                    <a:pt x="279" y="114"/>
                  </a:lnTo>
                  <a:lnTo>
                    <a:pt x="298" y="116"/>
                  </a:lnTo>
                  <a:lnTo>
                    <a:pt x="336" y="111"/>
                  </a:lnTo>
                  <a:lnTo>
                    <a:pt x="355" y="123"/>
                  </a:lnTo>
                  <a:lnTo>
                    <a:pt x="362" y="135"/>
                  </a:lnTo>
                  <a:lnTo>
                    <a:pt x="362" y="140"/>
                  </a:lnTo>
                  <a:lnTo>
                    <a:pt x="360" y="145"/>
                  </a:lnTo>
                  <a:lnTo>
                    <a:pt x="341" y="163"/>
                  </a:lnTo>
                  <a:lnTo>
                    <a:pt x="393" y="163"/>
                  </a:lnTo>
                  <a:lnTo>
                    <a:pt x="412" y="149"/>
                  </a:lnTo>
                  <a:lnTo>
                    <a:pt x="417" y="135"/>
                  </a:lnTo>
                  <a:lnTo>
                    <a:pt x="421" y="118"/>
                  </a:lnTo>
                  <a:lnTo>
                    <a:pt x="426" y="107"/>
                  </a:lnTo>
                  <a:lnTo>
                    <a:pt x="429" y="88"/>
                  </a:lnTo>
                  <a:lnTo>
                    <a:pt x="445" y="40"/>
                  </a:lnTo>
                  <a:lnTo>
                    <a:pt x="459" y="10"/>
                  </a:lnTo>
                  <a:lnTo>
                    <a:pt x="464" y="7"/>
                  </a:lnTo>
                  <a:lnTo>
                    <a:pt x="471" y="5"/>
                  </a:lnTo>
                  <a:lnTo>
                    <a:pt x="530" y="0"/>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7" name="Freeform 25"/>
            <p:cNvSpPr>
              <a:spLocks/>
            </p:cNvSpPr>
            <p:nvPr/>
          </p:nvSpPr>
          <p:spPr bwMode="auto">
            <a:xfrm>
              <a:off x="3571664" y="9519769"/>
              <a:ext cx="3005737" cy="2731461"/>
            </a:xfrm>
            <a:custGeom>
              <a:avLst/>
              <a:gdLst>
                <a:gd name="T0" fmla="*/ 1234 w 1234"/>
                <a:gd name="T1" fmla="*/ 508 h 1071"/>
                <a:gd name="T2" fmla="*/ 1182 w 1234"/>
                <a:gd name="T3" fmla="*/ 627 h 1071"/>
                <a:gd name="T4" fmla="*/ 1186 w 1234"/>
                <a:gd name="T5" fmla="*/ 645 h 1071"/>
                <a:gd name="T6" fmla="*/ 1106 w 1234"/>
                <a:gd name="T7" fmla="*/ 693 h 1071"/>
                <a:gd name="T8" fmla="*/ 1085 w 1234"/>
                <a:gd name="T9" fmla="*/ 707 h 1071"/>
                <a:gd name="T10" fmla="*/ 1063 w 1234"/>
                <a:gd name="T11" fmla="*/ 738 h 1071"/>
                <a:gd name="T12" fmla="*/ 957 w 1234"/>
                <a:gd name="T13" fmla="*/ 768 h 1071"/>
                <a:gd name="T14" fmla="*/ 855 w 1234"/>
                <a:gd name="T15" fmla="*/ 804 h 1071"/>
                <a:gd name="T16" fmla="*/ 843 w 1234"/>
                <a:gd name="T17" fmla="*/ 847 h 1071"/>
                <a:gd name="T18" fmla="*/ 881 w 1234"/>
                <a:gd name="T19" fmla="*/ 863 h 1071"/>
                <a:gd name="T20" fmla="*/ 862 w 1234"/>
                <a:gd name="T21" fmla="*/ 887 h 1071"/>
                <a:gd name="T22" fmla="*/ 862 w 1234"/>
                <a:gd name="T23" fmla="*/ 899 h 1071"/>
                <a:gd name="T24" fmla="*/ 710 w 1234"/>
                <a:gd name="T25" fmla="*/ 958 h 1071"/>
                <a:gd name="T26" fmla="*/ 547 w 1234"/>
                <a:gd name="T27" fmla="*/ 955 h 1071"/>
                <a:gd name="T28" fmla="*/ 488 w 1234"/>
                <a:gd name="T29" fmla="*/ 1022 h 1071"/>
                <a:gd name="T30" fmla="*/ 417 w 1234"/>
                <a:gd name="T31" fmla="*/ 1069 h 1071"/>
                <a:gd name="T32" fmla="*/ 313 w 1234"/>
                <a:gd name="T33" fmla="*/ 1057 h 1071"/>
                <a:gd name="T34" fmla="*/ 253 w 1234"/>
                <a:gd name="T35" fmla="*/ 1050 h 1071"/>
                <a:gd name="T36" fmla="*/ 249 w 1234"/>
                <a:gd name="T37" fmla="*/ 1029 h 1071"/>
                <a:gd name="T38" fmla="*/ 277 w 1234"/>
                <a:gd name="T39" fmla="*/ 996 h 1071"/>
                <a:gd name="T40" fmla="*/ 275 w 1234"/>
                <a:gd name="T41" fmla="*/ 965 h 1071"/>
                <a:gd name="T42" fmla="*/ 182 w 1234"/>
                <a:gd name="T43" fmla="*/ 880 h 1071"/>
                <a:gd name="T44" fmla="*/ 114 w 1234"/>
                <a:gd name="T45" fmla="*/ 811 h 1071"/>
                <a:gd name="T46" fmla="*/ 47 w 1234"/>
                <a:gd name="T47" fmla="*/ 835 h 1071"/>
                <a:gd name="T48" fmla="*/ 21 w 1234"/>
                <a:gd name="T49" fmla="*/ 849 h 1071"/>
                <a:gd name="T50" fmla="*/ 26 w 1234"/>
                <a:gd name="T51" fmla="*/ 787 h 1071"/>
                <a:gd name="T52" fmla="*/ 111 w 1234"/>
                <a:gd name="T53" fmla="*/ 752 h 1071"/>
                <a:gd name="T54" fmla="*/ 175 w 1234"/>
                <a:gd name="T55" fmla="*/ 771 h 1071"/>
                <a:gd name="T56" fmla="*/ 199 w 1234"/>
                <a:gd name="T57" fmla="*/ 759 h 1071"/>
                <a:gd name="T58" fmla="*/ 168 w 1234"/>
                <a:gd name="T59" fmla="*/ 709 h 1071"/>
                <a:gd name="T60" fmla="*/ 154 w 1234"/>
                <a:gd name="T61" fmla="*/ 690 h 1071"/>
                <a:gd name="T62" fmla="*/ 161 w 1234"/>
                <a:gd name="T63" fmla="*/ 662 h 1071"/>
                <a:gd name="T64" fmla="*/ 137 w 1234"/>
                <a:gd name="T65" fmla="*/ 577 h 1071"/>
                <a:gd name="T66" fmla="*/ 137 w 1234"/>
                <a:gd name="T67" fmla="*/ 530 h 1071"/>
                <a:gd name="T68" fmla="*/ 249 w 1234"/>
                <a:gd name="T69" fmla="*/ 506 h 1071"/>
                <a:gd name="T70" fmla="*/ 554 w 1234"/>
                <a:gd name="T71" fmla="*/ 0 h 1071"/>
                <a:gd name="T72" fmla="*/ 620 w 1234"/>
                <a:gd name="T73" fmla="*/ 21 h 1071"/>
                <a:gd name="T74" fmla="*/ 625 w 1234"/>
                <a:gd name="T75" fmla="*/ 80 h 1071"/>
                <a:gd name="T76" fmla="*/ 623 w 1234"/>
                <a:gd name="T77" fmla="*/ 106 h 1071"/>
                <a:gd name="T78" fmla="*/ 611 w 1234"/>
                <a:gd name="T79" fmla="*/ 158 h 1071"/>
                <a:gd name="T80" fmla="*/ 637 w 1234"/>
                <a:gd name="T81" fmla="*/ 168 h 1071"/>
                <a:gd name="T82" fmla="*/ 706 w 1234"/>
                <a:gd name="T83" fmla="*/ 153 h 1071"/>
                <a:gd name="T84" fmla="*/ 767 w 1234"/>
                <a:gd name="T85" fmla="*/ 132 h 1071"/>
                <a:gd name="T86" fmla="*/ 779 w 1234"/>
                <a:gd name="T87" fmla="*/ 163 h 1071"/>
                <a:gd name="T88" fmla="*/ 831 w 1234"/>
                <a:gd name="T89" fmla="*/ 165 h 1071"/>
                <a:gd name="T90" fmla="*/ 864 w 1234"/>
                <a:gd name="T91" fmla="*/ 184 h 1071"/>
                <a:gd name="T92" fmla="*/ 909 w 1234"/>
                <a:gd name="T93" fmla="*/ 246 h 1071"/>
                <a:gd name="T94" fmla="*/ 919 w 1234"/>
                <a:gd name="T95" fmla="*/ 269 h 1071"/>
                <a:gd name="T96" fmla="*/ 895 w 1234"/>
                <a:gd name="T97" fmla="*/ 267 h 1071"/>
                <a:gd name="T98" fmla="*/ 886 w 1234"/>
                <a:gd name="T99" fmla="*/ 265 h 1071"/>
                <a:gd name="T100" fmla="*/ 855 w 1234"/>
                <a:gd name="T101" fmla="*/ 291 h 1071"/>
                <a:gd name="T102" fmla="*/ 919 w 1234"/>
                <a:gd name="T103" fmla="*/ 336 h 1071"/>
                <a:gd name="T104" fmla="*/ 990 w 1234"/>
                <a:gd name="T105" fmla="*/ 336 h 1071"/>
                <a:gd name="T106" fmla="*/ 938 w 1234"/>
                <a:gd name="T107" fmla="*/ 395 h 1071"/>
                <a:gd name="T108" fmla="*/ 916 w 1234"/>
                <a:gd name="T109" fmla="*/ 461 h 1071"/>
                <a:gd name="T110" fmla="*/ 902 w 1234"/>
                <a:gd name="T111" fmla="*/ 477 h 1071"/>
                <a:gd name="T112" fmla="*/ 902 w 1234"/>
                <a:gd name="T113" fmla="*/ 496 h 1071"/>
                <a:gd name="T114" fmla="*/ 964 w 1234"/>
                <a:gd name="T115" fmla="*/ 556 h 1071"/>
                <a:gd name="T116" fmla="*/ 1018 w 1234"/>
                <a:gd name="T117" fmla="*/ 520 h 1071"/>
                <a:gd name="T118" fmla="*/ 1089 w 1234"/>
                <a:gd name="T119" fmla="*/ 506 h 1071"/>
                <a:gd name="T120" fmla="*/ 1120 w 1234"/>
                <a:gd name="T121" fmla="*/ 475 h 1071"/>
                <a:gd name="T122" fmla="*/ 1158 w 1234"/>
                <a:gd name="T123" fmla="*/ 456 h 1071"/>
                <a:gd name="T124" fmla="*/ 1196 w 1234"/>
                <a:gd name="T125" fmla="*/ 489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4" h="1071">
                  <a:moveTo>
                    <a:pt x="1224" y="508"/>
                  </a:moveTo>
                  <a:lnTo>
                    <a:pt x="1224" y="508"/>
                  </a:lnTo>
                  <a:lnTo>
                    <a:pt x="1234" y="508"/>
                  </a:lnTo>
                  <a:lnTo>
                    <a:pt x="1215" y="558"/>
                  </a:lnTo>
                  <a:lnTo>
                    <a:pt x="1210" y="565"/>
                  </a:lnTo>
                  <a:lnTo>
                    <a:pt x="1182" y="627"/>
                  </a:lnTo>
                  <a:lnTo>
                    <a:pt x="1184" y="636"/>
                  </a:lnTo>
                  <a:lnTo>
                    <a:pt x="1186" y="641"/>
                  </a:lnTo>
                  <a:lnTo>
                    <a:pt x="1186" y="645"/>
                  </a:lnTo>
                  <a:lnTo>
                    <a:pt x="1186" y="650"/>
                  </a:lnTo>
                  <a:lnTo>
                    <a:pt x="1177" y="657"/>
                  </a:lnTo>
                  <a:lnTo>
                    <a:pt x="1106" y="693"/>
                  </a:lnTo>
                  <a:lnTo>
                    <a:pt x="1077" y="695"/>
                  </a:lnTo>
                  <a:lnTo>
                    <a:pt x="1085" y="705"/>
                  </a:lnTo>
                  <a:lnTo>
                    <a:pt x="1085" y="707"/>
                  </a:lnTo>
                  <a:lnTo>
                    <a:pt x="1085" y="719"/>
                  </a:lnTo>
                  <a:lnTo>
                    <a:pt x="1085" y="733"/>
                  </a:lnTo>
                  <a:lnTo>
                    <a:pt x="1063" y="738"/>
                  </a:lnTo>
                  <a:lnTo>
                    <a:pt x="1014" y="731"/>
                  </a:lnTo>
                  <a:lnTo>
                    <a:pt x="990" y="733"/>
                  </a:lnTo>
                  <a:lnTo>
                    <a:pt x="957" y="768"/>
                  </a:lnTo>
                  <a:lnTo>
                    <a:pt x="933" y="778"/>
                  </a:lnTo>
                  <a:lnTo>
                    <a:pt x="881" y="780"/>
                  </a:lnTo>
                  <a:lnTo>
                    <a:pt x="855" y="804"/>
                  </a:lnTo>
                  <a:lnTo>
                    <a:pt x="836" y="828"/>
                  </a:lnTo>
                  <a:lnTo>
                    <a:pt x="824" y="854"/>
                  </a:lnTo>
                  <a:lnTo>
                    <a:pt x="843" y="847"/>
                  </a:lnTo>
                  <a:lnTo>
                    <a:pt x="898" y="842"/>
                  </a:lnTo>
                  <a:lnTo>
                    <a:pt x="890" y="856"/>
                  </a:lnTo>
                  <a:lnTo>
                    <a:pt x="881" y="863"/>
                  </a:lnTo>
                  <a:lnTo>
                    <a:pt x="871" y="870"/>
                  </a:lnTo>
                  <a:lnTo>
                    <a:pt x="860" y="875"/>
                  </a:lnTo>
                  <a:lnTo>
                    <a:pt x="862" y="887"/>
                  </a:lnTo>
                  <a:lnTo>
                    <a:pt x="928" y="913"/>
                  </a:lnTo>
                  <a:lnTo>
                    <a:pt x="909" y="915"/>
                  </a:lnTo>
                  <a:lnTo>
                    <a:pt x="862" y="899"/>
                  </a:lnTo>
                  <a:lnTo>
                    <a:pt x="841" y="899"/>
                  </a:lnTo>
                  <a:lnTo>
                    <a:pt x="760" y="920"/>
                  </a:lnTo>
                  <a:lnTo>
                    <a:pt x="710" y="958"/>
                  </a:lnTo>
                  <a:lnTo>
                    <a:pt x="668" y="970"/>
                  </a:lnTo>
                  <a:lnTo>
                    <a:pt x="587" y="955"/>
                  </a:lnTo>
                  <a:lnTo>
                    <a:pt x="547" y="955"/>
                  </a:lnTo>
                  <a:lnTo>
                    <a:pt x="528" y="970"/>
                  </a:lnTo>
                  <a:lnTo>
                    <a:pt x="502" y="1012"/>
                  </a:lnTo>
                  <a:lnTo>
                    <a:pt x="488" y="1022"/>
                  </a:lnTo>
                  <a:lnTo>
                    <a:pt x="469" y="1029"/>
                  </a:lnTo>
                  <a:lnTo>
                    <a:pt x="436" y="1060"/>
                  </a:lnTo>
                  <a:lnTo>
                    <a:pt x="417" y="1069"/>
                  </a:lnTo>
                  <a:lnTo>
                    <a:pt x="396" y="1071"/>
                  </a:lnTo>
                  <a:lnTo>
                    <a:pt x="334" y="1064"/>
                  </a:lnTo>
                  <a:lnTo>
                    <a:pt x="313" y="1057"/>
                  </a:lnTo>
                  <a:lnTo>
                    <a:pt x="289" y="1043"/>
                  </a:lnTo>
                  <a:lnTo>
                    <a:pt x="268" y="1036"/>
                  </a:lnTo>
                  <a:lnTo>
                    <a:pt x="253" y="1050"/>
                  </a:lnTo>
                  <a:lnTo>
                    <a:pt x="251" y="1052"/>
                  </a:lnTo>
                  <a:lnTo>
                    <a:pt x="249" y="1048"/>
                  </a:lnTo>
                  <a:lnTo>
                    <a:pt x="249" y="1029"/>
                  </a:lnTo>
                  <a:lnTo>
                    <a:pt x="251" y="1017"/>
                  </a:lnTo>
                  <a:lnTo>
                    <a:pt x="261" y="1003"/>
                  </a:lnTo>
                  <a:lnTo>
                    <a:pt x="277" y="996"/>
                  </a:lnTo>
                  <a:lnTo>
                    <a:pt x="310" y="991"/>
                  </a:lnTo>
                  <a:lnTo>
                    <a:pt x="298" y="981"/>
                  </a:lnTo>
                  <a:lnTo>
                    <a:pt x="275" y="965"/>
                  </a:lnTo>
                  <a:lnTo>
                    <a:pt x="206" y="948"/>
                  </a:lnTo>
                  <a:lnTo>
                    <a:pt x="192" y="929"/>
                  </a:lnTo>
                  <a:lnTo>
                    <a:pt x="182" y="880"/>
                  </a:lnTo>
                  <a:lnTo>
                    <a:pt x="166" y="849"/>
                  </a:lnTo>
                  <a:lnTo>
                    <a:pt x="142" y="828"/>
                  </a:lnTo>
                  <a:lnTo>
                    <a:pt x="114" y="811"/>
                  </a:lnTo>
                  <a:lnTo>
                    <a:pt x="97" y="825"/>
                  </a:lnTo>
                  <a:lnTo>
                    <a:pt x="74" y="835"/>
                  </a:lnTo>
                  <a:lnTo>
                    <a:pt x="47" y="835"/>
                  </a:lnTo>
                  <a:lnTo>
                    <a:pt x="31" y="842"/>
                  </a:lnTo>
                  <a:lnTo>
                    <a:pt x="26" y="847"/>
                  </a:lnTo>
                  <a:lnTo>
                    <a:pt x="21" y="849"/>
                  </a:lnTo>
                  <a:lnTo>
                    <a:pt x="12" y="849"/>
                  </a:lnTo>
                  <a:lnTo>
                    <a:pt x="0" y="806"/>
                  </a:lnTo>
                  <a:lnTo>
                    <a:pt x="26" y="787"/>
                  </a:lnTo>
                  <a:lnTo>
                    <a:pt x="85" y="766"/>
                  </a:lnTo>
                  <a:lnTo>
                    <a:pt x="92" y="754"/>
                  </a:lnTo>
                  <a:lnTo>
                    <a:pt x="111" y="752"/>
                  </a:lnTo>
                  <a:lnTo>
                    <a:pt x="142" y="759"/>
                  </a:lnTo>
                  <a:lnTo>
                    <a:pt x="171" y="771"/>
                  </a:lnTo>
                  <a:lnTo>
                    <a:pt x="175" y="771"/>
                  </a:lnTo>
                  <a:lnTo>
                    <a:pt x="182" y="771"/>
                  </a:lnTo>
                  <a:lnTo>
                    <a:pt x="192" y="766"/>
                  </a:lnTo>
                  <a:lnTo>
                    <a:pt x="199" y="759"/>
                  </a:lnTo>
                  <a:lnTo>
                    <a:pt x="201" y="754"/>
                  </a:lnTo>
                  <a:lnTo>
                    <a:pt x="194" y="742"/>
                  </a:lnTo>
                  <a:lnTo>
                    <a:pt x="168" y="709"/>
                  </a:lnTo>
                  <a:lnTo>
                    <a:pt x="161" y="705"/>
                  </a:lnTo>
                  <a:lnTo>
                    <a:pt x="156" y="700"/>
                  </a:lnTo>
                  <a:lnTo>
                    <a:pt x="154" y="690"/>
                  </a:lnTo>
                  <a:lnTo>
                    <a:pt x="154" y="679"/>
                  </a:lnTo>
                  <a:lnTo>
                    <a:pt x="159" y="669"/>
                  </a:lnTo>
                  <a:lnTo>
                    <a:pt x="161" y="662"/>
                  </a:lnTo>
                  <a:lnTo>
                    <a:pt x="164" y="657"/>
                  </a:lnTo>
                  <a:lnTo>
                    <a:pt x="159" y="634"/>
                  </a:lnTo>
                  <a:lnTo>
                    <a:pt x="137" y="577"/>
                  </a:lnTo>
                  <a:lnTo>
                    <a:pt x="126" y="551"/>
                  </a:lnTo>
                  <a:lnTo>
                    <a:pt x="130" y="539"/>
                  </a:lnTo>
                  <a:lnTo>
                    <a:pt x="137" y="530"/>
                  </a:lnTo>
                  <a:lnTo>
                    <a:pt x="182" y="537"/>
                  </a:lnTo>
                  <a:lnTo>
                    <a:pt x="218" y="527"/>
                  </a:lnTo>
                  <a:lnTo>
                    <a:pt x="249" y="506"/>
                  </a:lnTo>
                  <a:lnTo>
                    <a:pt x="374" y="336"/>
                  </a:lnTo>
                  <a:lnTo>
                    <a:pt x="478" y="160"/>
                  </a:lnTo>
                  <a:lnTo>
                    <a:pt x="554" y="0"/>
                  </a:lnTo>
                  <a:lnTo>
                    <a:pt x="597" y="16"/>
                  </a:lnTo>
                  <a:lnTo>
                    <a:pt x="602" y="18"/>
                  </a:lnTo>
                  <a:lnTo>
                    <a:pt x="620" y="21"/>
                  </a:lnTo>
                  <a:lnTo>
                    <a:pt x="639" y="9"/>
                  </a:lnTo>
                  <a:lnTo>
                    <a:pt x="661" y="14"/>
                  </a:lnTo>
                  <a:lnTo>
                    <a:pt x="625" y="80"/>
                  </a:lnTo>
                  <a:lnTo>
                    <a:pt x="623" y="85"/>
                  </a:lnTo>
                  <a:lnTo>
                    <a:pt x="623" y="92"/>
                  </a:lnTo>
                  <a:lnTo>
                    <a:pt x="623" y="106"/>
                  </a:lnTo>
                  <a:lnTo>
                    <a:pt x="620" y="127"/>
                  </a:lnTo>
                  <a:lnTo>
                    <a:pt x="609" y="146"/>
                  </a:lnTo>
                  <a:lnTo>
                    <a:pt x="611" y="158"/>
                  </a:lnTo>
                  <a:lnTo>
                    <a:pt x="623" y="158"/>
                  </a:lnTo>
                  <a:lnTo>
                    <a:pt x="632" y="165"/>
                  </a:lnTo>
                  <a:lnTo>
                    <a:pt x="637" y="168"/>
                  </a:lnTo>
                  <a:lnTo>
                    <a:pt x="642" y="168"/>
                  </a:lnTo>
                  <a:lnTo>
                    <a:pt x="665" y="165"/>
                  </a:lnTo>
                  <a:lnTo>
                    <a:pt x="706" y="153"/>
                  </a:lnTo>
                  <a:lnTo>
                    <a:pt x="725" y="141"/>
                  </a:lnTo>
                  <a:lnTo>
                    <a:pt x="763" y="127"/>
                  </a:lnTo>
                  <a:lnTo>
                    <a:pt x="767" y="132"/>
                  </a:lnTo>
                  <a:lnTo>
                    <a:pt x="770" y="132"/>
                  </a:lnTo>
                  <a:lnTo>
                    <a:pt x="774" y="156"/>
                  </a:lnTo>
                  <a:lnTo>
                    <a:pt x="779" y="163"/>
                  </a:lnTo>
                  <a:lnTo>
                    <a:pt x="789" y="168"/>
                  </a:lnTo>
                  <a:lnTo>
                    <a:pt x="817" y="146"/>
                  </a:lnTo>
                  <a:lnTo>
                    <a:pt x="831" y="165"/>
                  </a:lnTo>
                  <a:lnTo>
                    <a:pt x="836" y="172"/>
                  </a:lnTo>
                  <a:lnTo>
                    <a:pt x="843" y="177"/>
                  </a:lnTo>
                  <a:lnTo>
                    <a:pt x="864" y="184"/>
                  </a:lnTo>
                  <a:lnTo>
                    <a:pt x="912" y="222"/>
                  </a:lnTo>
                  <a:lnTo>
                    <a:pt x="905" y="229"/>
                  </a:lnTo>
                  <a:lnTo>
                    <a:pt x="909" y="246"/>
                  </a:lnTo>
                  <a:lnTo>
                    <a:pt x="916" y="262"/>
                  </a:lnTo>
                  <a:lnTo>
                    <a:pt x="916" y="267"/>
                  </a:lnTo>
                  <a:lnTo>
                    <a:pt x="919" y="269"/>
                  </a:lnTo>
                  <a:lnTo>
                    <a:pt x="916" y="272"/>
                  </a:lnTo>
                  <a:lnTo>
                    <a:pt x="912" y="274"/>
                  </a:lnTo>
                  <a:lnTo>
                    <a:pt x="895" y="267"/>
                  </a:lnTo>
                  <a:lnTo>
                    <a:pt x="890" y="267"/>
                  </a:lnTo>
                  <a:lnTo>
                    <a:pt x="888" y="265"/>
                  </a:lnTo>
                  <a:lnTo>
                    <a:pt x="886" y="265"/>
                  </a:lnTo>
                  <a:lnTo>
                    <a:pt x="879" y="265"/>
                  </a:lnTo>
                  <a:lnTo>
                    <a:pt x="876" y="267"/>
                  </a:lnTo>
                  <a:lnTo>
                    <a:pt x="855" y="291"/>
                  </a:lnTo>
                  <a:lnTo>
                    <a:pt x="850" y="298"/>
                  </a:lnTo>
                  <a:lnTo>
                    <a:pt x="862" y="309"/>
                  </a:lnTo>
                  <a:lnTo>
                    <a:pt x="919" y="336"/>
                  </a:lnTo>
                  <a:lnTo>
                    <a:pt x="978" y="317"/>
                  </a:lnTo>
                  <a:lnTo>
                    <a:pt x="995" y="326"/>
                  </a:lnTo>
                  <a:lnTo>
                    <a:pt x="990" y="336"/>
                  </a:lnTo>
                  <a:lnTo>
                    <a:pt x="935" y="366"/>
                  </a:lnTo>
                  <a:lnTo>
                    <a:pt x="931" y="378"/>
                  </a:lnTo>
                  <a:lnTo>
                    <a:pt x="938" y="395"/>
                  </a:lnTo>
                  <a:lnTo>
                    <a:pt x="926" y="430"/>
                  </a:lnTo>
                  <a:lnTo>
                    <a:pt x="912" y="449"/>
                  </a:lnTo>
                  <a:lnTo>
                    <a:pt x="916" y="461"/>
                  </a:lnTo>
                  <a:lnTo>
                    <a:pt x="916" y="468"/>
                  </a:lnTo>
                  <a:lnTo>
                    <a:pt x="909" y="473"/>
                  </a:lnTo>
                  <a:lnTo>
                    <a:pt x="902" y="477"/>
                  </a:lnTo>
                  <a:lnTo>
                    <a:pt x="895" y="480"/>
                  </a:lnTo>
                  <a:lnTo>
                    <a:pt x="893" y="485"/>
                  </a:lnTo>
                  <a:lnTo>
                    <a:pt x="902" y="496"/>
                  </a:lnTo>
                  <a:lnTo>
                    <a:pt x="935" y="534"/>
                  </a:lnTo>
                  <a:lnTo>
                    <a:pt x="959" y="565"/>
                  </a:lnTo>
                  <a:lnTo>
                    <a:pt x="964" y="556"/>
                  </a:lnTo>
                  <a:lnTo>
                    <a:pt x="985" y="556"/>
                  </a:lnTo>
                  <a:lnTo>
                    <a:pt x="995" y="551"/>
                  </a:lnTo>
                  <a:lnTo>
                    <a:pt x="1018" y="520"/>
                  </a:lnTo>
                  <a:lnTo>
                    <a:pt x="1049" y="501"/>
                  </a:lnTo>
                  <a:lnTo>
                    <a:pt x="1049" y="499"/>
                  </a:lnTo>
                  <a:lnTo>
                    <a:pt x="1089" y="506"/>
                  </a:lnTo>
                  <a:lnTo>
                    <a:pt x="1099" y="501"/>
                  </a:lnTo>
                  <a:lnTo>
                    <a:pt x="1111" y="482"/>
                  </a:lnTo>
                  <a:lnTo>
                    <a:pt x="1120" y="475"/>
                  </a:lnTo>
                  <a:lnTo>
                    <a:pt x="1141" y="468"/>
                  </a:lnTo>
                  <a:lnTo>
                    <a:pt x="1148" y="461"/>
                  </a:lnTo>
                  <a:lnTo>
                    <a:pt x="1158" y="456"/>
                  </a:lnTo>
                  <a:lnTo>
                    <a:pt x="1170" y="459"/>
                  </a:lnTo>
                  <a:lnTo>
                    <a:pt x="1182" y="468"/>
                  </a:lnTo>
                  <a:lnTo>
                    <a:pt x="1196" y="489"/>
                  </a:lnTo>
                  <a:lnTo>
                    <a:pt x="1208" y="499"/>
                  </a:lnTo>
                  <a:lnTo>
                    <a:pt x="1224" y="508"/>
                  </a:lnTo>
                  <a:close/>
                </a:path>
              </a:pathLst>
            </a:custGeom>
            <a:solidFill>
              <a:schemeClr val="bg1">
                <a:lumMod val="85000"/>
              </a:schemeClr>
            </a:solidFill>
            <a:ln w="1905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grpSp>
      <p:grpSp>
        <p:nvGrpSpPr>
          <p:cNvPr id="22" name="Group 21"/>
          <p:cNvGrpSpPr/>
          <p:nvPr/>
        </p:nvGrpSpPr>
        <p:grpSpPr>
          <a:xfrm>
            <a:off x="1476563" y="4338259"/>
            <a:ext cx="11003809" cy="6612521"/>
            <a:chOff x="11972291" y="4332249"/>
            <a:chExt cx="12640147" cy="7595846"/>
          </a:xfrm>
        </p:grpSpPr>
        <p:sp>
          <p:nvSpPr>
            <p:cNvPr id="23" name="Rectangle 22"/>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4" name="Rectangle 23"/>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5" name="TextBox 24"/>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26" name="Rectangle 25"/>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7" name="Rectangle 26"/>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8" name="TextBox 27"/>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29" name="Rectangle 28"/>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0" name="Rectangle 29"/>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1" name="TextBox 30"/>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32" name="Rectangle 31"/>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3" name="Rectangle 32"/>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4" name="TextBox 33"/>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35" name="TextBox 34"/>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7586999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3266051" y="3902674"/>
            <a:ext cx="6350122" cy="8501452"/>
            <a:chOff x="3366645" y="2581680"/>
            <a:chExt cx="7359460" cy="9852739"/>
          </a:xfrm>
          <a:solidFill>
            <a:schemeClr val="bg1">
              <a:lumMod val="85000"/>
            </a:schemeClr>
          </a:solidFill>
        </p:grpSpPr>
        <p:sp>
          <p:nvSpPr>
            <p:cNvPr id="91" name="Freeform 90"/>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2" name="Freeform 91"/>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3" name="Freeform 92"/>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4" name="Freeform 93"/>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5" name="Freeform 94"/>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6" name="Freeform 95"/>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7" name="Freeform 96"/>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solidFill>
              <a:schemeClr val="accent2"/>
            </a:solidFill>
            <a:ln w="28575" cmpd="sng">
              <a:solidFill>
                <a:schemeClr val="bg1"/>
              </a:solidFill>
            </a:ln>
            <a:effec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8" name="Freeform 97"/>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dirty="0">
                <a:latin typeface="Montserrat" charset="0"/>
              </a:endParaRPr>
            </a:p>
          </p:txBody>
        </p:sp>
        <p:sp>
          <p:nvSpPr>
            <p:cNvPr id="99" name="Freeform 98"/>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0" name="Freeform 99"/>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1" name="Freeform 10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2" name="Freeform 10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3" name="Freeform 10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4" name="Freeform 12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5" name="Freeform 12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solidFill>
              <a:schemeClr val="accent1"/>
            </a:solidFill>
            <a:ln w="28575" cap="flat" cmpd="sng">
              <a:solidFill>
                <a:schemeClr val="bg1"/>
              </a:solidFill>
              <a:bevel/>
              <a:headEnd/>
              <a:tailEnd/>
            </a:ln>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7" name="Freeform 12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4" name="Freeform 133"/>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5"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grpFill/>
            <a:ln w="28575" cmpd="sng">
              <a:solidFill>
                <a:schemeClr val="bg1"/>
              </a:solidFill>
              <a:round/>
              <a:headEnd/>
              <a:tailEnd/>
            </a:ln>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6" name="Freeform 135"/>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7" name="Freeform 136"/>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8" name="Freeform 137"/>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9" name="Freeform 138"/>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0" name="Freeform 139"/>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1" name="Freeform 140"/>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2" name="Freeform 141"/>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grpSp>
      <p:sp>
        <p:nvSpPr>
          <p:cNvPr id="39" name="TextBox 38"/>
          <p:cNvSpPr txBox="1"/>
          <p:nvPr/>
        </p:nvSpPr>
        <p:spPr>
          <a:xfrm>
            <a:off x="4307060" y="1390006"/>
            <a:ext cx="15700467" cy="1107996"/>
          </a:xfrm>
          <a:prstGeom prst="rect">
            <a:avLst/>
          </a:prstGeom>
          <a:noFill/>
        </p:spPr>
        <p:txBody>
          <a:bodyPr wrap="square" rtlCol="0">
            <a:spAutoFit/>
          </a:bodyPr>
          <a:lstStyle/>
          <a:p>
            <a:pPr algn="ctr"/>
            <a:r>
              <a:rPr lang="en-US" sz="6600" spc="600" smtClean="0">
                <a:solidFill>
                  <a:schemeClr val="tx2"/>
                </a:solidFill>
                <a:latin typeface="Montserrat" charset="0"/>
                <a:ea typeface="Montserrat" charset="0"/>
                <a:cs typeface="Montserrat" charset="0"/>
              </a:rPr>
              <a:t>GERMANY EDITABLE MAP</a:t>
            </a:r>
            <a:endParaRPr lang="en-US" sz="9600" spc="600" dirty="0">
              <a:solidFill>
                <a:schemeClr val="tx2"/>
              </a:solidFill>
              <a:latin typeface="Montserrat" charset="0"/>
              <a:ea typeface="Montserrat" charset="0"/>
              <a:cs typeface="Montserrat" charset="0"/>
            </a:endParaRPr>
          </a:p>
        </p:txBody>
      </p:sp>
      <p:sp>
        <p:nvSpPr>
          <p:cNvPr id="40" name="TextBox 39"/>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1" name="TextBox 40"/>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36" name="Group 35"/>
          <p:cNvGrpSpPr/>
          <p:nvPr/>
        </p:nvGrpSpPr>
        <p:grpSpPr>
          <a:xfrm>
            <a:off x="11580225" y="4338259"/>
            <a:ext cx="11003809" cy="6612521"/>
            <a:chOff x="11972291" y="4332249"/>
            <a:chExt cx="12640147" cy="7595846"/>
          </a:xfrm>
        </p:grpSpPr>
        <p:sp>
          <p:nvSpPr>
            <p:cNvPr id="37" name="Rectangle 36"/>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8" name="Rectangle 37"/>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6" name="TextBox 45"/>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47" name="Rectangle 46"/>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8" name="Rectangle 47"/>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9" name="TextBox 48"/>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50" name="Rectangle 49"/>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1" name="Rectangle 50"/>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2" name="TextBox 51"/>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53" name="Rectangle 52"/>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4" name="Rectangle 53"/>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5" name="TextBox 54"/>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56" name="TextBox 55"/>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859092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p:cNvGrpSpPr/>
          <p:nvPr/>
        </p:nvGrpSpPr>
        <p:grpSpPr>
          <a:xfrm>
            <a:off x="12681190" y="4687756"/>
            <a:ext cx="10609301" cy="7167573"/>
            <a:chOff x="13017546" y="3273350"/>
            <a:chExt cx="10283367" cy="6947373"/>
          </a:xfrm>
          <a:solidFill>
            <a:schemeClr val="bg1">
              <a:lumMod val="85000"/>
            </a:schemeClr>
          </a:solidFill>
        </p:grpSpPr>
        <p:sp>
          <p:nvSpPr>
            <p:cNvPr id="75"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76"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77"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78"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79"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4"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5" name="Freeform 84"/>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6" name="Freeform 85"/>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7" name="Freeform 86"/>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8" name="Freeform 87"/>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9" name="Freeform 88"/>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54" name="Freeform 153"/>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55" name="Freeform 154"/>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56" name="Freeform 155"/>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57" name="Freeform 156"/>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58" name="Freeform 157"/>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59" name="Freeform 158"/>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0" name="Freeform 159"/>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1" name="Freeform 160"/>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2" name="Freeform 161"/>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3" name="Freeform 162"/>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4" name="Freeform 163"/>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5" name="Freeform 164"/>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6" name="Freeform 165"/>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7" name="Freeform 166"/>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8" name="Freeform 167"/>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69" name="Freeform 168"/>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0" name="Freeform 169"/>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1" name="Freeform 170"/>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2" name="Freeform 171"/>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3" name="Freeform 172"/>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4" name="Freeform 173"/>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5" name="Freeform 174"/>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6" name="Freeform 175"/>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7" name="Freeform 176"/>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8" name="Freeform 177"/>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79" name="Freeform 178"/>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0" name="Freeform 179"/>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1" name="Freeform 180"/>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2" name="Freeform 181"/>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3" name="Freeform 182"/>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4" name="Freeform 183"/>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5" name="Freeform 184"/>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6" name="Freeform 185"/>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7" name="Freeform 186"/>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8" name="Freeform 187"/>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solidFill>
              <a:schemeClr val="accent1"/>
            </a:solid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89" name="Freeform 188"/>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0" name="Freeform 189"/>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1" name="Freeform 190"/>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2" name="Freeform 191"/>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3" name="Freeform 192"/>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4" name="Freeform 193"/>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2"/>
            </a:solid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5" name="Freeform 194"/>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6" name="Freeform 195"/>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7" name="Freeform 196"/>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8" name="Freeform 197"/>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99" name="Freeform 198"/>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0" name="Freeform 199"/>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1" name="Freeform 200"/>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2" name="Freeform 201"/>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3"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4"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5"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6"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7"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8"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09"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0"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1"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2"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3"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4"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5"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6"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217"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lIns="243797" tIns="121899" rIns="243797" bIns="121899"/>
            <a:lstStyle/>
            <a:p>
              <a:pPr defTabSz="1828434" eaLnBrk="1" fontAlgn="auto" hangingPunct="1">
                <a:spcBef>
                  <a:spcPts val="0"/>
                </a:spcBef>
                <a:spcAft>
                  <a:spcPts val="0"/>
                </a:spcAft>
                <a:defRPr/>
              </a:pPr>
              <a:endParaRPr lang="en-US" dirty="0">
                <a:latin typeface="Montserrat" charset="0"/>
              </a:endParaRPr>
            </a:p>
          </p:txBody>
        </p:sp>
        <p:sp>
          <p:nvSpPr>
            <p:cNvPr id="218"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lIns="243797" tIns="121899" rIns="243797" bIns="121899"/>
            <a:lstStyle/>
            <a:p>
              <a:pPr defTabSz="1828434" eaLnBrk="1" fontAlgn="auto" hangingPunct="1">
                <a:spcBef>
                  <a:spcPts val="0"/>
                </a:spcBef>
                <a:spcAft>
                  <a:spcPts val="0"/>
                </a:spcAft>
                <a:defRPr/>
              </a:pPr>
              <a:endParaRPr lang="en-US" dirty="0">
                <a:latin typeface="Montserrat" charset="0"/>
              </a:endParaRPr>
            </a:p>
          </p:txBody>
        </p:sp>
      </p:grpSp>
      <p:sp>
        <p:nvSpPr>
          <p:cNvPr id="104" name="TextBox 103"/>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CANADA EDITABLE MAP</a:t>
            </a:r>
            <a:endParaRPr lang="en-US" sz="9600" spc="600" dirty="0">
              <a:solidFill>
                <a:schemeClr val="tx2"/>
              </a:solidFill>
              <a:latin typeface="Montserrat" charset="0"/>
              <a:ea typeface="Montserrat" charset="0"/>
              <a:cs typeface="Montserrat" charset="0"/>
            </a:endParaRPr>
          </a:p>
        </p:txBody>
      </p:sp>
      <p:sp>
        <p:nvSpPr>
          <p:cNvPr id="105" name="TextBox 104"/>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06" name="TextBox 105"/>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91" name="Group 90"/>
          <p:cNvGrpSpPr/>
          <p:nvPr/>
        </p:nvGrpSpPr>
        <p:grpSpPr>
          <a:xfrm>
            <a:off x="1476563" y="4338259"/>
            <a:ext cx="11003809" cy="6612521"/>
            <a:chOff x="11972291" y="4332249"/>
            <a:chExt cx="12640147" cy="7595846"/>
          </a:xfrm>
        </p:grpSpPr>
        <p:sp>
          <p:nvSpPr>
            <p:cNvPr id="92" name="Rectangle 91"/>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93" name="Rectangle 92"/>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94" name="TextBox 93"/>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95" name="Rectangle 94"/>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96" name="Rectangle 95"/>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97" name="TextBox 96"/>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98" name="Rectangle 97"/>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99" name="Rectangle 98"/>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00" name="TextBox 99"/>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107" name="Rectangle 106"/>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08" name="Rectangle 107"/>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09" name="TextBox 108"/>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110" name="TextBox 109"/>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20327732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264971" y="7555711"/>
            <a:ext cx="19763916" cy="1202691"/>
            <a:chOff x="4621548" y="6924280"/>
            <a:chExt cx="15050761" cy="915882"/>
          </a:xfrm>
        </p:grpSpPr>
        <p:grpSp>
          <p:nvGrpSpPr>
            <p:cNvPr id="2" name="Group 1"/>
            <p:cNvGrpSpPr/>
            <p:nvPr/>
          </p:nvGrpSpPr>
          <p:grpSpPr>
            <a:xfrm>
              <a:off x="4621548" y="7220767"/>
              <a:ext cx="2471894" cy="598164"/>
              <a:chOff x="4621548" y="7220767"/>
              <a:chExt cx="2471894" cy="598164"/>
            </a:xfrm>
          </p:grpSpPr>
          <p:sp>
            <p:nvSpPr>
              <p:cNvPr id="24" name="Round Same Side Corner Rectangle 23"/>
              <p:cNvSpPr/>
              <p:nvPr/>
            </p:nvSpPr>
            <p:spPr>
              <a:xfrm rot="16200000" flipH="1">
                <a:off x="5696560" y="6145755"/>
                <a:ext cx="321869" cy="247189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Montserrat Light" charset="0"/>
                  <a:ea typeface="Montserrat Light" charset="0"/>
                  <a:cs typeface="Montserrat Light" charset="0"/>
                </a:endParaRPr>
              </a:p>
            </p:txBody>
          </p:sp>
          <p:sp>
            <p:nvSpPr>
              <p:cNvPr id="54" name="Freeform 734"/>
              <p:cNvSpPr>
                <a:spLocks noChangeArrowheads="1"/>
              </p:cNvSpPr>
              <p:nvPr/>
            </p:nvSpPr>
            <p:spPr bwMode="auto">
              <a:xfrm rot="5400000">
                <a:off x="5746002" y="7418886"/>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1"/>
              </a:solidFill>
              <a:ln>
                <a:noFill/>
              </a:ln>
              <a:effectLst/>
            </p:spPr>
            <p:txBody>
              <a:bodyPr wrap="none" anchor="ctr"/>
              <a:lstStyle/>
              <a:p>
                <a:endParaRPr lang="en-US" dirty="0">
                  <a:latin typeface="Montserrat Light" charset="0"/>
                  <a:ea typeface="Montserrat Light" charset="0"/>
                  <a:cs typeface="Montserrat Light" charset="0"/>
                </a:endParaRPr>
              </a:p>
            </p:txBody>
          </p:sp>
        </p:grpSp>
        <p:grpSp>
          <p:nvGrpSpPr>
            <p:cNvPr id="4" name="Group 3"/>
            <p:cNvGrpSpPr/>
            <p:nvPr/>
          </p:nvGrpSpPr>
          <p:grpSpPr>
            <a:xfrm>
              <a:off x="9653094" y="7220771"/>
              <a:ext cx="2471894" cy="619391"/>
              <a:chOff x="9653094" y="7220771"/>
              <a:chExt cx="2471894" cy="619391"/>
            </a:xfrm>
          </p:grpSpPr>
          <p:sp>
            <p:nvSpPr>
              <p:cNvPr id="26" name="Rectangle 25"/>
              <p:cNvSpPr/>
              <p:nvPr/>
            </p:nvSpPr>
            <p:spPr>
              <a:xfrm>
                <a:off x="9653094" y="7220771"/>
                <a:ext cx="2471894" cy="3218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Montserrat Light" charset="0"/>
                  <a:ea typeface="Montserrat Light" charset="0"/>
                  <a:cs typeface="Montserrat Light" charset="0"/>
                </a:endParaRPr>
              </a:p>
            </p:txBody>
          </p:sp>
          <p:sp>
            <p:nvSpPr>
              <p:cNvPr id="55" name="Freeform 734"/>
              <p:cNvSpPr>
                <a:spLocks noChangeArrowheads="1"/>
              </p:cNvSpPr>
              <p:nvPr/>
            </p:nvSpPr>
            <p:spPr bwMode="auto">
              <a:xfrm rot="5400000">
                <a:off x="10755034" y="7440117"/>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3"/>
              </a:solidFill>
              <a:ln>
                <a:noFill/>
              </a:ln>
              <a:effectLst/>
            </p:spPr>
            <p:txBody>
              <a:bodyPr wrap="none" anchor="ctr"/>
              <a:lstStyle/>
              <a:p>
                <a:endParaRPr lang="en-US" dirty="0">
                  <a:latin typeface="Montserrat Light" charset="0"/>
                  <a:ea typeface="Montserrat Light" charset="0"/>
                  <a:cs typeface="Montserrat Light" charset="0"/>
                </a:endParaRPr>
              </a:p>
            </p:txBody>
          </p:sp>
        </p:grpSp>
        <p:grpSp>
          <p:nvGrpSpPr>
            <p:cNvPr id="6" name="Group 5"/>
            <p:cNvGrpSpPr/>
            <p:nvPr/>
          </p:nvGrpSpPr>
          <p:grpSpPr>
            <a:xfrm>
              <a:off x="14684641" y="7220769"/>
              <a:ext cx="2471894" cy="604161"/>
              <a:chOff x="14684641" y="7220769"/>
              <a:chExt cx="2471894" cy="604161"/>
            </a:xfrm>
            <a:solidFill>
              <a:schemeClr val="accent5"/>
            </a:solidFill>
          </p:grpSpPr>
          <p:sp>
            <p:nvSpPr>
              <p:cNvPr id="28" name="Rectangle 27"/>
              <p:cNvSpPr/>
              <p:nvPr/>
            </p:nvSpPr>
            <p:spPr>
              <a:xfrm>
                <a:off x="14684641" y="7220769"/>
                <a:ext cx="2471894" cy="32187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Montserrat Light" charset="0"/>
                  <a:ea typeface="Montserrat Light" charset="0"/>
                  <a:cs typeface="Montserrat Light" charset="0"/>
                </a:endParaRPr>
              </a:p>
            </p:txBody>
          </p:sp>
          <p:sp>
            <p:nvSpPr>
              <p:cNvPr id="68" name="Freeform 734"/>
              <p:cNvSpPr>
                <a:spLocks noChangeArrowheads="1"/>
              </p:cNvSpPr>
              <p:nvPr/>
            </p:nvSpPr>
            <p:spPr bwMode="auto">
              <a:xfrm rot="5400000">
                <a:off x="15834927" y="7424885"/>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dirty="0">
                  <a:latin typeface="Montserrat Light" charset="0"/>
                  <a:ea typeface="Montserrat Light" charset="0"/>
                  <a:cs typeface="Montserrat Light" charset="0"/>
                </a:endParaRPr>
              </a:p>
            </p:txBody>
          </p:sp>
        </p:grpSp>
        <p:grpSp>
          <p:nvGrpSpPr>
            <p:cNvPr id="8" name="Group 7"/>
            <p:cNvGrpSpPr/>
            <p:nvPr/>
          </p:nvGrpSpPr>
          <p:grpSpPr>
            <a:xfrm>
              <a:off x="17200415" y="6945511"/>
              <a:ext cx="2471894" cy="597120"/>
              <a:chOff x="17200415" y="6945511"/>
              <a:chExt cx="2471894" cy="597120"/>
            </a:xfrm>
            <a:solidFill>
              <a:schemeClr val="accent6"/>
            </a:solidFill>
          </p:grpSpPr>
          <p:sp>
            <p:nvSpPr>
              <p:cNvPr id="7" name="Round Same Side Corner Rectangle 6"/>
              <p:cNvSpPr/>
              <p:nvPr/>
            </p:nvSpPr>
            <p:spPr>
              <a:xfrm rot="5400000">
                <a:off x="18275427" y="6145750"/>
                <a:ext cx="321869" cy="2471894"/>
              </a:xfrm>
              <a:prstGeom prst="round2SameRect">
                <a:avLst>
                  <a:gd name="adj1" fmla="val 5000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Montserrat Light" charset="0"/>
                  <a:ea typeface="Montserrat Light" charset="0"/>
                  <a:cs typeface="Montserrat Light" charset="0"/>
                </a:endParaRPr>
              </a:p>
            </p:txBody>
          </p:sp>
          <p:sp>
            <p:nvSpPr>
              <p:cNvPr id="73" name="Freeform 734"/>
              <p:cNvSpPr>
                <a:spLocks noChangeArrowheads="1"/>
              </p:cNvSpPr>
              <p:nvPr/>
            </p:nvSpPr>
            <p:spPr bwMode="auto">
              <a:xfrm rot="16200000">
                <a:off x="18271029" y="6887543"/>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dirty="0">
                  <a:latin typeface="Montserrat Light" charset="0"/>
                  <a:ea typeface="Montserrat Light" charset="0"/>
                  <a:cs typeface="Montserrat Light" charset="0"/>
                </a:endParaRPr>
              </a:p>
            </p:txBody>
          </p:sp>
        </p:grpSp>
        <p:grpSp>
          <p:nvGrpSpPr>
            <p:cNvPr id="5" name="Group 4"/>
            <p:cNvGrpSpPr/>
            <p:nvPr/>
          </p:nvGrpSpPr>
          <p:grpSpPr>
            <a:xfrm>
              <a:off x="12168868" y="6924280"/>
              <a:ext cx="2471894" cy="618360"/>
              <a:chOff x="12168868" y="6924280"/>
              <a:chExt cx="2471894" cy="618360"/>
            </a:xfrm>
            <a:solidFill>
              <a:schemeClr val="accent4"/>
            </a:solidFill>
          </p:grpSpPr>
          <p:sp>
            <p:nvSpPr>
              <p:cNvPr id="27" name="Rectangle 26"/>
              <p:cNvSpPr/>
              <p:nvPr/>
            </p:nvSpPr>
            <p:spPr>
              <a:xfrm>
                <a:off x="12168868" y="7220769"/>
                <a:ext cx="2471894" cy="32187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Montserrat Light" charset="0"/>
                  <a:ea typeface="Montserrat Light" charset="0"/>
                  <a:cs typeface="Montserrat Light" charset="0"/>
                </a:endParaRPr>
              </a:p>
            </p:txBody>
          </p:sp>
          <p:sp>
            <p:nvSpPr>
              <p:cNvPr id="74" name="Freeform 734"/>
              <p:cNvSpPr>
                <a:spLocks noChangeArrowheads="1"/>
              </p:cNvSpPr>
              <p:nvPr/>
            </p:nvSpPr>
            <p:spPr bwMode="auto">
              <a:xfrm rot="16200000">
                <a:off x="13261997" y="6866312"/>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dirty="0">
                  <a:latin typeface="Montserrat Light" charset="0"/>
                  <a:ea typeface="Montserrat Light" charset="0"/>
                  <a:cs typeface="Montserrat Light" charset="0"/>
                </a:endParaRPr>
              </a:p>
            </p:txBody>
          </p:sp>
        </p:grpSp>
        <p:grpSp>
          <p:nvGrpSpPr>
            <p:cNvPr id="3" name="Group 2"/>
            <p:cNvGrpSpPr/>
            <p:nvPr/>
          </p:nvGrpSpPr>
          <p:grpSpPr>
            <a:xfrm>
              <a:off x="7137321" y="6939512"/>
              <a:ext cx="2471894" cy="603133"/>
              <a:chOff x="7137321" y="6939512"/>
              <a:chExt cx="2471894" cy="603133"/>
            </a:xfrm>
          </p:grpSpPr>
          <p:sp>
            <p:nvSpPr>
              <p:cNvPr id="9" name="Rectangle 8"/>
              <p:cNvSpPr/>
              <p:nvPr/>
            </p:nvSpPr>
            <p:spPr>
              <a:xfrm>
                <a:off x="7137321" y="7220774"/>
                <a:ext cx="2471894" cy="32187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Montserrat Light" charset="0"/>
                  <a:ea typeface="Montserrat Light" charset="0"/>
                  <a:cs typeface="Montserrat Light" charset="0"/>
                </a:endParaRPr>
              </a:p>
            </p:txBody>
          </p:sp>
          <p:sp>
            <p:nvSpPr>
              <p:cNvPr id="75" name="Freeform 734"/>
              <p:cNvSpPr>
                <a:spLocks noChangeArrowheads="1"/>
              </p:cNvSpPr>
              <p:nvPr/>
            </p:nvSpPr>
            <p:spPr bwMode="auto">
              <a:xfrm rot="16200000">
                <a:off x="8182104" y="6881544"/>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2"/>
              </a:solidFill>
              <a:ln>
                <a:noFill/>
              </a:ln>
              <a:effectLst/>
            </p:spPr>
            <p:txBody>
              <a:bodyPr wrap="none" anchor="ctr"/>
              <a:lstStyle/>
              <a:p>
                <a:endParaRPr lang="en-US" dirty="0">
                  <a:latin typeface="Montserrat Light" charset="0"/>
                  <a:ea typeface="Montserrat Light" charset="0"/>
                  <a:cs typeface="Montserrat Light" charset="0"/>
                </a:endParaRPr>
              </a:p>
            </p:txBody>
          </p:sp>
        </p:grpSp>
      </p:grpSp>
      <p:sp>
        <p:nvSpPr>
          <p:cNvPr id="71" name="Oval 70"/>
          <p:cNvSpPr/>
          <p:nvPr/>
        </p:nvSpPr>
        <p:spPr>
          <a:xfrm>
            <a:off x="2961510" y="4490391"/>
            <a:ext cx="2067437" cy="2104304"/>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Montserrat Light" charset="0"/>
              <a:ea typeface="Montserrat Light" charset="0"/>
              <a:cs typeface="Montserrat Light" charset="0"/>
            </a:endParaRPr>
          </a:p>
        </p:txBody>
      </p:sp>
      <p:sp>
        <p:nvSpPr>
          <p:cNvPr id="72" name="Oval 71"/>
          <p:cNvSpPr/>
          <p:nvPr/>
        </p:nvSpPr>
        <p:spPr>
          <a:xfrm>
            <a:off x="6103518" y="9745558"/>
            <a:ext cx="2067437" cy="2104304"/>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Montserrat Light" charset="0"/>
              <a:ea typeface="Montserrat Light" charset="0"/>
              <a:cs typeface="Montserrat Light" charset="0"/>
            </a:endParaRPr>
          </a:p>
        </p:txBody>
      </p:sp>
      <p:cxnSp>
        <p:nvCxnSpPr>
          <p:cNvPr id="77" name="Straight Connector 76"/>
          <p:cNvCxnSpPr/>
          <p:nvPr/>
        </p:nvCxnSpPr>
        <p:spPr>
          <a:xfrm flipV="1">
            <a:off x="3995226" y="6784207"/>
            <a:ext cx="0" cy="858861"/>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7137234" y="8670797"/>
            <a:ext cx="0" cy="858861"/>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82" name="Oval 81"/>
          <p:cNvSpPr/>
          <p:nvPr/>
        </p:nvSpPr>
        <p:spPr>
          <a:xfrm>
            <a:off x="9457473" y="4490391"/>
            <a:ext cx="2067437" cy="2104304"/>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Montserrat Light" charset="0"/>
              <a:ea typeface="Montserrat Light" charset="0"/>
              <a:cs typeface="Montserrat Light" charset="0"/>
            </a:endParaRPr>
          </a:p>
        </p:txBody>
      </p:sp>
      <p:sp>
        <p:nvSpPr>
          <p:cNvPr id="83" name="Oval 82"/>
          <p:cNvSpPr/>
          <p:nvPr/>
        </p:nvSpPr>
        <p:spPr>
          <a:xfrm>
            <a:off x="12893151" y="9745558"/>
            <a:ext cx="2067437" cy="2104304"/>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Montserrat Light" charset="0"/>
              <a:ea typeface="Montserrat Light" charset="0"/>
              <a:cs typeface="Montserrat Light" charset="0"/>
            </a:endParaRPr>
          </a:p>
        </p:txBody>
      </p:sp>
      <p:cxnSp>
        <p:nvCxnSpPr>
          <p:cNvPr id="85" name="Straight Connector 84"/>
          <p:cNvCxnSpPr/>
          <p:nvPr/>
        </p:nvCxnSpPr>
        <p:spPr>
          <a:xfrm flipV="1">
            <a:off x="10491189" y="6784207"/>
            <a:ext cx="0" cy="858861"/>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flipV="1">
            <a:off x="13926867" y="8670797"/>
            <a:ext cx="0" cy="858861"/>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90" name="Oval 89"/>
          <p:cNvSpPr/>
          <p:nvPr/>
        </p:nvSpPr>
        <p:spPr>
          <a:xfrm>
            <a:off x="16170164" y="4490391"/>
            <a:ext cx="2067437" cy="2104304"/>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Montserrat Light" charset="0"/>
              <a:ea typeface="Montserrat Light" charset="0"/>
              <a:cs typeface="Montserrat Light" charset="0"/>
            </a:endParaRPr>
          </a:p>
        </p:txBody>
      </p:sp>
      <p:sp>
        <p:nvSpPr>
          <p:cNvPr id="91" name="Oval 90"/>
          <p:cNvSpPr/>
          <p:nvPr/>
        </p:nvSpPr>
        <p:spPr>
          <a:xfrm>
            <a:off x="19312172" y="9745558"/>
            <a:ext cx="2067437" cy="2104304"/>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Montserrat Light" charset="0"/>
              <a:ea typeface="Montserrat Light" charset="0"/>
              <a:cs typeface="Montserrat Light" charset="0"/>
            </a:endParaRPr>
          </a:p>
        </p:txBody>
      </p:sp>
      <p:cxnSp>
        <p:nvCxnSpPr>
          <p:cNvPr id="93" name="Straight Connector 92"/>
          <p:cNvCxnSpPr/>
          <p:nvPr/>
        </p:nvCxnSpPr>
        <p:spPr>
          <a:xfrm flipV="1">
            <a:off x="17203880" y="6784207"/>
            <a:ext cx="0" cy="858861"/>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flipV="1">
            <a:off x="20345888" y="8670797"/>
            <a:ext cx="0" cy="858861"/>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81" name="TextBox 80"/>
          <p:cNvSpPr txBox="1"/>
          <p:nvPr/>
        </p:nvSpPr>
        <p:spPr>
          <a:xfrm>
            <a:off x="5687381" y="3959976"/>
            <a:ext cx="2894931" cy="2810984"/>
          </a:xfrm>
          <a:prstGeom prst="rect">
            <a:avLst/>
          </a:prstGeom>
          <a:noFill/>
        </p:spPr>
        <p:txBody>
          <a:bodyPr wrap="square" lIns="243797" tIns="121899" rIns="243797" bIns="121899" rtlCol="0">
            <a:spAutoFit/>
          </a:bodyPr>
          <a:lstStyle/>
          <a:p>
            <a:pPr algn="ctr">
              <a:lnSpc>
                <a:spcPts val="4040"/>
              </a:lnSpc>
            </a:pPr>
            <a:r>
              <a:rPr lang="en-US" sz="3200" dirty="0" smtClean="0">
                <a:latin typeface="Montserrat" charset="0"/>
                <a:ea typeface="Montserrat" charset="0"/>
                <a:cs typeface="Montserrat" charset="0"/>
              </a:rPr>
              <a:t>2002</a:t>
            </a:r>
          </a:p>
          <a:p>
            <a:pPr algn="ctr">
              <a:lnSpc>
                <a:spcPts val="4040"/>
              </a:lnSpc>
            </a:pPr>
            <a:r>
              <a:rPr lang="en-US" sz="3200" dirty="0" smtClean="0">
                <a:latin typeface="Montserrat" charset="0"/>
                <a:ea typeface="Montserrat" charset="0"/>
                <a:cs typeface="Montserrat" charset="0"/>
              </a:rPr>
              <a:t>Your Title</a:t>
            </a:r>
            <a:endParaRPr lang="en-US" sz="1300" dirty="0" smtClean="0">
              <a:latin typeface="Montserrat" charset="0"/>
              <a:ea typeface="Montserrat" charset="0"/>
              <a:cs typeface="Montserrat" charset="0"/>
            </a:endParaRPr>
          </a:p>
          <a:p>
            <a:pPr algn="ctr">
              <a:lnSpc>
                <a:spcPts val="4040"/>
              </a:lnSpc>
            </a:pPr>
            <a:r>
              <a:rPr lang="en-US" sz="2000" dirty="0">
                <a:latin typeface="Montserrat" charset="0"/>
                <a:ea typeface="Montserrat" charset="0"/>
                <a:cs typeface="Montserrat" charset="0"/>
              </a:rPr>
              <a:t>A company is an association or collection of </a:t>
            </a:r>
          </a:p>
        </p:txBody>
      </p:sp>
      <p:sp>
        <p:nvSpPr>
          <p:cNvPr id="48" name="TextBox 47"/>
          <p:cNvSpPr txBox="1"/>
          <p:nvPr/>
        </p:nvSpPr>
        <p:spPr>
          <a:xfrm>
            <a:off x="6672458" y="1390006"/>
            <a:ext cx="10969670"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TIMELINE’S COMPANY</a:t>
            </a:r>
            <a:endParaRPr lang="en-US" sz="9600" spc="600" dirty="0">
              <a:solidFill>
                <a:schemeClr val="tx2"/>
              </a:solidFill>
              <a:latin typeface="Montserrat" charset="0"/>
              <a:ea typeface="Montserrat" charset="0"/>
              <a:cs typeface="Montserrat" charset="0"/>
            </a:endParaRPr>
          </a:p>
        </p:txBody>
      </p:sp>
      <p:sp>
        <p:nvSpPr>
          <p:cNvPr id="49" name="TextBox 48"/>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50" name="TextBox 49"/>
          <p:cNvSpPr txBox="1"/>
          <p:nvPr/>
        </p:nvSpPr>
        <p:spPr>
          <a:xfrm>
            <a:off x="4866222" y="2619586"/>
            <a:ext cx="14658343" cy="923330"/>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800" spc="300" dirty="0" smtClean="0">
                <a:latin typeface="Montserrat Light" charset="0"/>
                <a:ea typeface="Montserrat Light" charset="0"/>
                <a:cs typeface="Montserrat Light" charset="0"/>
              </a:rPr>
              <a:t>focus.</a:t>
            </a:r>
            <a:endParaRPr lang="en-US" sz="1800" spc="300" dirty="0">
              <a:latin typeface="Montserrat Light" charset="0"/>
              <a:ea typeface="Montserrat Light" charset="0"/>
              <a:cs typeface="Montserrat Light" charset="0"/>
            </a:endParaRPr>
          </a:p>
        </p:txBody>
      </p:sp>
      <p:sp>
        <p:nvSpPr>
          <p:cNvPr id="51" name="TextBox 50"/>
          <p:cNvSpPr txBox="1"/>
          <p:nvPr/>
        </p:nvSpPr>
        <p:spPr>
          <a:xfrm>
            <a:off x="2547760" y="9234211"/>
            <a:ext cx="2894931" cy="2810984"/>
          </a:xfrm>
          <a:prstGeom prst="rect">
            <a:avLst/>
          </a:prstGeom>
          <a:noFill/>
        </p:spPr>
        <p:txBody>
          <a:bodyPr wrap="square" lIns="243797" tIns="121899" rIns="243797" bIns="121899" rtlCol="0">
            <a:spAutoFit/>
          </a:bodyPr>
          <a:lstStyle/>
          <a:p>
            <a:pPr algn="ctr">
              <a:lnSpc>
                <a:spcPts val="4040"/>
              </a:lnSpc>
            </a:pPr>
            <a:r>
              <a:rPr lang="en-US" sz="3200" dirty="0" smtClean="0">
                <a:latin typeface="Montserrat" charset="0"/>
                <a:ea typeface="Montserrat" charset="0"/>
                <a:cs typeface="Montserrat" charset="0"/>
              </a:rPr>
              <a:t>2000</a:t>
            </a:r>
          </a:p>
          <a:p>
            <a:pPr algn="ctr">
              <a:lnSpc>
                <a:spcPts val="4040"/>
              </a:lnSpc>
            </a:pPr>
            <a:r>
              <a:rPr lang="en-US" sz="3200" dirty="0" smtClean="0">
                <a:latin typeface="Montserrat" charset="0"/>
                <a:ea typeface="Montserrat" charset="0"/>
                <a:cs typeface="Montserrat" charset="0"/>
              </a:rPr>
              <a:t>Your Title</a:t>
            </a:r>
            <a:endParaRPr lang="en-US" sz="1300" dirty="0" smtClean="0">
              <a:latin typeface="Montserrat" charset="0"/>
              <a:ea typeface="Montserrat" charset="0"/>
              <a:cs typeface="Montserrat" charset="0"/>
            </a:endParaRPr>
          </a:p>
          <a:p>
            <a:pPr algn="ctr">
              <a:lnSpc>
                <a:spcPts val="4040"/>
              </a:lnSpc>
            </a:pPr>
            <a:r>
              <a:rPr lang="en-US" sz="2000" dirty="0">
                <a:latin typeface="Montserrat" charset="0"/>
                <a:ea typeface="Montserrat" charset="0"/>
                <a:cs typeface="Montserrat" charset="0"/>
              </a:rPr>
              <a:t>A company is an association or collection of </a:t>
            </a:r>
          </a:p>
        </p:txBody>
      </p:sp>
      <p:sp>
        <p:nvSpPr>
          <p:cNvPr id="52" name="TextBox 51"/>
          <p:cNvSpPr txBox="1"/>
          <p:nvPr/>
        </p:nvSpPr>
        <p:spPr>
          <a:xfrm>
            <a:off x="12400071" y="3959976"/>
            <a:ext cx="2894931" cy="2810984"/>
          </a:xfrm>
          <a:prstGeom prst="rect">
            <a:avLst/>
          </a:prstGeom>
          <a:noFill/>
        </p:spPr>
        <p:txBody>
          <a:bodyPr wrap="square" lIns="243797" tIns="121899" rIns="243797" bIns="121899" rtlCol="0">
            <a:spAutoFit/>
          </a:bodyPr>
          <a:lstStyle/>
          <a:p>
            <a:pPr algn="ctr">
              <a:lnSpc>
                <a:spcPts val="4040"/>
              </a:lnSpc>
            </a:pPr>
            <a:r>
              <a:rPr lang="en-US" sz="3200" dirty="0" smtClean="0">
                <a:latin typeface="Montserrat" charset="0"/>
                <a:ea typeface="Montserrat" charset="0"/>
                <a:cs typeface="Montserrat" charset="0"/>
              </a:rPr>
              <a:t>2006</a:t>
            </a:r>
          </a:p>
          <a:p>
            <a:pPr algn="ctr">
              <a:lnSpc>
                <a:spcPts val="4040"/>
              </a:lnSpc>
            </a:pPr>
            <a:r>
              <a:rPr lang="en-US" sz="3200" dirty="0" smtClean="0">
                <a:latin typeface="Montserrat" charset="0"/>
                <a:ea typeface="Montserrat" charset="0"/>
                <a:cs typeface="Montserrat" charset="0"/>
              </a:rPr>
              <a:t>Your Title</a:t>
            </a:r>
            <a:endParaRPr lang="en-US" sz="1300" dirty="0" smtClean="0">
              <a:latin typeface="Montserrat" charset="0"/>
              <a:ea typeface="Montserrat" charset="0"/>
              <a:cs typeface="Montserrat" charset="0"/>
            </a:endParaRPr>
          </a:p>
          <a:p>
            <a:pPr algn="ctr">
              <a:lnSpc>
                <a:spcPts val="4040"/>
              </a:lnSpc>
            </a:pPr>
            <a:r>
              <a:rPr lang="en-US" sz="2000" dirty="0">
                <a:latin typeface="Montserrat" charset="0"/>
                <a:ea typeface="Montserrat" charset="0"/>
                <a:cs typeface="Montserrat" charset="0"/>
              </a:rPr>
              <a:t>A company is an association or collection of </a:t>
            </a:r>
          </a:p>
        </p:txBody>
      </p:sp>
      <p:sp>
        <p:nvSpPr>
          <p:cNvPr id="53" name="TextBox 52"/>
          <p:cNvSpPr txBox="1"/>
          <p:nvPr/>
        </p:nvSpPr>
        <p:spPr>
          <a:xfrm>
            <a:off x="9066210" y="9234211"/>
            <a:ext cx="2894931" cy="2810984"/>
          </a:xfrm>
          <a:prstGeom prst="rect">
            <a:avLst/>
          </a:prstGeom>
          <a:noFill/>
        </p:spPr>
        <p:txBody>
          <a:bodyPr wrap="square" lIns="243797" tIns="121899" rIns="243797" bIns="121899" rtlCol="0">
            <a:spAutoFit/>
          </a:bodyPr>
          <a:lstStyle/>
          <a:p>
            <a:pPr algn="ctr">
              <a:lnSpc>
                <a:spcPts val="4040"/>
              </a:lnSpc>
            </a:pPr>
            <a:r>
              <a:rPr lang="en-US" sz="3200" dirty="0" smtClean="0">
                <a:latin typeface="Montserrat" charset="0"/>
                <a:ea typeface="Montserrat" charset="0"/>
                <a:cs typeface="Montserrat" charset="0"/>
              </a:rPr>
              <a:t>2004</a:t>
            </a:r>
          </a:p>
          <a:p>
            <a:pPr algn="ctr">
              <a:lnSpc>
                <a:spcPts val="4040"/>
              </a:lnSpc>
            </a:pPr>
            <a:r>
              <a:rPr lang="en-US" sz="3200" dirty="0" smtClean="0">
                <a:latin typeface="Montserrat" charset="0"/>
                <a:ea typeface="Montserrat" charset="0"/>
                <a:cs typeface="Montserrat" charset="0"/>
              </a:rPr>
              <a:t>Your Title</a:t>
            </a:r>
            <a:endParaRPr lang="en-US" sz="1300" dirty="0" smtClean="0">
              <a:latin typeface="Montserrat" charset="0"/>
              <a:ea typeface="Montserrat" charset="0"/>
              <a:cs typeface="Montserrat" charset="0"/>
            </a:endParaRPr>
          </a:p>
          <a:p>
            <a:pPr algn="ctr">
              <a:lnSpc>
                <a:spcPts val="4040"/>
              </a:lnSpc>
            </a:pPr>
            <a:r>
              <a:rPr lang="en-US" sz="2000" dirty="0">
                <a:latin typeface="Montserrat" charset="0"/>
                <a:ea typeface="Montserrat" charset="0"/>
                <a:cs typeface="Montserrat" charset="0"/>
              </a:rPr>
              <a:t>A company is an association or collection of </a:t>
            </a:r>
          </a:p>
        </p:txBody>
      </p:sp>
      <p:sp>
        <p:nvSpPr>
          <p:cNvPr id="56" name="TextBox 55"/>
          <p:cNvSpPr txBox="1"/>
          <p:nvPr/>
        </p:nvSpPr>
        <p:spPr>
          <a:xfrm>
            <a:off x="19075498" y="3959976"/>
            <a:ext cx="2894931" cy="2810984"/>
          </a:xfrm>
          <a:prstGeom prst="rect">
            <a:avLst/>
          </a:prstGeom>
          <a:noFill/>
        </p:spPr>
        <p:txBody>
          <a:bodyPr wrap="square" lIns="243797" tIns="121899" rIns="243797" bIns="121899" rtlCol="0">
            <a:spAutoFit/>
          </a:bodyPr>
          <a:lstStyle/>
          <a:p>
            <a:pPr algn="ctr">
              <a:lnSpc>
                <a:spcPts val="4040"/>
              </a:lnSpc>
            </a:pPr>
            <a:r>
              <a:rPr lang="en-US" sz="3200" dirty="0" smtClean="0">
                <a:latin typeface="Montserrat" charset="0"/>
                <a:ea typeface="Montserrat" charset="0"/>
                <a:cs typeface="Montserrat" charset="0"/>
              </a:rPr>
              <a:t>2010</a:t>
            </a:r>
          </a:p>
          <a:p>
            <a:pPr algn="ctr">
              <a:lnSpc>
                <a:spcPts val="4040"/>
              </a:lnSpc>
            </a:pPr>
            <a:r>
              <a:rPr lang="en-US" sz="3200" dirty="0" smtClean="0">
                <a:latin typeface="Montserrat" charset="0"/>
                <a:ea typeface="Montserrat" charset="0"/>
                <a:cs typeface="Montserrat" charset="0"/>
              </a:rPr>
              <a:t>Your Title</a:t>
            </a:r>
            <a:endParaRPr lang="en-US" sz="1300" dirty="0" smtClean="0">
              <a:latin typeface="Montserrat" charset="0"/>
              <a:ea typeface="Montserrat" charset="0"/>
              <a:cs typeface="Montserrat" charset="0"/>
            </a:endParaRPr>
          </a:p>
          <a:p>
            <a:pPr algn="ctr">
              <a:lnSpc>
                <a:spcPts val="4040"/>
              </a:lnSpc>
            </a:pPr>
            <a:r>
              <a:rPr lang="en-US" sz="2000" dirty="0">
                <a:latin typeface="Montserrat" charset="0"/>
                <a:ea typeface="Montserrat" charset="0"/>
                <a:cs typeface="Montserrat" charset="0"/>
              </a:rPr>
              <a:t>A company is an association or collection of </a:t>
            </a:r>
          </a:p>
        </p:txBody>
      </p:sp>
      <p:sp>
        <p:nvSpPr>
          <p:cNvPr id="57" name="TextBox 56"/>
          <p:cNvSpPr txBox="1"/>
          <p:nvPr/>
        </p:nvSpPr>
        <p:spPr>
          <a:xfrm>
            <a:off x="15741637" y="9234211"/>
            <a:ext cx="2894931" cy="2810984"/>
          </a:xfrm>
          <a:prstGeom prst="rect">
            <a:avLst/>
          </a:prstGeom>
          <a:noFill/>
        </p:spPr>
        <p:txBody>
          <a:bodyPr wrap="square" lIns="243797" tIns="121899" rIns="243797" bIns="121899" rtlCol="0">
            <a:spAutoFit/>
          </a:bodyPr>
          <a:lstStyle/>
          <a:p>
            <a:pPr algn="ctr">
              <a:lnSpc>
                <a:spcPts val="4040"/>
              </a:lnSpc>
            </a:pPr>
            <a:r>
              <a:rPr lang="en-US" sz="3200" dirty="0" smtClean="0">
                <a:latin typeface="Montserrat" charset="0"/>
                <a:ea typeface="Montserrat" charset="0"/>
                <a:cs typeface="Montserrat" charset="0"/>
              </a:rPr>
              <a:t>2008</a:t>
            </a:r>
          </a:p>
          <a:p>
            <a:pPr algn="ctr">
              <a:lnSpc>
                <a:spcPts val="4040"/>
              </a:lnSpc>
            </a:pPr>
            <a:r>
              <a:rPr lang="en-US" sz="3200" dirty="0" smtClean="0">
                <a:latin typeface="Montserrat" charset="0"/>
                <a:ea typeface="Montserrat" charset="0"/>
                <a:cs typeface="Montserrat" charset="0"/>
              </a:rPr>
              <a:t>Your Title</a:t>
            </a:r>
            <a:endParaRPr lang="en-US" sz="1300" dirty="0" smtClean="0">
              <a:latin typeface="Montserrat" charset="0"/>
              <a:ea typeface="Montserrat" charset="0"/>
              <a:cs typeface="Montserrat" charset="0"/>
            </a:endParaRPr>
          </a:p>
          <a:p>
            <a:pPr algn="ctr">
              <a:lnSpc>
                <a:spcPts val="4040"/>
              </a:lnSpc>
            </a:pPr>
            <a:r>
              <a:rPr lang="en-US" sz="2000" dirty="0">
                <a:latin typeface="Montserrat" charset="0"/>
                <a:ea typeface="Montserrat" charset="0"/>
                <a:cs typeface="Montserrat" charset="0"/>
              </a:rPr>
              <a:t>A company is an association or collection of </a:t>
            </a:r>
          </a:p>
        </p:txBody>
      </p:sp>
      <p:sp>
        <p:nvSpPr>
          <p:cNvPr id="58" name="Shape 2637"/>
          <p:cNvSpPr/>
          <p:nvPr/>
        </p:nvSpPr>
        <p:spPr>
          <a:xfrm>
            <a:off x="3769089" y="5074147"/>
            <a:ext cx="461291" cy="845696"/>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9" name="Shape 2638"/>
          <p:cNvSpPr/>
          <p:nvPr/>
        </p:nvSpPr>
        <p:spPr>
          <a:xfrm>
            <a:off x="6670434" y="10396156"/>
            <a:ext cx="845406" cy="846195"/>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0" name="Shape 2639"/>
          <p:cNvSpPr/>
          <p:nvPr/>
        </p:nvSpPr>
        <p:spPr>
          <a:xfrm>
            <a:off x="10110526" y="5260354"/>
            <a:ext cx="845696" cy="538171"/>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2" name="Shape 2748"/>
          <p:cNvSpPr/>
          <p:nvPr/>
        </p:nvSpPr>
        <p:spPr>
          <a:xfrm>
            <a:off x="13523473" y="10327340"/>
            <a:ext cx="845696" cy="84569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3" name="Shape 2749"/>
          <p:cNvSpPr/>
          <p:nvPr/>
        </p:nvSpPr>
        <p:spPr>
          <a:xfrm>
            <a:off x="16931361" y="5138642"/>
            <a:ext cx="538171" cy="845696"/>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4" name="Shape 2750"/>
          <p:cNvSpPr/>
          <p:nvPr/>
        </p:nvSpPr>
        <p:spPr>
          <a:xfrm>
            <a:off x="20153683" y="10396156"/>
            <a:ext cx="384409" cy="845696"/>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0678425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111814" y="3157241"/>
            <a:ext cx="5578995" cy="9264818"/>
            <a:chOff x="3338296" y="1084264"/>
            <a:chExt cx="5625733" cy="9342436"/>
          </a:xfrm>
          <a:solidFill>
            <a:schemeClr val="bg1">
              <a:lumMod val="85000"/>
            </a:schemeClr>
          </a:solidFill>
        </p:grpSpPr>
        <p:sp>
          <p:nvSpPr>
            <p:cNvPr id="44"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5"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6"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7"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8"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9"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0"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1"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2"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3"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4"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5"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6"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7"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8"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59"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0"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1"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0"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3"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4"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5"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6"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7"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8"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9"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1"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4"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5"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6"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7"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8"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9"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0"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1"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2"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3"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4"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5"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6"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7"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8"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9"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0"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1"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2"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3"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4"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5"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6"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7"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4"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5"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6"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7"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8"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9"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0"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1"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2"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3"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4"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5"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6"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7"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8"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9"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0"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1"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2"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3"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4"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5"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6"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7"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8"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9"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0"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1"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2"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3"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4"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5"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6"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7"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8"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9"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0"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1"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2"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3"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4"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5"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6"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7"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8"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9"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0"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1"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2"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3"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4"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5"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6"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7"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8"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9"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0"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1"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2"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3"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4"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5"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6"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7"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8"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9"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0"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1"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2"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3"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4"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5"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6"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7"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8"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9"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0"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1"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2"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3"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4"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5"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6"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7"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8"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9"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0"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1"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2"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3"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4"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5"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6"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7"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8"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29"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0"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1"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2"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3"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4"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5"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6"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7"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8"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39"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0"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1"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2"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3"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4"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5"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6"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7"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8"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49"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0"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1"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2"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3"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4"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5"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6"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7"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8"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59"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0"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1"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2"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3"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4"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5"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6"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7"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8"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69"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0"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1"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2"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3"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4"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5"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6"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7"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8"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79"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80"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grpSp>
      <p:sp>
        <p:nvSpPr>
          <p:cNvPr id="294" name="TextBox 293"/>
          <p:cNvSpPr txBox="1"/>
          <p:nvPr/>
        </p:nvSpPr>
        <p:spPr>
          <a:xfrm>
            <a:off x="3613587" y="1390006"/>
            <a:ext cx="17087414" cy="1107996"/>
          </a:xfrm>
          <a:prstGeom prst="rect">
            <a:avLst/>
          </a:prstGeom>
          <a:noFill/>
        </p:spPr>
        <p:txBody>
          <a:bodyPr wrap="square" rtlCol="0">
            <a:spAutoFit/>
          </a:bodyPr>
          <a:lstStyle/>
          <a:p>
            <a:pPr algn="ctr"/>
            <a:r>
              <a:rPr lang="en-US" sz="6600" spc="600" smtClean="0">
                <a:solidFill>
                  <a:schemeClr val="tx2"/>
                </a:solidFill>
                <a:latin typeface="Montserrat" charset="0"/>
                <a:ea typeface="Montserrat" charset="0"/>
                <a:cs typeface="Montserrat" charset="0"/>
              </a:rPr>
              <a:t>UNITED KINGDOM EDITABLE </a:t>
            </a:r>
            <a:r>
              <a:rPr lang="en-US" sz="6600" spc="600" dirty="0" smtClean="0">
                <a:solidFill>
                  <a:schemeClr val="tx2"/>
                </a:solidFill>
                <a:latin typeface="Montserrat" charset="0"/>
                <a:ea typeface="Montserrat" charset="0"/>
                <a:cs typeface="Montserrat" charset="0"/>
              </a:rPr>
              <a:t>MAP</a:t>
            </a:r>
            <a:endParaRPr lang="en-US" sz="9600" spc="600" dirty="0">
              <a:solidFill>
                <a:schemeClr val="tx2"/>
              </a:solidFill>
              <a:latin typeface="Montserrat" charset="0"/>
              <a:ea typeface="Montserrat" charset="0"/>
              <a:cs typeface="Montserrat" charset="0"/>
            </a:endParaRPr>
          </a:p>
        </p:txBody>
      </p:sp>
      <p:sp>
        <p:nvSpPr>
          <p:cNvPr id="295" name="TextBox 294"/>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96" name="TextBox 295"/>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281" name="Group 280"/>
          <p:cNvGrpSpPr/>
          <p:nvPr/>
        </p:nvGrpSpPr>
        <p:grpSpPr>
          <a:xfrm>
            <a:off x="11314658" y="4338259"/>
            <a:ext cx="11003809" cy="6612521"/>
            <a:chOff x="11972291" y="4332249"/>
            <a:chExt cx="12640147" cy="7595846"/>
          </a:xfrm>
        </p:grpSpPr>
        <p:sp>
          <p:nvSpPr>
            <p:cNvPr id="282" name="Rectangle 281"/>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83" name="Rectangle 282"/>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84" name="TextBox 283"/>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285" name="Rectangle 284"/>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86" name="Rectangle 285"/>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87" name="TextBox 286"/>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288" name="Rectangle 287"/>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89" name="Rectangle 288"/>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97" name="TextBox 296"/>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298" name="Rectangle 297"/>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99" name="Rectangle 298"/>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00" name="TextBox 299"/>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301" name="TextBox 300"/>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2257741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 name="Group 172"/>
          <p:cNvGrpSpPr/>
          <p:nvPr/>
        </p:nvGrpSpPr>
        <p:grpSpPr>
          <a:xfrm>
            <a:off x="13345540" y="3540995"/>
            <a:ext cx="8493826" cy="9336805"/>
            <a:chOff x="8029079" y="2927480"/>
            <a:chExt cx="8466170" cy="9306404"/>
          </a:xfrm>
          <a:solidFill>
            <a:schemeClr val="bg1">
              <a:lumMod val="85000"/>
            </a:schemeClr>
          </a:solidFill>
        </p:grpSpPr>
        <p:sp>
          <p:nvSpPr>
            <p:cNvPr id="174"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75"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76"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77"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78"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79"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0"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1"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solidFill>
              <a:schemeClr val="accent1"/>
            </a:solid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2"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3"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4"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5"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6"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7"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8"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89"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0"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1"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2"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3"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4"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5"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6"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7"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8"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199"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solidFill>
              <a:schemeClr val="accent2"/>
            </a:solid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0"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1"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2"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3"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4"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5"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6"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7"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8"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09"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10"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11"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12"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13"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14"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15"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sp>
          <p:nvSpPr>
            <p:cNvPr id="216"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ontserrat" charset="0"/>
              </a:endParaRPr>
            </a:p>
          </p:txBody>
        </p:sp>
      </p:grpSp>
      <p:sp>
        <p:nvSpPr>
          <p:cNvPr id="70" name="TextBox 69"/>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INDIA EDITABLE MAP</a:t>
            </a:r>
            <a:endParaRPr lang="en-US" sz="9600" spc="600" dirty="0">
              <a:solidFill>
                <a:schemeClr val="tx2"/>
              </a:solidFill>
              <a:latin typeface="Montserrat" charset="0"/>
              <a:ea typeface="Montserrat" charset="0"/>
              <a:cs typeface="Montserrat" charset="0"/>
            </a:endParaRPr>
          </a:p>
        </p:txBody>
      </p:sp>
      <p:sp>
        <p:nvSpPr>
          <p:cNvPr id="71" name="TextBox 70"/>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72" name="TextBox 71"/>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53" name="Group 52"/>
          <p:cNvGrpSpPr/>
          <p:nvPr/>
        </p:nvGrpSpPr>
        <p:grpSpPr>
          <a:xfrm>
            <a:off x="1476563" y="4338259"/>
            <a:ext cx="11003809" cy="6612521"/>
            <a:chOff x="11972291" y="4332249"/>
            <a:chExt cx="12640147" cy="7595846"/>
          </a:xfrm>
        </p:grpSpPr>
        <p:sp>
          <p:nvSpPr>
            <p:cNvPr id="54" name="Rectangle 53"/>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5" name="Rectangle 54"/>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7" name="TextBox 56"/>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58" name="Rectangle 57"/>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9" name="Rectangle 58"/>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0" name="TextBox 59"/>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61" name="Rectangle 60"/>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2" name="Rectangle 61"/>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3" name="TextBox 62"/>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64" name="Rectangle 63"/>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5" name="Rectangle 64"/>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66" name="TextBox 65"/>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73" name="TextBox 72"/>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7749923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 name="Group 92"/>
          <p:cNvGrpSpPr/>
          <p:nvPr/>
        </p:nvGrpSpPr>
        <p:grpSpPr>
          <a:xfrm>
            <a:off x="2090057" y="3625568"/>
            <a:ext cx="8689885" cy="8837086"/>
            <a:chOff x="3342265" y="3367081"/>
            <a:chExt cx="7055977" cy="7175501"/>
          </a:xfrm>
          <a:solidFill>
            <a:schemeClr val="bg1">
              <a:lumMod val="85000"/>
            </a:schemeClr>
          </a:solidFill>
        </p:grpSpPr>
        <p:sp>
          <p:nvSpPr>
            <p:cNvPr id="94"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5"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6"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7"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8"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9"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0"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1"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2"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3"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4"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5"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6"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7"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8"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09"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0"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1"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2"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3"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4"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5"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6"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7"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8"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19"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0"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1"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grpSp>
      <p:sp>
        <p:nvSpPr>
          <p:cNvPr id="55" name="TextBox 54"/>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BRAZIL EDITABLE MAP</a:t>
            </a:r>
            <a:endParaRPr lang="en-US" sz="9600" spc="600" dirty="0">
              <a:solidFill>
                <a:schemeClr val="tx2"/>
              </a:solidFill>
              <a:latin typeface="Montserrat" charset="0"/>
              <a:ea typeface="Montserrat" charset="0"/>
              <a:cs typeface="Montserrat" charset="0"/>
            </a:endParaRPr>
          </a:p>
        </p:txBody>
      </p:sp>
      <p:sp>
        <p:nvSpPr>
          <p:cNvPr id="56" name="TextBox 55"/>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57" name="TextBox 56"/>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38" name="Group 37"/>
          <p:cNvGrpSpPr/>
          <p:nvPr/>
        </p:nvGrpSpPr>
        <p:grpSpPr>
          <a:xfrm>
            <a:off x="11771117" y="4338259"/>
            <a:ext cx="11003809" cy="6612521"/>
            <a:chOff x="11972291" y="4332249"/>
            <a:chExt cx="12640147" cy="7595846"/>
          </a:xfrm>
        </p:grpSpPr>
        <p:sp>
          <p:nvSpPr>
            <p:cNvPr id="39" name="Rectangle 38"/>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0" name="Rectangle 39"/>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2" name="TextBox 41"/>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43" name="Rectangle 42"/>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4" name="Rectangle 43"/>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5" name="TextBox 44"/>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46" name="Rectangle 45"/>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7" name="Rectangle 46"/>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8" name="TextBox 47"/>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49" name="Rectangle 48"/>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0" name="Rectangle 49"/>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1" name="TextBox 50"/>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58" name="TextBox 57"/>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8083090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1" name="Group 280"/>
          <p:cNvGrpSpPr/>
          <p:nvPr/>
        </p:nvGrpSpPr>
        <p:grpSpPr>
          <a:xfrm>
            <a:off x="11157981" y="4279687"/>
            <a:ext cx="11661415" cy="8273930"/>
            <a:chOff x="9708784" y="2997891"/>
            <a:chExt cx="13564358" cy="9624094"/>
          </a:xfrm>
          <a:solidFill>
            <a:schemeClr val="bg1">
              <a:lumMod val="85000"/>
            </a:schemeClr>
          </a:solidFill>
        </p:grpSpPr>
        <p:sp>
          <p:nvSpPr>
            <p:cNvPr id="282"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83"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84"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85"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86"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87"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88"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solidFill>
              <a:schemeClr val="accent1"/>
            </a:solid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89"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90"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91"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92"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93"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94"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95"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solidFill>
              <a:schemeClr val="accent2"/>
            </a:solid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96"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97"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98"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grpSp>
      <p:sp>
        <p:nvSpPr>
          <p:cNvPr id="44" name="TextBox 43"/>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SPAIN EDITABLE MAP</a:t>
            </a:r>
            <a:endParaRPr lang="en-US" sz="9600" spc="600" dirty="0">
              <a:solidFill>
                <a:schemeClr val="tx2"/>
              </a:solidFill>
              <a:latin typeface="Montserrat" charset="0"/>
              <a:ea typeface="Montserrat" charset="0"/>
              <a:cs typeface="Montserrat" charset="0"/>
            </a:endParaRPr>
          </a:p>
        </p:txBody>
      </p:sp>
      <p:sp>
        <p:nvSpPr>
          <p:cNvPr id="45" name="TextBox 44"/>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46" name="TextBox 45"/>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27" name="Group 26"/>
          <p:cNvGrpSpPr/>
          <p:nvPr/>
        </p:nvGrpSpPr>
        <p:grpSpPr>
          <a:xfrm>
            <a:off x="1476563" y="4338259"/>
            <a:ext cx="11003809" cy="6612521"/>
            <a:chOff x="11972291" y="4332249"/>
            <a:chExt cx="12640147" cy="7595846"/>
          </a:xfrm>
        </p:grpSpPr>
        <p:sp>
          <p:nvSpPr>
            <p:cNvPr id="28" name="Rectangle 27"/>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9" name="Rectangle 28"/>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1" name="TextBox 30"/>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32" name="Rectangle 31"/>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3" name="Rectangle 32"/>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4" name="TextBox 33"/>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35" name="Rectangle 34"/>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6" name="Rectangle 35"/>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7" name="TextBox 36"/>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38" name="Rectangle 37"/>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9" name="Rectangle 38"/>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0" name="TextBox 39"/>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47" name="TextBox 46"/>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2691398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TextBox 60"/>
          <p:cNvSpPr txBox="1"/>
          <p:nvPr/>
        </p:nvSpPr>
        <p:spPr>
          <a:xfrm>
            <a:off x="6437618" y="1390006"/>
            <a:ext cx="11439350" cy="1107996"/>
          </a:xfrm>
          <a:prstGeom prst="rect">
            <a:avLst/>
          </a:prstGeom>
          <a:noFill/>
        </p:spPr>
        <p:txBody>
          <a:bodyPr wrap="none" rtlCol="0">
            <a:spAutoFit/>
          </a:bodyPr>
          <a:lstStyle/>
          <a:p>
            <a:pPr algn="ctr"/>
            <a:r>
              <a:rPr lang="en-US" sz="6600" spc="600" smtClean="0">
                <a:solidFill>
                  <a:schemeClr val="tx2"/>
                </a:solidFill>
                <a:latin typeface="Montserrat" charset="0"/>
                <a:ea typeface="Montserrat" charset="0"/>
                <a:cs typeface="Montserrat" charset="0"/>
              </a:rPr>
              <a:t>AFRICA </a:t>
            </a:r>
            <a:r>
              <a:rPr lang="en-US" sz="6600" spc="600" dirty="0" smtClean="0">
                <a:solidFill>
                  <a:schemeClr val="tx2"/>
                </a:solidFill>
                <a:latin typeface="Montserrat" charset="0"/>
                <a:ea typeface="Montserrat" charset="0"/>
                <a:cs typeface="Montserrat" charset="0"/>
              </a:rPr>
              <a:t>EDITABLE MAP</a:t>
            </a:r>
            <a:endParaRPr lang="en-US" sz="9600" spc="600" dirty="0">
              <a:solidFill>
                <a:schemeClr val="tx2"/>
              </a:solidFill>
              <a:latin typeface="Montserrat" charset="0"/>
              <a:ea typeface="Montserrat" charset="0"/>
              <a:cs typeface="Montserrat" charset="0"/>
            </a:endParaRPr>
          </a:p>
        </p:txBody>
      </p:sp>
      <p:sp>
        <p:nvSpPr>
          <p:cNvPr id="62" name="TextBox 61"/>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63" name="TextBox 62"/>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44" name="Group 43"/>
          <p:cNvGrpSpPr/>
          <p:nvPr/>
        </p:nvGrpSpPr>
        <p:grpSpPr>
          <a:xfrm>
            <a:off x="1315119" y="4128655"/>
            <a:ext cx="8625774" cy="8530871"/>
            <a:chOff x="501196" y="226586"/>
            <a:chExt cx="4487525" cy="4438153"/>
          </a:xfrm>
          <a:solidFill>
            <a:schemeClr val="bg1">
              <a:lumMod val="85000"/>
            </a:schemeClr>
          </a:solidFill>
        </p:grpSpPr>
        <p:sp>
          <p:nvSpPr>
            <p:cNvPr id="45" name="Freeform 13"/>
            <p:cNvSpPr>
              <a:spLocks/>
            </p:cNvSpPr>
            <p:nvPr/>
          </p:nvSpPr>
          <p:spPr bwMode="auto">
            <a:xfrm>
              <a:off x="2347097" y="2489839"/>
              <a:ext cx="32365" cy="31848"/>
            </a:xfrm>
            <a:custGeom>
              <a:avLst/>
              <a:gdLst>
                <a:gd name="T0" fmla="*/ 12 w 16"/>
                <a:gd name="T1" fmla="*/ 0 h 17"/>
                <a:gd name="T2" fmla="*/ 9 w 16"/>
                <a:gd name="T3" fmla="*/ 0 h 17"/>
                <a:gd name="T4" fmla="*/ 5 w 16"/>
                <a:gd name="T5" fmla="*/ 3 h 17"/>
                <a:gd name="T6" fmla="*/ 3 w 16"/>
                <a:gd name="T7" fmla="*/ 4 h 17"/>
                <a:gd name="T8" fmla="*/ 1 w 16"/>
                <a:gd name="T9" fmla="*/ 11 h 17"/>
                <a:gd name="T10" fmla="*/ 3 w 16"/>
                <a:gd name="T11" fmla="*/ 17 h 17"/>
                <a:gd name="T12" fmla="*/ 5 w 16"/>
                <a:gd name="T13" fmla="*/ 17 h 17"/>
                <a:gd name="T14" fmla="*/ 9 w 16"/>
                <a:gd name="T15" fmla="*/ 11 h 17"/>
                <a:gd name="T16" fmla="*/ 10 w 16"/>
                <a:gd name="T17" fmla="*/ 9 h 17"/>
                <a:gd name="T18" fmla="*/ 12 w 16"/>
                <a:gd name="T19" fmla="*/ 8 h 17"/>
                <a:gd name="T20" fmla="*/ 14 w 16"/>
                <a:gd name="T21" fmla="*/ 6 h 17"/>
                <a:gd name="T22" fmla="*/ 16 w 16"/>
                <a:gd name="T23" fmla="*/ 2 h 17"/>
                <a:gd name="T24" fmla="*/ 12 w 16"/>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2" y="0"/>
                  </a:moveTo>
                  <a:cubicBezTo>
                    <a:pt x="11" y="0"/>
                    <a:pt x="10" y="0"/>
                    <a:pt x="9" y="0"/>
                  </a:cubicBezTo>
                  <a:cubicBezTo>
                    <a:pt x="7" y="1"/>
                    <a:pt x="6" y="2"/>
                    <a:pt x="5" y="3"/>
                  </a:cubicBezTo>
                  <a:cubicBezTo>
                    <a:pt x="4" y="3"/>
                    <a:pt x="3" y="4"/>
                    <a:pt x="3" y="4"/>
                  </a:cubicBezTo>
                  <a:cubicBezTo>
                    <a:pt x="1" y="5"/>
                    <a:pt x="0" y="9"/>
                    <a:pt x="1" y="11"/>
                  </a:cubicBezTo>
                  <a:cubicBezTo>
                    <a:pt x="1" y="12"/>
                    <a:pt x="1" y="16"/>
                    <a:pt x="3" y="17"/>
                  </a:cubicBezTo>
                  <a:cubicBezTo>
                    <a:pt x="4" y="17"/>
                    <a:pt x="4" y="17"/>
                    <a:pt x="5" y="17"/>
                  </a:cubicBezTo>
                  <a:cubicBezTo>
                    <a:pt x="8" y="17"/>
                    <a:pt x="9" y="13"/>
                    <a:pt x="9" y="11"/>
                  </a:cubicBezTo>
                  <a:cubicBezTo>
                    <a:pt x="9" y="10"/>
                    <a:pt x="10" y="10"/>
                    <a:pt x="10" y="9"/>
                  </a:cubicBezTo>
                  <a:cubicBezTo>
                    <a:pt x="10" y="8"/>
                    <a:pt x="10" y="8"/>
                    <a:pt x="12" y="8"/>
                  </a:cubicBezTo>
                  <a:cubicBezTo>
                    <a:pt x="12" y="7"/>
                    <a:pt x="13" y="7"/>
                    <a:pt x="14" y="6"/>
                  </a:cubicBezTo>
                  <a:cubicBezTo>
                    <a:pt x="16" y="5"/>
                    <a:pt x="16" y="3"/>
                    <a:pt x="16" y="2"/>
                  </a:cubicBezTo>
                  <a:cubicBezTo>
                    <a:pt x="16" y="1"/>
                    <a:pt x="15" y="0"/>
                    <a:pt x="12"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6" name="Freeform 14"/>
            <p:cNvSpPr>
              <a:spLocks/>
            </p:cNvSpPr>
            <p:nvPr/>
          </p:nvSpPr>
          <p:spPr bwMode="auto">
            <a:xfrm>
              <a:off x="2397318" y="2411760"/>
              <a:ext cx="18972" cy="18492"/>
            </a:xfrm>
            <a:custGeom>
              <a:avLst/>
              <a:gdLst>
                <a:gd name="T0" fmla="*/ 7 w 9"/>
                <a:gd name="T1" fmla="*/ 1 h 10"/>
                <a:gd name="T2" fmla="*/ 5 w 9"/>
                <a:gd name="T3" fmla="*/ 0 h 10"/>
                <a:gd name="T4" fmla="*/ 2 w 9"/>
                <a:gd name="T5" fmla="*/ 1 h 10"/>
                <a:gd name="T6" fmla="*/ 0 w 9"/>
                <a:gd name="T7" fmla="*/ 8 h 10"/>
                <a:gd name="T8" fmla="*/ 0 w 9"/>
                <a:gd name="T9" fmla="*/ 9 h 10"/>
                <a:gd name="T10" fmla="*/ 2 w 9"/>
                <a:gd name="T11" fmla="*/ 10 h 10"/>
                <a:gd name="T12" fmla="*/ 2 w 9"/>
                <a:gd name="T13" fmla="*/ 10 h 10"/>
                <a:gd name="T14" fmla="*/ 2 w 9"/>
                <a:gd name="T15" fmla="*/ 10 h 10"/>
                <a:gd name="T16" fmla="*/ 9 w 9"/>
                <a:gd name="T17" fmla="*/ 5 h 10"/>
                <a:gd name="T18" fmla="*/ 7 w 9"/>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1"/>
                  </a:moveTo>
                  <a:cubicBezTo>
                    <a:pt x="7" y="0"/>
                    <a:pt x="6" y="0"/>
                    <a:pt x="5" y="0"/>
                  </a:cubicBezTo>
                  <a:cubicBezTo>
                    <a:pt x="4" y="0"/>
                    <a:pt x="3" y="0"/>
                    <a:pt x="2" y="1"/>
                  </a:cubicBezTo>
                  <a:cubicBezTo>
                    <a:pt x="1" y="3"/>
                    <a:pt x="0" y="7"/>
                    <a:pt x="0" y="8"/>
                  </a:cubicBezTo>
                  <a:cubicBezTo>
                    <a:pt x="0" y="9"/>
                    <a:pt x="0" y="9"/>
                    <a:pt x="0" y="9"/>
                  </a:cubicBezTo>
                  <a:cubicBezTo>
                    <a:pt x="2" y="10"/>
                    <a:pt x="2" y="10"/>
                    <a:pt x="2" y="10"/>
                  </a:cubicBezTo>
                  <a:cubicBezTo>
                    <a:pt x="2" y="10"/>
                    <a:pt x="2" y="10"/>
                    <a:pt x="2" y="10"/>
                  </a:cubicBezTo>
                  <a:cubicBezTo>
                    <a:pt x="2" y="10"/>
                    <a:pt x="2" y="10"/>
                    <a:pt x="2" y="10"/>
                  </a:cubicBezTo>
                  <a:cubicBezTo>
                    <a:pt x="5" y="10"/>
                    <a:pt x="8" y="7"/>
                    <a:pt x="9" y="5"/>
                  </a:cubicBezTo>
                  <a:cubicBezTo>
                    <a:pt x="9" y="3"/>
                    <a:pt x="9" y="2"/>
                    <a:pt x="7" y="1"/>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8" name="Freeform 15"/>
            <p:cNvSpPr>
              <a:spLocks/>
            </p:cNvSpPr>
            <p:nvPr/>
          </p:nvSpPr>
          <p:spPr bwMode="auto">
            <a:xfrm>
              <a:off x="586014" y="1575497"/>
              <a:ext cx="30133" cy="39039"/>
            </a:xfrm>
            <a:custGeom>
              <a:avLst/>
              <a:gdLst>
                <a:gd name="T0" fmla="*/ 6 w 15"/>
                <a:gd name="T1" fmla="*/ 0 h 21"/>
                <a:gd name="T2" fmla="*/ 2 w 15"/>
                <a:gd name="T3" fmla="*/ 4 h 21"/>
                <a:gd name="T4" fmla="*/ 1 w 15"/>
                <a:gd name="T5" fmla="*/ 13 h 21"/>
                <a:gd name="T6" fmla="*/ 3 w 15"/>
                <a:gd name="T7" fmla="*/ 15 h 21"/>
                <a:gd name="T8" fmla="*/ 4 w 15"/>
                <a:gd name="T9" fmla="*/ 16 h 21"/>
                <a:gd name="T10" fmla="*/ 4 w 15"/>
                <a:gd name="T11" fmla="*/ 17 h 21"/>
                <a:gd name="T12" fmla="*/ 5 w 15"/>
                <a:gd name="T13" fmla="*/ 20 h 21"/>
                <a:gd name="T14" fmla="*/ 7 w 15"/>
                <a:gd name="T15" fmla="*/ 21 h 21"/>
                <a:gd name="T16" fmla="*/ 8 w 15"/>
                <a:gd name="T17" fmla="*/ 21 h 21"/>
                <a:gd name="T18" fmla="*/ 14 w 15"/>
                <a:gd name="T19" fmla="*/ 12 h 21"/>
                <a:gd name="T20" fmla="*/ 14 w 15"/>
                <a:gd name="T21" fmla="*/ 11 h 21"/>
                <a:gd name="T22" fmla="*/ 12 w 15"/>
                <a:gd name="T23" fmla="*/ 4 h 21"/>
                <a:gd name="T24" fmla="*/ 6 w 15"/>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6" y="0"/>
                  </a:moveTo>
                  <a:cubicBezTo>
                    <a:pt x="5" y="0"/>
                    <a:pt x="3" y="1"/>
                    <a:pt x="2" y="4"/>
                  </a:cubicBezTo>
                  <a:cubicBezTo>
                    <a:pt x="1" y="7"/>
                    <a:pt x="0" y="11"/>
                    <a:pt x="1" y="13"/>
                  </a:cubicBezTo>
                  <a:cubicBezTo>
                    <a:pt x="2" y="14"/>
                    <a:pt x="3" y="15"/>
                    <a:pt x="3" y="15"/>
                  </a:cubicBezTo>
                  <a:cubicBezTo>
                    <a:pt x="4" y="16"/>
                    <a:pt x="4" y="16"/>
                    <a:pt x="4" y="16"/>
                  </a:cubicBezTo>
                  <a:cubicBezTo>
                    <a:pt x="4" y="16"/>
                    <a:pt x="4" y="17"/>
                    <a:pt x="4" y="17"/>
                  </a:cubicBezTo>
                  <a:cubicBezTo>
                    <a:pt x="4" y="18"/>
                    <a:pt x="4" y="19"/>
                    <a:pt x="5" y="20"/>
                  </a:cubicBezTo>
                  <a:cubicBezTo>
                    <a:pt x="5" y="21"/>
                    <a:pt x="6" y="21"/>
                    <a:pt x="7" y="21"/>
                  </a:cubicBezTo>
                  <a:cubicBezTo>
                    <a:pt x="8" y="21"/>
                    <a:pt x="8" y="21"/>
                    <a:pt x="8" y="21"/>
                  </a:cubicBezTo>
                  <a:cubicBezTo>
                    <a:pt x="11" y="21"/>
                    <a:pt x="13" y="16"/>
                    <a:pt x="14" y="12"/>
                  </a:cubicBezTo>
                  <a:cubicBezTo>
                    <a:pt x="14" y="11"/>
                    <a:pt x="14" y="11"/>
                    <a:pt x="14" y="11"/>
                  </a:cubicBezTo>
                  <a:cubicBezTo>
                    <a:pt x="15" y="9"/>
                    <a:pt x="14" y="6"/>
                    <a:pt x="12" y="4"/>
                  </a:cubicBezTo>
                  <a:cubicBezTo>
                    <a:pt x="11" y="2"/>
                    <a:pt x="8" y="0"/>
                    <a:pt x="6"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49" name="Freeform 16"/>
            <p:cNvSpPr>
              <a:spLocks/>
            </p:cNvSpPr>
            <p:nvPr/>
          </p:nvSpPr>
          <p:spPr bwMode="auto">
            <a:xfrm>
              <a:off x="634003" y="1513856"/>
              <a:ext cx="31249" cy="26711"/>
            </a:xfrm>
            <a:custGeom>
              <a:avLst/>
              <a:gdLst>
                <a:gd name="T0" fmla="*/ 11 w 15"/>
                <a:gd name="T1" fmla="*/ 1 h 14"/>
                <a:gd name="T2" fmla="*/ 8 w 15"/>
                <a:gd name="T3" fmla="*/ 0 h 14"/>
                <a:gd name="T4" fmla="*/ 2 w 15"/>
                <a:gd name="T5" fmla="*/ 3 h 14"/>
                <a:gd name="T6" fmla="*/ 0 w 15"/>
                <a:gd name="T7" fmla="*/ 9 h 14"/>
                <a:gd name="T8" fmla="*/ 6 w 15"/>
                <a:gd name="T9" fmla="*/ 14 h 14"/>
                <a:gd name="T10" fmla="*/ 8 w 15"/>
                <a:gd name="T11" fmla="*/ 14 h 14"/>
                <a:gd name="T12" fmla="*/ 14 w 15"/>
                <a:gd name="T13" fmla="*/ 9 h 14"/>
                <a:gd name="T14" fmla="*/ 11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1" y="1"/>
                  </a:moveTo>
                  <a:cubicBezTo>
                    <a:pt x="10" y="1"/>
                    <a:pt x="9" y="0"/>
                    <a:pt x="8" y="0"/>
                  </a:cubicBezTo>
                  <a:cubicBezTo>
                    <a:pt x="6" y="0"/>
                    <a:pt x="3" y="2"/>
                    <a:pt x="2" y="3"/>
                  </a:cubicBezTo>
                  <a:cubicBezTo>
                    <a:pt x="0" y="5"/>
                    <a:pt x="0" y="7"/>
                    <a:pt x="0" y="9"/>
                  </a:cubicBezTo>
                  <a:cubicBezTo>
                    <a:pt x="1" y="11"/>
                    <a:pt x="5" y="14"/>
                    <a:pt x="6" y="14"/>
                  </a:cubicBezTo>
                  <a:cubicBezTo>
                    <a:pt x="7" y="14"/>
                    <a:pt x="7" y="14"/>
                    <a:pt x="8" y="14"/>
                  </a:cubicBezTo>
                  <a:cubicBezTo>
                    <a:pt x="11" y="14"/>
                    <a:pt x="13" y="12"/>
                    <a:pt x="14" y="9"/>
                  </a:cubicBezTo>
                  <a:cubicBezTo>
                    <a:pt x="15" y="6"/>
                    <a:pt x="14" y="3"/>
                    <a:pt x="11" y="1"/>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0" name="Freeform 17"/>
            <p:cNvSpPr>
              <a:spLocks/>
            </p:cNvSpPr>
            <p:nvPr/>
          </p:nvSpPr>
          <p:spPr bwMode="auto">
            <a:xfrm>
              <a:off x="543605" y="1591934"/>
              <a:ext cx="24552" cy="18492"/>
            </a:xfrm>
            <a:custGeom>
              <a:avLst/>
              <a:gdLst>
                <a:gd name="T0" fmla="*/ 8 w 12"/>
                <a:gd name="T1" fmla="*/ 0 h 10"/>
                <a:gd name="T2" fmla="*/ 6 w 12"/>
                <a:gd name="T3" fmla="*/ 0 h 10"/>
                <a:gd name="T4" fmla="*/ 1 w 12"/>
                <a:gd name="T5" fmla="*/ 4 h 10"/>
                <a:gd name="T6" fmla="*/ 3 w 12"/>
                <a:gd name="T7" fmla="*/ 9 h 10"/>
                <a:gd name="T8" fmla="*/ 6 w 12"/>
                <a:gd name="T9" fmla="*/ 10 h 10"/>
                <a:gd name="T10" fmla="*/ 12 w 12"/>
                <a:gd name="T11" fmla="*/ 5 h 10"/>
                <a:gd name="T12" fmla="*/ 8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8" y="0"/>
                  </a:moveTo>
                  <a:cubicBezTo>
                    <a:pt x="7" y="0"/>
                    <a:pt x="7" y="0"/>
                    <a:pt x="6" y="0"/>
                  </a:cubicBezTo>
                  <a:cubicBezTo>
                    <a:pt x="4" y="0"/>
                    <a:pt x="1" y="1"/>
                    <a:pt x="1" y="4"/>
                  </a:cubicBezTo>
                  <a:cubicBezTo>
                    <a:pt x="0" y="6"/>
                    <a:pt x="1" y="8"/>
                    <a:pt x="3" y="9"/>
                  </a:cubicBezTo>
                  <a:cubicBezTo>
                    <a:pt x="4" y="9"/>
                    <a:pt x="5" y="10"/>
                    <a:pt x="6" y="10"/>
                  </a:cubicBezTo>
                  <a:cubicBezTo>
                    <a:pt x="9" y="10"/>
                    <a:pt x="11" y="8"/>
                    <a:pt x="12" y="5"/>
                  </a:cubicBezTo>
                  <a:cubicBezTo>
                    <a:pt x="12" y="3"/>
                    <a:pt x="11" y="1"/>
                    <a:pt x="8"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1" name="Freeform 18"/>
            <p:cNvSpPr>
              <a:spLocks/>
            </p:cNvSpPr>
            <p:nvPr/>
          </p:nvSpPr>
          <p:spPr bwMode="auto">
            <a:xfrm>
              <a:off x="555881" y="1490227"/>
              <a:ext cx="30133" cy="18492"/>
            </a:xfrm>
            <a:custGeom>
              <a:avLst/>
              <a:gdLst>
                <a:gd name="T0" fmla="*/ 7 w 15"/>
                <a:gd name="T1" fmla="*/ 0 h 10"/>
                <a:gd name="T2" fmla="*/ 1 w 15"/>
                <a:gd name="T3" fmla="*/ 3 h 10"/>
                <a:gd name="T4" fmla="*/ 1 w 15"/>
                <a:gd name="T5" fmla="*/ 8 h 10"/>
                <a:gd name="T6" fmla="*/ 5 w 15"/>
                <a:gd name="T7" fmla="*/ 10 h 10"/>
                <a:gd name="T8" fmla="*/ 8 w 15"/>
                <a:gd name="T9" fmla="*/ 8 h 10"/>
                <a:gd name="T10" fmla="*/ 9 w 15"/>
                <a:gd name="T11" fmla="*/ 9 h 10"/>
                <a:gd name="T12" fmla="*/ 12 w 15"/>
                <a:gd name="T13" fmla="*/ 9 h 10"/>
                <a:gd name="T14" fmla="*/ 15 w 15"/>
                <a:gd name="T15" fmla="*/ 8 h 10"/>
                <a:gd name="T16" fmla="*/ 15 w 15"/>
                <a:gd name="T17" fmla="*/ 4 h 10"/>
                <a:gd name="T18" fmla="*/ 7 w 15"/>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0">
                  <a:moveTo>
                    <a:pt x="7" y="0"/>
                  </a:moveTo>
                  <a:cubicBezTo>
                    <a:pt x="4" y="0"/>
                    <a:pt x="2" y="1"/>
                    <a:pt x="1" y="3"/>
                  </a:cubicBezTo>
                  <a:cubicBezTo>
                    <a:pt x="1" y="4"/>
                    <a:pt x="0" y="5"/>
                    <a:pt x="1" y="8"/>
                  </a:cubicBezTo>
                  <a:cubicBezTo>
                    <a:pt x="2" y="9"/>
                    <a:pt x="3" y="10"/>
                    <a:pt x="5" y="10"/>
                  </a:cubicBezTo>
                  <a:cubicBezTo>
                    <a:pt x="6" y="10"/>
                    <a:pt x="7" y="9"/>
                    <a:pt x="8" y="8"/>
                  </a:cubicBezTo>
                  <a:cubicBezTo>
                    <a:pt x="8" y="8"/>
                    <a:pt x="8" y="9"/>
                    <a:pt x="9" y="9"/>
                  </a:cubicBezTo>
                  <a:cubicBezTo>
                    <a:pt x="10" y="9"/>
                    <a:pt x="11" y="9"/>
                    <a:pt x="12" y="9"/>
                  </a:cubicBezTo>
                  <a:cubicBezTo>
                    <a:pt x="13" y="9"/>
                    <a:pt x="14" y="9"/>
                    <a:pt x="15" y="8"/>
                  </a:cubicBezTo>
                  <a:cubicBezTo>
                    <a:pt x="15" y="7"/>
                    <a:pt x="15" y="6"/>
                    <a:pt x="15" y="4"/>
                  </a:cubicBezTo>
                  <a:cubicBezTo>
                    <a:pt x="14" y="1"/>
                    <a:pt x="11" y="0"/>
                    <a:pt x="7"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2" name="Freeform 19"/>
            <p:cNvSpPr>
              <a:spLocks/>
            </p:cNvSpPr>
            <p:nvPr/>
          </p:nvSpPr>
          <p:spPr bwMode="auto">
            <a:xfrm>
              <a:off x="501196" y="1456324"/>
              <a:ext cx="35713" cy="36985"/>
            </a:xfrm>
            <a:custGeom>
              <a:avLst/>
              <a:gdLst>
                <a:gd name="T0" fmla="*/ 15 w 18"/>
                <a:gd name="T1" fmla="*/ 10 h 20"/>
                <a:gd name="T2" fmla="*/ 13 w 18"/>
                <a:gd name="T3" fmla="*/ 10 h 20"/>
                <a:gd name="T4" fmla="*/ 13 w 18"/>
                <a:gd name="T5" fmla="*/ 10 h 20"/>
                <a:gd name="T6" fmla="*/ 14 w 18"/>
                <a:gd name="T7" fmla="*/ 9 h 20"/>
                <a:gd name="T8" fmla="*/ 16 w 18"/>
                <a:gd name="T9" fmla="*/ 4 h 20"/>
                <a:gd name="T10" fmla="*/ 10 w 18"/>
                <a:gd name="T11" fmla="*/ 0 h 20"/>
                <a:gd name="T12" fmla="*/ 1 w 18"/>
                <a:gd name="T13" fmla="*/ 7 h 20"/>
                <a:gd name="T14" fmla="*/ 1 w 18"/>
                <a:gd name="T15" fmla="*/ 12 h 20"/>
                <a:gd name="T16" fmla="*/ 4 w 18"/>
                <a:gd name="T17" fmla="*/ 14 h 20"/>
                <a:gd name="T18" fmla="*/ 8 w 18"/>
                <a:gd name="T19" fmla="*/ 12 h 20"/>
                <a:gd name="T20" fmla="*/ 9 w 18"/>
                <a:gd name="T21" fmla="*/ 11 h 20"/>
                <a:gd name="T22" fmla="*/ 10 w 18"/>
                <a:gd name="T23" fmla="*/ 10 h 20"/>
                <a:gd name="T24" fmla="*/ 11 w 18"/>
                <a:gd name="T25" fmla="*/ 10 h 20"/>
                <a:gd name="T26" fmla="*/ 11 w 18"/>
                <a:gd name="T27" fmla="*/ 10 h 20"/>
                <a:gd name="T28" fmla="*/ 8 w 18"/>
                <a:gd name="T29" fmla="*/ 14 h 20"/>
                <a:gd name="T30" fmla="*/ 9 w 18"/>
                <a:gd name="T31" fmla="*/ 19 h 20"/>
                <a:gd name="T32" fmla="*/ 12 w 18"/>
                <a:gd name="T33" fmla="*/ 20 h 20"/>
                <a:gd name="T34" fmla="*/ 17 w 18"/>
                <a:gd name="T35" fmla="*/ 15 h 20"/>
                <a:gd name="T36" fmla="*/ 15 w 18"/>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15" y="10"/>
                  </a:moveTo>
                  <a:cubicBezTo>
                    <a:pt x="15" y="10"/>
                    <a:pt x="14" y="10"/>
                    <a:pt x="13" y="10"/>
                  </a:cubicBezTo>
                  <a:cubicBezTo>
                    <a:pt x="13" y="10"/>
                    <a:pt x="13" y="10"/>
                    <a:pt x="13" y="10"/>
                  </a:cubicBezTo>
                  <a:cubicBezTo>
                    <a:pt x="13" y="9"/>
                    <a:pt x="14" y="9"/>
                    <a:pt x="14" y="9"/>
                  </a:cubicBezTo>
                  <a:cubicBezTo>
                    <a:pt x="16" y="7"/>
                    <a:pt x="16" y="5"/>
                    <a:pt x="16" y="4"/>
                  </a:cubicBezTo>
                  <a:cubicBezTo>
                    <a:pt x="15" y="2"/>
                    <a:pt x="13" y="0"/>
                    <a:pt x="10" y="0"/>
                  </a:cubicBezTo>
                  <a:cubicBezTo>
                    <a:pt x="6" y="0"/>
                    <a:pt x="2" y="3"/>
                    <a:pt x="1" y="7"/>
                  </a:cubicBezTo>
                  <a:cubicBezTo>
                    <a:pt x="0" y="9"/>
                    <a:pt x="0" y="11"/>
                    <a:pt x="1" y="12"/>
                  </a:cubicBezTo>
                  <a:cubicBezTo>
                    <a:pt x="2" y="13"/>
                    <a:pt x="3" y="14"/>
                    <a:pt x="4" y="14"/>
                  </a:cubicBezTo>
                  <a:cubicBezTo>
                    <a:pt x="5" y="14"/>
                    <a:pt x="6" y="13"/>
                    <a:pt x="8" y="12"/>
                  </a:cubicBezTo>
                  <a:cubicBezTo>
                    <a:pt x="8" y="12"/>
                    <a:pt x="8" y="12"/>
                    <a:pt x="9" y="11"/>
                  </a:cubicBezTo>
                  <a:cubicBezTo>
                    <a:pt x="9" y="11"/>
                    <a:pt x="10" y="11"/>
                    <a:pt x="10" y="10"/>
                  </a:cubicBezTo>
                  <a:cubicBezTo>
                    <a:pt x="10" y="10"/>
                    <a:pt x="11" y="10"/>
                    <a:pt x="11" y="10"/>
                  </a:cubicBezTo>
                  <a:cubicBezTo>
                    <a:pt x="11" y="10"/>
                    <a:pt x="11" y="10"/>
                    <a:pt x="11" y="10"/>
                  </a:cubicBezTo>
                  <a:cubicBezTo>
                    <a:pt x="10" y="11"/>
                    <a:pt x="9" y="12"/>
                    <a:pt x="8" y="14"/>
                  </a:cubicBezTo>
                  <a:cubicBezTo>
                    <a:pt x="7" y="16"/>
                    <a:pt x="8" y="17"/>
                    <a:pt x="9" y="19"/>
                  </a:cubicBezTo>
                  <a:cubicBezTo>
                    <a:pt x="10" y="19"/>
                    <a:pt x="11" y="20"/>
                    <a:pt x="12" y="20"/>
                  </a:cubicBezTo>
                  <a:cubicBezTo>
                    <a:pt x="15" y="20"/>
                    <a:pt x="17" y="17"/>
                    <a:pt x="17" y="15"/>
                  </a:cubicBezTo>
                  <a:cubicBezTo>
                    <a:pt x="18" y="13"/>
                    <a:pt x="17" y="11"/>
                    <a:pt x="15" y="1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3" name="Freeform 20"/>
            <p:cNvSpPr>
              <a:spLocks/>
            </p:cNvSpPr>
            <p:nvPr/>
          </p:nvSpPr>
          <p:spPr bwMode="auto">
            <a:xfrm>
              <a:off x="640699" y="1476871"/>
              <a:ext cx="15624" cy="23629"/>
            </a:xfrm>
            <a:custGeom>
              <a:avLst/>
              <a:gdLst>
                <a:gd name="T0" fmla="*/ 3 w 8"/>
                <a:gd name="T1" fmla="*/ 11 h 13"/>
                <a:gd name="T2" fmla="*/ 4 w 8"/>
                <a:gd name="T3" fmla="*/ 11 h 13"/>
                <a:gd name="T4" fmla="*/ 4 w 8"/>
                <a:gd name="T5" fmla="*/ 13 h 13"/>
                <a:gd name="T6" fmla="*/ 7 w 8"/>
                <a:gd name="T7" fmla="*/ 11 h 13"/>
                <a:gd name="T8" fmla="*/ 8 w 8"/>
                <a:gd name="T9" fmla="*/ 8 h 13"/>
                <a:gd name="T10" fmla="*/ 3 w 8"/>
                <a:gd name="T11" fmla="*/ 0 h 13"/>
                <a:gd name="T12" fmla="*/ 3 w 8"/>
                <a:gd name="T13" fmla="*/ 2 h 13"/>
                <a:gd name="T14" fmla="*/ 0 w 8"/>
                <a:gd name="T15" fmla="*/ 4 h 13"/>
                <a:gd name="T16" fmla="*/ 3 w 8"/>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11"/>
                  </a:moveTo>
                  <a:cubicBezTo>
                    <a:pt x="3" y="11"/>
                    <a:pt x="3" y="11"/>
                    <a:pt x="4" y="11"/>
                  </a:cubicBezTo>
                  <a:cubicBezTo>
                    <a:pt x="4" y="13"/>
                    <a:pt x="4" y="13"/>
                    <a:pt x="4" y="13"/>
                  </a:cubicBezTo>
                  <a:cubicBezTo>
                    <a:pt x="5" y="13"/>
                    <a:pt x="6" y="12"/>
                    <a:pt x="7" y="11"/>
                  </a:cubicBezTo>
                  <a:cubicBezTo>
                    <a:pt x="8" y="10"/>
                    <a:pt x="8" y="9"/>
                    <a:pt x="8" y="8"/>
                  </a:cubicBezTo>
                  <a:cubicBezTo>
                    <a:pt x="8" y="4"/>
                    <a:pt x="6" y="0"/>
                    <a:pt x="3" y="0"/>
                  </a:cubicBezTo>
                  <a:cubicBezTo>
                    <a:pt x="3" y="2"/>
                    <a:pt x="3" y="2"/>
                    <a:pt x="3" y="2"/>
                  </a:cubicBezTo>
                  <a:cubicBezTo>
                    <a:pt x="2" y="2"/>
                    <a:pt x="1" y="3"/>
                    <a:pt x="0" y="4"/>
                  </a:cubicBezTo>
                  <a:cubicBezTo>
                    <a:pt x="0" y="6"/>
                    <a:pt x="1" y="10"/>
                    <a:pt x="3" y="11"/>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4" name="Freeform 21"/>
            <p:cNvSpPr>
              <a:spLocks/>
            </p:cNvSpPr>
            <p:nvPr/>
          </p:nvSpPr>
          <p:spPr bwMode="auto">
            <a:xfrm>
              <a:off x="962113" y="742316"/>
              <a:ext cx="24552" cy="31848"/>
            </a:xfrm>
            <a:custGeom>
              <a:avLst/>
              <a:gdLst>
                <a:gd name="T0" fmla="*/ 7 w 12"/>
                <a:gd name="T1" fmla="*/ 0 h 17"/>
                <a:gd name="T2" fmla="*/ 4 w 12"/>
                <a:gd name="T3" fmla="*/ 0 h 17"/>
                <a:gd name="T4" fmla="*/ 0 w 12"/>
                <a:gd name="T5" fmla="*/ 3 h 17"/>
                <a:gd name="T6" fmla="*/ 1 w 12"/>
                <a:gd name="T7" fmla="*/ 9 h 17"/>
                <a:gd name="T8" fmla="*/ 2 w 12"/>
                <a:gd name="T9" fmla="*/ 9 h 17"/>
                <a:gd name="T10" fmla="*/ 2 w 12"/>
                <a:gd name="T11" fmla="*/ 11 h 17"/>
                <a:gd name="T12" fmla="*/ 5 w 12"/>
                <a:gd name="T13" fmla="*/ 16 h 17"/>
                <a:gd name="T14" fmla="*/ 7 w 12"/>
                <a:gd name="T15" fmla="*/ 17 h 17"/>
                <a:gd name="T16" fmla="*/ 7 w 12"/>
                <a:gd name="T17" fmla="*/ 17 h 17"/>
                <a:gd name="T18" fmla="*/ 12 w 12"/>
                <a:gd name="T19" fmla="*/ 6 h 17"/>
                <a:gd name="T20" fmla="*/ 10 w 12"/>
                <a:gd name="T21" fmla="*/ 1 h 17"/>
                <a:gd name="T22" fmla="*/ 7 w 1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7" y="0"/>
                  </a:moveTo>
                  <a:cubicBezTo>
                    <a:pt x="6" y="0"/>
                    <a:pt x="5" y="0"/>
                    <a:pt x="4" y="0"/>
                  </a:cubicBezTo>
                  <a:cubicBezTo>
                    <a:pt x="2" y="1"/>
                    <a:pt x="1" y="2"/>
                    <a:pt x="0" y="3"/>
                  </a:cubicBezTo>
                  <a:cubicBezTo>
                    <a:pt x="0" y="5"/>
                    <a:pt x="1" y="7"/>
                    <a:pt x="1" y="9"/>
                  </a:cubicBezTo>
                  <a:cubicBezTo>
                    <a:pt x="2" y="9"/>
                    <a:pt x="2" y="9"/>
                    <a:pt x="2" y="9"/>
                  </a:cubicBezTo>
                  <a:cubicBezTo>
                    <a:pt x="2" y="10"/>
                    <a:pt x="2" y="11"/>
                    <a:pt x="2" y="11"/>
                  </a:cubicBezTo>
                  <a:cubicBezTo>
                    <a:pt x="3" y="13"/>
                    <a:pt x="3" y="15"/>
                    <a:pt x="5" y="16"/>
                  </a:cubicBezTo>
                  <a:cubicBezTo>
                    <a:pt x="5" y="17"/>
                    <a:pt x="6" y="17"/>
                    <a:pt x="7" y="17"/>
                  </a:cubicBezTo>
                  <a:cubicBezTo>
                    <a:pt x="7" y="17"/>
                    <a:pt x="7" y="17"/>
                    <a:pt x="7" y="17"/>
                  </a:cubicBezTo>
                  <a:cubicBezTo>
                    <a:pt x="11" y="17"/>
                    <a:pt x="12" y="10"/>
                    <a:pt x="12" y="6"/>
                  </a:cubicBezTo>
                  <a:cubicBezTo>
                    <a:pt x="12" y="4"/>
                    <a:pt x="12" y="2"/>
                    <a:pt x="10" y="1"/>
                  </a:cubicBezTo>
                  <a:cubicBezTo>
                    <a:pt x="10" y="0"/>
                    <a:pt x="9" y="0"/>
                    <a:pt x="7"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5" name="Freeform 22"/>
            <p:cNvSpPr>
              <a:spLocks/>
            </p:cNvSpPr>
            <p:nvPr/>
          </p:nvSpPr>
          <p:spPr bwMode="auto">
            <a:xfrm>
              <a:off x="1025726" y="757726"/>
              <a:ext cx="50221" cy="46231"/>
            </a:xfrm>
            <a:custGeom>
              <a:avLst/>
              <a:gdLst>
                <a:gd name="T0" fmla="*/ 23 w 25"/>
                <a:gd name="T1" fmla="*/ 0 h 25"/>
                <a:gd name="T2" fmla="*/ 22 w 25"/>
                <a:gd name="T3" fmla="*/ 0 h 25"/>
                <a:gd name="T4" fmla="*/ 12 w 25"/>
                <a:gd name="T5" fmla="*/ 4 h 25"/>
                <a:gd name="T6" fmla="*/ 7 w 25"/>
                <a:gd name="T7" fmla="*/ 6 h 25"/>
                <a:gd name="T8" fmla="*/ 0 w 25"/>
                <a:gd name="T9" fmla="*/ 11 h 25"/>
                <a:gd name="T10" fmla="*/ 1 w 25"/>
                <a:gd name="T11" fmla="*/ 17 h 25"/>
                <a:gd name="T12" fmla="*/ 4 w 25"/>
                <a:gd name="T13" fmla="*/ 22 h 25"/>
                <a:gd name="T14" fmla="*/ 10 w 25"/>
                <a:gd name="T15" fmla="*/ 25 h 25"/>
                <a:gd name="T16" fmla="*/ 10 w 25"/>
                <a:gd name="T17" fmla="*/ 25 h 25"/>
                <a:gd name="T18" fmla="*/ 14 w 25"/>
                <a:gd name="T19" fmla="*/ 21 h 25"/>
                <a:gd name="T20" fmla="*/ 14 w 25"/>
                <a:gd name="T21" fmla="*/ 20 h 25"/>
                <a:gd name="T22" fmla="*/ 15 w 25"/>
                <a:gd name="T23" fmla="*/ 19 h 25"/>
                <a:gd name="T24" fmla="*/ 18 w 25"/>
                <a:gd name="T25" fmla="*/ 16 h 25"/>
                <a:gd name="T26" fmla="*/ 19 w 25"/>
                <a:gd name="T27" fmla="*/ 14 h 25"/>
                <a:gd name="T28" fmla="*/ 19 w 25"/>
                <a:gd name="T29" fmla="*/ 12 h 25"/>
                <a:gd name="T30" fmla="*/ 21 w 25"/>
                <a:gd name="T31" fmla="*/ 10 h 25"/>
                <a:gd name="T32" fmla="*/ 25 w 25"/>
                <a:gd name="T33" fmla="*/ 2 h 25"/>
                <a:gd name="T34" fmla="*/ 25 w 25"/>
                <a:gd name="T35" fmla="*/ 1 h 25"/>
                <a:gd name="T36" fmla="*/ 23 w 2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5">
                  <a:moveTo>
                    <a:pt x="23" y="0"/>
                  </a:moveTo>
                  <a:cubicBezTo>
                    <a:pt x="22" y="0"/>
                    <a:pt x="22" y="0"/>
                    <a:pt x="22" y="0"/>
                  </a:cubicBezTo>
                  <a:cubicBezTo>
                    <a:pt x="18" y="0"/>
                    <a:pt x="14" y="2"/>
                    <a:pt x="12" y="4"/>
                  </a:cubicBezTo>
                  <a:cubicBezTo>
                    <a:pt x="11" y="5"/>
                    <a:pt x="9" y="6"/>
                    <a:pt x="7" y="6"/>
                  </a:cubicBezTo>
                  <a:cubicBezTo>
                    <a:pt x="4" y="7"/>
                    <a:pt x="2" y="9"/>
                    <a:pt x="0" y="11"/>
                  </a:cubicBezTo>
                  <a:cubicBezTo>
                    <a:pt x="0" y="13"/>
                    <a:pt x="0" y="15"/>
                    <a:pt x="1" y="17"/>
                  </a:cubicBezTo>
                  <a:cubicBezTo>
                    <a:pt x="2" y="18"/>
                    <a:pt x="3" y="21"/>
                    <a:pt x="4" y="22"/>
                  </a:cubicBezTo>
                  <a:cubicBezTo>
                    <a:pt x="5" y="22"/>
                    <a:pt x="7" y="25"/>
                    <a:pt x="10" y="25"/>
                  </a:cubicBezTo>
                  <a:cubicBezTo>
                    <a:pt x="10" y="25"/>
                    <a:pt x="10" y="25"/>
                    <a:pt x="10" y="25"/>
                  </a:cubicBezTo>
                  <a:cubicBezTo>
                    <a:pt x="13" y="24"/>
                    <a:pt x="13" y="22"/>
                    <a:pt x="14" y="21"/>
                  </a:cubicBezTo>
                  <a:cubicBezTo>
                    <a:pt x="14" y="21"/>
                    <a:pt x="14" y="20"/>
                    <a:pt x="14" y="20"/>
                  </a:cubicBezTo>
                  <a:cubicBezTo>
                    <a:pt x="14" y="20"/>
                    <a:pt x="15" y="19"/>
                    <a:pt x="15" y="19"/>
                  </a:cubicBezTo>
                  <a:cubicBezTo>
                    <a:pt x="16" y="18"/>
                    <a:pt x="17" y="17"/>
                    <a:pt x="18" y="16"/>
                  </a:cubicBezTo>
                  <a:cubicBezTo>
                    <a:pt x="18" y="16"/>
                    <a:pt x="18" y="15"/>
                    <a:pt x="19" y="14"/>
                  </a:cubicBezTo>
                  <a:cubicBezTo>
                    <a:pt x="19" y="13"/>
                    <a:pt x="19" y="13"/>
                    <a:pt x="19" y="12"/>
                  </a:cubicBezTo>
                  <a:cubicBezTo>
                    <a:pt x="20" y="11"/>
                    <a:pt x="20" y="11"/>
                    <a:pt x="21" y="10"/>
                  </a:cubicBezTo>
                  <a:cubicBezTo>
                    <a:pt x="23" y="8"/>
                    <a:pt x="25" y="5"/>
                    <a:pt x="25" y="2"/>
                  </a:cubicBezTo>
                  <a:cubicBezTo>
                    <a:pt x="25" y="1"/>
                    <a:pt x="25" y="1"/>
                    <a:pt x="25" y="1"/>
                  </a:cubicBezTo>
                  <a:lnTo>
                    <a:pt x="23" y="0"/>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6" name="Freeform 23"/>
            <p:cNvSpPr>
              <a:spLocks/>
            </p:cNvSpPr>
            <p:nvPr/>
          </p:nvSpPr>
          <p:spPr bwMode="auto">
            <a:xfrm>
              <a:off x="998942" y="785465"/>
              <a:ext cx="20088" cy="18492"/>
            </a:xfrm>
            <a:custGeom>
              <a:avLst/>
              <a:gdLst>
                <a:gd name="T0" fmla="*/ 6 w 10"/>
                <a:gd name="T1" fmla="*/ 0 h 10"/>
                <a:gd name="T2" fmla="*/ 3 w 10"/>
                <a:gd name="T3" fmla="*/ 1 h 10"/>
                <a:gd name="T4" fmla="*/ 1 w 10"/>
                <a:gd name="T5" fmla="*/ 7 h 10"/>
                <a:gd name="T6" fmla="*/ 5 w 10"/>
                <a:gd name="T7" fmla="*/ 10 h 10"/>
                <a:gd name="T8" fmla="*/ 6 w 10"/>
                <a:gd name="T9" fmla="*/ 10 h 10"/>
                <a:gd name="T10" fmla="*/ 10 w 10"/>
                <a:gd name="T11" fmla="*/ 4 h 10"/>
                <a:gd name="T12" fmla="*/ 6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6" y="0"/>
                  </a:moveTo>
                  <a:cubicBezTo>
                    <a:pt x="5" y="0"/>
                    <a:pt x="4" y="0"/>
                    <a:pt x="3" y="1"/>
                  </a:cubicBezTo>
                  <a:cubicBezTo>
                    <a:pt x="1" y="2"/>
                    <a:pt x="0" y="5"/>
                    <a:pt x="1" y="7"/>
                  </a:cubicBezTo>
                  <a:cubicBezTo>
                    <a:pt x="2" y="9"/>
                    <a:pt x="3" y="10"/>
                    <a:pt x="5" y="10"/>
                  </a:cubicBezTo>
                  <a:cubicBezTo>
                    <a:pt x="5" y="10"/>
                    <a:pt x="5" y="10"/>
                    <a:pt x="6" y="10"/>
                  </a:cubicBezTo>
                  <a:cubicBezTo>
                    <a:pt x="8" y="9"/>
                    <a:pt x="10" y="6"/>
                    <a:pt x="10" y="4"/>
                  </a:cubicBezTo>
                  <a:cubicBezTo>
                    <a:pt x="9" y="1"/>
                    <a:pt x="8" y="0"/>
                    <a:pt x="6"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57" name="Freeform 24"/>
            <p:cNvSpPr>
              <a:spLocks/>
            </p:cNvSpPr>
            <p:nvPr/>
          </p:nvSpPr>
          <p:spPr bwMode="auto">
            <a:xfrm>
              <a:off x="1083760" y="785465"/>
              <a:ext cx="34597" cy="31848"/>
            </a:xfrm>
            <a:custGeom>
              <a:avLst/>
              <a:gdLst>
                <a:gd name="T0" fmla="*/ 16 w 17"/>
                <a:gd name="T1" fmla="*/ 1 h 17"/>
                <a:gd name="T2" fmla="*/ 14 w 17"/>
                <a:gd name="T3" fmla="*/ 1 h 17"/>
                <a:gd name="T4" fmla="*/ 12 w 17"/>
                <a:gd name="T5" fmla="*/ 1 h 17"/>
                <a:gd name="T6" fmla="*/ 9 w 17"/>
                <a:gd name="T7" fmla="*/ 0 h 17"/>
                <a:gd name="T8" fmla="*/ 5 w 17"/>
                <a:gd name="T9" fmla="*/ 1 h 17"/>
                <a:gd name="T10" fmla="*/ 3 w 17"/>
                <a:gd name="T11" fmla="*/ 4 h 17"/>
                <a:gd name="T12" fmla="*/ 2 w 17"/>
                <a:gd name="T13" fmla="*/ 5 h 17"/>
                <a:gd name="T14" fmla="*/ 1 w 17"/>
                <a:gd name="T15" fmla="*/ 12 h 17"/>
                <a:gd name="T16" fmla="*/ 8 w 17"/>
                <a:gd name="T17" fmla="*/ 17 h 17"/>
                <a:gd name="T18" fmla="*/ 14 w 17"/>
                <a:gd name="T19" fmla="*/ 14 h 17"/>
                <a:gd name="T20" fmla="*/ 16 w 17"/>
                <a:gd name="T21" fmla="*/ 2 h 17"/>
                <a:gd name="T22" fmla="*/ 16 w 17"/>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7">
                  <a:moveTo>
                    <a:pt x="16" y="1"/>
                  </a:moveTo>
                  <a:cubicBezTo>
                    <a:pt x="14" y="1"/>
                    <a:pt x="14" y="1"/>
                    <a:pt x="14" y="1"/>
                  </a:cubicBezTo>
                  <a:cubicBezTo>
                    <a:pt x="14" y="1"/>
                    <a:pt x="13" y="1"/>
                    <a:pt x="12" y="1"/>
                  </a:cubicBezTo>
                  <a:cubicBezTo>
                    <a:pt x="11" y="0"/>
                    <a:pt x="10" y="0"/>
                    <a:pt x="9" y="0"/>
                  </a:cubicBezTo>
                  <a:cubicBezTo>
                    <a:pt x="8" y="0"/>
                    <a:pt x="6" y="1"/>
                    <a:pt x="5" y="1"/>
                  </a:cubicBezTo>
                  <a:cubicBezTo>
                    <a:pt x="5" y="2"/>
                    <a:pt x="4" y="3"/>
                    <a:pt x="3" y="4"/>
                  </a:cubicBezTo>
                  <a:cubicBezTo>
                    <a:pt x="2" y="5"/>
                    <a:pt x="2" y="5"/>
                    <a:pt x="2" y="5"/>
                  </a:cubicBezTo>
                  <a:cubicBezTo>
                    <a:pt x="1" y="7"/>
                    <a:pt x="0" y="10"/>
                    <a:pt x="1" y="12"/>
                  </a:cubicBezTo>
                  <a:cubicBezTo>
                    <a:pt x="2" y="15"/>
                    <a:pt x="5" y="17"/>
                    <a:pt x="8" y="17"/>
                  </a:cubicBezTo>
                  <a:cubicBezTo>
                    <a:pt x="10" y="17"/>
                    <a:pt x="12" y="16"/>
                    <a:pt x="14" y="14"/>
                  </a:cubicBezTo>
                  <a:cubicBezTo>
                    <a:pt x="16" y="12"/>
                    <a:pt x="17" y="5"/>
                    <a:pt x="16" y="2"/>
                  </a:cubicBezTo>
                  <a:lnTo>
                    <a:pt x="16" y="1"/>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4" name="Freeform 25"/>
            <p:cNvSpPr>
              <a:spLocks/>
            </p:cNvSpPr>
            <p:nvPr/>
          </p:nvSpPr>
          <p:spPr bwMode="auto">
            <a:xfrm>
              <a:off x="1165229" y="751562"/>
              <a:ext cx="42409" cy="49313"/>
            </a:xfrm>
            <a:custGeom>
              <a:avLst/>
              <a:gdLst>
                <a:gd name="T0" fmla="*/ 17 w 21"/>
                <a:gd name="T1" fmla="*/ 0 h 26"/>
                <a:gd name="T2" fmla="*/ 13 w 21"/>
                <a:gd name="T3" fmla="*/ 2 h 26"/>
                <a:gd name="T4" fmla="*/ 9 w 21"/>
                <a:gd name="T5" fmla="*/ 11 h 26"/>
                <a:gd name="T6" fmla="*/ 8 w 21"/>
                <a:gd name="T7" fmla="*/ 13 h 26"/>
                <a:gd name="T8" fmla="*/ 4 w 21"/>
                <a:gd name="T9" fmla="*/ 18 h 26"/>
                <a:gd name="T10" fmla="*/ 2 w 21"/>
                <a:gd name="T11" fmla="*/ 21 h 26"/>
                <a:gd name="T12" fmla="*/ 1 w 21"/>
                <a:gd name="T13" fmla="*/ 25 h 26"/>
                <a:gd name="T14" fmla="*/ 4 w 21"/>
                <a:gd name="T15" fmla="*/ 26 h 26"/>
                <a:gd name="T16" fmla="*/ 14 w 21"/>
                <a:gd name="T17" fmla="*/ 22 h 26"/>
                <a:gd name="T18" fmla="*/ 20 w 21"/>
                <a:gd name="T19" fmla="*/ 10 h 26"/>
                <a:gd name="T20" fmla="*/ 19 w 21"/>
                <a:gd name="T21" fmla="*/ 1 h 26"/>
                <a:gd name="T22" fmla="*/ 17 w 21"/>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6">
                  <a:moveTo>
                    <a:pt x="17" y="0"/>
                  </a:moveTo>
                  <a:cubicBezTo>
                    <a:pt x="15" y="0"/>
                    <a:pt x="14" y="1"/>
                    <a:pt x="13" y="2"/>
                  </a:cubicBezTo>
                  <a:cubicBezTo>
                    <a:pt x="11" y="5"/>
                    <a:pt x="9" y="8"/>
                    <a:pt x="9" y="11"/>
                  </a:cubicBezTo>
                  <a:cubicBezTo>
                    <a:pt x="8" y="12"/>
                    <a:pt x="8" y="13"/>
                    <a:pt x="8" y="13"/>
                  </a:cubicBezTo>
                  <a:cubicBezTo>
                    <a:pt x="7" y="16"/>
                    <a:pt x="6" y="17"/>
                    <a:pt x="4" y="18"/>
                  </a:cubicBezTo>
                  <a:cubicBezTo>
                    <a:pt x="4" y="19"/>
                    <a:pt x="3" y="20"/>
                    <a:pt x="2" y="21"/>
                  </a:cubicBezTo>
                  <a:cubicBezTo>
                    <a:pt x="2" y="22"/>
                    <a:pt x="0" y="23"/>
                    <a:pt x="1" y="25"/>
                  </a:cubicBezTo>
                  <a:cubicBezTo>
                    <a:pt x="1" y="25"/>
                    <a:pt x="2" y="26"/>
                    <a:pt x="4" y="26"/>
                  </a:cubicBezTo>
                  <a:cubicBezTo>
                    <a:pt x="6" y="26"/>
                    <a:pt x="12" y="23"/>
                    <a:pt x="14" y="22"/>
                  </a:cubicBezTo>
                  <a:cubicBezTo>
                    <a:pt x="17" y="19"/>
                    <a:pt x="19" y="15"/>
                    <a:pt x="20" y="10"/>
                  </a:cubicBezTo>
                  <a:cubicBezTo>
                    <a:pt x="20" y="10"/>
                    <a:pt x="21" y="4"/>
                    <a:pt x="19" y="1"/>
                  </a:cubicBezTo>
                  <a:cubicBezTo>
                    <a:pt x="18" y="0"/>
                    <a:pt x="18" y="0"/>
                    <a:pt x="17"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5" name="Freeform 26"/>
            <p:cNvSpPr>
              <a:spLocks/>
            </p:cNvSpPr>
            <p:nvPr/>
          </p:nvSpPr>
          <p:spPr bwMode="auto">
            <a:xfrm>
              <a:off x="1199826" y="721769"/>
              <a:ext cx="32365" cy="28766"/>
            </a:xfrm>
            <a:custGeom>
              <a:avLst/>
              <a:gdLst>
                <a:gd name="T0" fmla="*/ 15 w 16"/>
                <a:gd name="T1" fmla="*/ 1 h 15"/>
                <a:gd name="T2" fmla="*/ 12 w 16"/>
                <a:gd name="T3" fmla="*/ 0 h 15"/>
                <a:gd name="T4" fmla="*/ 9 w 16"/>
                <a:gd name="T5" fmla="*/ 1 h 15"/>
                <a:gd name="T6" fmla="*/ 7 w 16"/>
                <a:gd name="T7" fmla="*/ 3 h 15"/>
                <a:gd name="T8" fmla="*/ 6 w 16"/>
                <a:gd name="T9" fmla="*/ 4 h 15"/>
                <a:gd name="T10" fmla="*/ 0 w 16"/>
                <a:gd name="T11" fmla="*/ 13 h 15"/>
                <a:gd name="T12" fmla="*/ 0 w 16"/>
                <a:gd name="T13" fmla="*/ 15 h 15"/>
                <a:gd name="T14" fmla="*/ 1 w 16"/>
                <a:gd name="T15" fmla="*/ 15 h 15"/>
                <a:gd name="T16" fmla="*/ 3 w 16"/>
                <a:gd name="T17" fmla="*/ 15 h 15"/>
                <a:gd name="T18" fmla="*/ 7 w 16"/>
                <a:gd name="T19" fmla="*/ 13 h 15"/>
                <a:gd name="T20" fmla="*/ 9 w 16"/>
                <a:gd name="T21" fmla="*/ 12 h 15"/>
                <a:gd name="T22" fmla="*/ 10 w 16"/>
                <a:gd name="T23" fmla="*/ 11 h 15"/>
                <a:gd name="T24" fmla="*/ 16 w 16"/>
                <a:gd name="T25" fmla="*/ 7 h 15"/>
                <a:gd name="T26" fmla="*/ 15 w 16"/>
                <a:gd name="T2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5" y="1"/>
                  </a:moveTo>
                  <a:cubicBezTo>
                    <a:pt x="15" y="0"/>
                    <a:pt x="14" y="0"/>
                    <a:pt x="12" y="0"/>
                  </a:cubicBezTo>
                  <a:cubicBezTo>
                    <a:pt x="11" y="0"/>
                    <a:pt x="10" y="0"/>
                    <a:pt x="9" y="1"/>
                  </a:cubicBezTo>
                  <a:cubicBezTo>
                    <a:pt x="9" y="1"/>
                    <a:pt x="8" y="2"/>
                    <a:pt x="7" y="3"/>
                  </a:cubicBezTo>
                  <a:cubicBezTo>
                    <a:pt x="7" y="3"/>
                    <a:pt x="7" y="3"/>
                    <a:pt x="6" y="4"/>
                  </a:cubicBezTo>
                  <a:cubicBezTo>
                    <a:pt x="3" y="5"/>
                    <a:pt x="0" y="9"/>
                    <a:pt x="0" y="13"/>
                  </a:cubicBezTo>
                  <a:cubicBezTo>
                    <a:pt x="0" y="15"/>
                    <a:pt x="0" y="15"/>
                    <a:pt x="0" y="15"/>
                  </a:cubicBezTo>
                  <a:cubicBezTo>
                    <a:pt x="1" y="15"/>
                    <a:pt x="1" y="15"/>
                    <a:pt x="1" y="15"/>
                  </a:cubicBezTo>
                  <a:cubicBezTo>
                    <a:pt x="2" y="15"/>
                    <a:pt x="2" y="15"/>
                    <a:pt x="3" y="15"/>
                  </a:cubicBezTo>
                  <a:cubicBezTo>
                    <a:pt x="5" y="15"/>
                    <a:pt x="6" y="14"/>
                    <a:pt x="7" y="13"/>
                  </a:cubicBezTo>
                  <a:cubicBezTo>
                    <a:pt x="8" y="13"/>
                    <a:pt x="8" y="12"/>
                    <a:pt x="9" y="12"/>
                  </a:cubicBezTo>
                  <a:cubicBezTo>
                    <a:pt x="9" y="12"/>
                    <a:pt x="10" y="11"/>
                    <a:pt x="10" y="11"/>
                  </a:cubicBezTo>
                  <a:cubicBezTo>
                    <a:pt x="12" y="11"/>
                    <a:pt x="14" y="10"/>
                    <a:pt x="16" y="7"/>
                  </a:cubicBezTo>
                  <a:cubicBezTo>
                    <a:pt x="16" y="5"/>
                    <a:pt x="16" y="3"/>
                    <a:pt x="15" y="1"/>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6" name="Freeform 27"/>
            <p:cNvSpPr>
              <a:spLocks/>
            </p:cNvSpPr>
            <p:nvPr/>
          </p:nvSpPr>
          <p:spPr bwMode="auto">
            <a:xfrm>
              <a:off x="952069" y="808066"/>
              <a:ext cx="22320" cy="16438"/>
            </a:xfrm>
            <a:custGeom>
              <a:avLst/>
              <a:gdLst>
                <a:gd name="T0" fmla="*/ 7 w 11"/>
                <a:gd name="T1" fmla="*/ 0 h 9"/>
                <a:gd name="T2" fmla="*/ 6 w 11"/>
                <a:gd name="T3" fmla="*/ 0 h 9"/>
                <a:gd name="T4" fmla="*/ 1 w 11"/>
                <a:gd name="T5" fmla="*/ 4 h 9"/>
                <a:gd name="T6" fmla="*/ 4 w 11"/>
                <a:gd name="T7" fmla="*/ 8 h 9"/>
                <a:gd name="T8" fmla="*/ 5 w 11"/>
                <a:gd name="T9" fmla="*/ 9 h 9"/>
                <a:gd name="T10" fmla="*/ 6 w 11"/>
                <a:gd name="T11" fmla="*/ 9 h 9"/>
                <a:gd name="T12" fmla="*/ 11 w 11"/>
                <a:gd name="T13" fmla="*/ 5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6" y="0"/>
                    <a:pt x="6" y="0"/>
                    <a:pt x="6" y="0"/>
                  </a:cubicBezTo>
                  <a:cubicBezTo>
                    <a:pt x="3" y="0"/>
                    <a:pt x="1" y="2"/>
                    <a:pt x="1" y="4"/>
                  </a:cubicBezTo>
                  <a:cubicBezTo>
                    <a:pt x="0" y="6"/>
                    <a:pt x="1" y="8"/>
                    <a:pt x="4" y="8"/>
                  </a:cubicBezTo>
                  <a:cubicBezTo>
                    <a:pt x="4" y="9"/>
                    <a:pt x="5" y="9"/>
                    <a:pt x="5" y="9"/>
                  </a:cubicBezTo>
                  <a:cubicBezTo>
                    <a:pt x="6" y="9"/>
                    <a:pt x="6" y="9"/>
                    <a:pt x="6" y="9"/>
                  </a:cubicBezTo>
                  <a:cubicBezTo>
                    <a:pt x="9" y="9"/>
                    <a:pt x="11" y="7"/>
                    <a:pt x="11" y="5"/>
                  </a:cubicBezTo>
                  <a:cubicBezTo>
                    <a:pt x="11" y="3"/>
                    <a:pt x="10" y="0"/>
                    <a:pt x="7"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7" name="Freeform 28"/>
            <p:cNvSpPr>
              <a:spLocks/>
            </p:cNvSpPr>
            <p:nvPr/>
          </p:nvSpPr>
          <p:spPr bwMode="auto">
            <a:xfrm>
              <a:off x="1025726" y="496779"/>
              <a:ext cx="35713" cy="24656"/>
            </a:xfrm>
            <a:custGeom>
              <a:avLst/>
              <a:gdLst>
                <a:gd name="T0" fmla="*/ 4 w 18"/>
                <a:gd name="T1" fmla="*/ 9 h 13"/>
                <a:gd name="T2" fmla="*/ 6 w 18"/>
                <a:gd name="T3" fmla="*/ 10 h 13"/>
                <a:gd name="T4" fmla="*/ 13 w 18"/>
                <a:gd name="T5" fmla="*/ 13 h 13"/>
                <a:gd name="T6" fmla="*/ 14 w 18"/>
                <a:gd name="T7" fmla="*/ 13 h 13"/>
                <a:gd name="T8" fmla="*/ 18 w 18"/>
                <a:gd name="T9" fmla="*/ 8 h 13"/>
                <a:gd name="T10" fmla="*/ 14 w 18"/>
                <a:gd name="T11" fmla="*/ 2 h 13"/>
                <a:gd name="T12" fmla="*/ 11 w 18"/>
                <a:gd name="T13" fmla="*/ 1 h 13"/>
                <a:gd name="T14" fmla="*/ 10 w 18"/>
                <a:gd name="T15" fmla="*/ 1 h 13"/>
                <a:gd name="T16" fmla="*/ 8 w 18"/>
                <a:gd name="T17" fmla="*/ 1 h 13"/>
                <a:gd name="T18" fmla="*/ 7 w 18"/>
                <a:gd name="T19" fmla="*/ 1 h 13"/>
                <a:gd name="T20" fmla="*/ 6 w 18"/>
                <a:gd name="T21" fmla="*/ 0 h 13"/>
                <a:gd name="T22" fmla="*/ 3 w 18"/>
                <a:gd name="T23" fmla="*/ 0 h 13"/>
                <a:gd name="T24" fmla="*/ 0 w 18"/>
                <a:gd name="T25" fmla="*/ 3 h 13"/>
                <a:gd name="T26" fmla="*/ 4 w 18"/>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3">
                  <a:moveTo>
                    <a:pt x="4" y="9"/>
                  </a:moveTo>
                  <a:cubicBezTo>
                    <a:pt x="5" y="10"/>
                    <a:pt x="5" y="10"/>
                    <a:pt x="6" y="10"/>
                  </a:cubicBezTo>
                  <a:cubicBezTo>
                    <a:pt x="8" y="11"/>
                    <a:pt x="10" y="13"/>
                    <a:pt x="13" y="13"/>
                  </a:cubicBezTo>
                  <a:cubicBezTo>
                    <a:pt x="13" y="13"/>
                    <a:pt x="13" y="13"/>
                    <a:pt x="14" y="13"/>
                  </a:cubicBezTo>
                  <a:cubicBezTo>
                    <a:pt x="16" y="12"/>
                    <a:pt x="18" y="10"/>
                    <a:pt x="18" y="8"/>
                  </a:cubicBezTo>
                  <a:cubicBezTo>
                    <a:pt x="18" y="5"/>
                    <a:pt x="17" y="3"/>
                    <a:pt x="14" y="2"/>
                  </a:cubicBezTo>
                  <a:cubicBezTo>
                    <a:pt x="13" y="1"/>
                    <a:pt x="12" y="1"/>
                    <a:pt x="11" y="1"/>
                  </a:cubicBezTo>
                  <a:cubicBezTo>
                    <a:pt x="11" y="1"/>
                    <a:pt x="10" y="1"/>
                    <a:pt x="10" y="1"/>
                  </a:cubicBezTo>
                  <a:cubicBezTo>
                    <a:pt x="9" y="1"/>
                    <a:pt x="9" y="1"/>
                    <a:pt x="8" y="1"/>
                  </a:cubicBezTo>
                  <a:cubicBezTo>
                    <a:pt x="7" y="1"/>
                    <a:pt x="7" y="1"/>
                    <a:pt x="7" y="1"/>
                  </a:cubicBezTo>
                  <a:cubicBezTo>
                    <a:pt x="6" y="1"/>
                    <a:pt x="6" y="1"/>
                    <a:pt x="6" y="0"/>
                  </a:cubicBezTo>
                  <a:cubicBezTo>
                    <a:pt x="5" y="0"/>
                    <a:pt x="4" y="0"/>
                    <a:pt x="3" y="0"/>
                  </a:cubicBezTo>
                  <a:cubicBezTo>
                    <a:pt x="2" y="0"/>
                    <a:pt x="0" y="0"/>
                    <a:pt x="0" y="3"/>
                  </a:cubicBezTo>
                  <a:cubicBezTo>
                    <a:pt x="0" y="6"/>
                    <a:pt x="2" y="8"/>
                    <a:pt x="4" y="9"/>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8" name="Freeform 29"/>
            <p:cNvSpPr>
              <a:spLocks/>
            </p:cNvSpPr>
            <p:nvPr/>
          </p:nvSpPr>
          <p:spPr bwMode="auto">
            <a:xfrm>
              <a:off x="1069251" y="480342"/>
              <a:ext cx="22320" cy="16438"/>
            </a:xfrm>
            <a:custGeom>
              <a:avLst/>
              <a:gdLst>
                <a:gd name="T0" fmla="*/ 10 w 11"/>
                <a:gd name="T1" fmla="*/ 6 h 9"/>
                <a:gd name="T2" fmla="*/ 9 w 11"/>
                <a:gd name="T3" fmla="*/ 2 h 9"/>
                <a:gd name="T4" fmla="*/ 6 w 11"/>
                <a:gd name="T5" fmla="*/ 0 h 9"/>
                <a:gd name="T6" fmla="*/ 1 w 11"/>
                <a:gd name="T7" fmla="*/ 3 h 9"/>
                <a:gd name="T8" fmla="*/ 2 w 11"/>
                <a:gd name="T9" fmla="*/ 7 h 9"/>
                <a:gd name="T10" fmla="*/ 5 w 11"/>
                <a:gd name="T11" fmla="*/ 9 h 9"/>
                <a:gd name="T12" fmla="*/ 1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0" y="6"/>
                  </a:moveTo>
                  <a:cubicBezTo>
                    <a:pt x="11" y="4"/>
                    <a:pt x="10" y="3"/>
                    <a:pt x="9" y="2"/>
                  </a:cubicBezTo>
                  <a:cubicBezTo>
                    <a:pt x="8" y="1"/>
                    <a:pt x="7" y="0"/>
                    <a:pt x="6" y="0"/>
                  </a:cubicBezTo>
                  <a:cubicBezTo>
                    <a:pt x="4" y="0"/>
                    <a:pt x="2" y="2"/>
                    <a:pt x="1" y="3"/>
                  </a:cubicBezTo>
                  <a:cubicBezTo>
                    <a:pt x="0" y="4"/>
                    <a:pt x="1" y="6"/>
                    <a:pt x="2" y="7"/>
                  </a:cubicBezTo>
                  <a:cubicBezTo>
                    <a:pt x="3" y="8"/>
                    <a:pt x="4" y="9"/>
                    <a:pt x="5" y="9"/>
                  </a:cubicBezTo>
                  <a:cubicBezTo>
                    <a:pt x="8" y="9"/>
                    <a:pt x="9" y="8"/>
                    <a:pt x="10" y="6"/>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69" name="Freeform 30"/>
            <p:cNvSpPr>
              <a:spLocks/>
            </p:cNvSpPr>
            <p:nvPr/>
          </p:nvSpPr>
          <p:spPr bwMode="auto">
            <a:xfrm>
              <a:off x="1262323" y="984770"/>
              <a:ext cx="960895" cy="911260"/>
            </a:xfrm>
            <a:custGeom>
              <a:avLst/>
              <a:gdLst>
                <a:gd name="T0" fmla="*/ 448 w 475"/>
                <a:gd name="T1" fmla="*/ 200 h 489"/>
                <a:gd name="T2" fmla="*/ 445 w 475"/>
                <a:gd name="T3" fmla="*/ 190 h 489"/>
                <a:gd name="T4" fmla="*/ 445 w 475"/>
                <a:gd name="T5" fmla="*/ 175 h 489"/>
                <a:gd name="T6" fmla="*/ 425 w 475"/>
                <a:gd name="T7" fmla="*/ 164 h 489"/>
                <a:gd name="T8" fmla="*/ 412 w 475"/>
                <a:gd name="T9" fmla="*/ 158 h 489"/>
                <a:gd name="T10" fmla="*/ 402 w 475"/>
                <a:gd name="T11" fmla="*/ 151 h 489"/>
                <a:gd name="T12" fmla="*/ 391 w 475"/>
                <a:gd name="T13" fmla="*/ 143 h 489"/>
                <a:gd name="T14" fmla="*/ 382 w 475"/>
                <a:gd name="T15" fmla="*/ 124 h 489"/>
                <a:gd name="T16" fmla="*/ 354 w 475"/>
                <a:gd name="T17" fmla="*/ 102 h 489"/>
                <a:gd name="T18" fmla="*/ 242 w 475"/>
                <a:gd name="T19" fmla="*/ 20 h 489"/>
                <a:gd name="T20" fmla="*/ 193 w 475"/>
                <a:gd name="T21" fmla="*/ 280 h 489"/>
                <a:gd name="T22" fmla="*/ 87 w 475"/>
                <a:gd name="T23" fmla="*/ 311 h 489"/>
                <a:gd name="T24" fmla="*/ 81 w 475"/>
                <a:gd name="T25" fmla="*/ 313 h 489"/>
                <a:gd name="T26" fmla="*/ 54 w 475"/>
                <a:gd name="T27" fmla="*/ 314 h 489"/>
                <a:gd name="T28" fmla="*/ 42 w 475"/>
                <a:gd name="T29" fmla="*/ 321 h 489"/>
                <a:gd name="T30" fmla="*/ 36 w 475"/>
                <a:gd name="T31" fmla="*/ 320 h 489"/>
                <a:gd name="T32" fmla="*/ 13 w 475"/>
                <a:gd name="T33" fmla="*/ 321 h 489"/>
                <a:gd name="T34" fmla="*/ 5 w 475"/>
                <a:gd name="T35" fmla="*/ 340 h 489"/>
                <a:gd name="T36" fmla="*/ 7 w 475"/>
                <a:gd name="T37" fmla="*/ 361 h 489"/>
                <a:gd name="T38" fmla="*/ 6 w 475"/>
                <a:gd name="T39" fmla="*/ 370 h 489"/>
                <a:gd name="T40" fmla="*/ 15 w 475"/>
                <a:gd name="T41" fmla="*/ 383 h 489"/>
                <a:gd name="T42" fmla="*/ 23 w 475"/>
                <a:gd name="T43" fmla="*/ 409 h 489"/>
                <a:gd name="T44" fmla="*/ 28 w 475"/>
                <a:gd name="T45" fmla="*/ 427 h 489"/>
                <a:gd name="T46" fmla="*/ 41 w 475"/>
                <a:gd name="T47" fmla="*/ 426 h 489"/>
                <a:gd name="T48" fmla="*/ 50 w 475"/>
                <a:gd name="T49" fmla="*/ 425 h 489"/>
                <a:gd name="T50" fmla="*/ 74 w 475"/>
                <a:gd name="T51" fmla="*/ 424 h 489"/>
                <a:gd name="T52" fmla="*/ 84 w 475"/>
                <a:gd name="T53" fmla="*/ 412 h 489"/>
                <a:gd name="T54" fmla="*/ 96 w 475"/>
                <a:gd name="T55" fmla="*/ 426 h 489"/>
                <a:gd name="T56" fmla="*/ 110 w 475"/>
                <a:gd name="T57" fmla="*/ 449 h 489"/>
                <a:gd name="T58" fmla="*/ 104 w 475"/>
                <a:gd name="T59" fmla="*/ 463 h 489"/>
                <a:gd name="T60" fmla="*/ 113 w 475"/>
                <a:gd name="T61" fmla="*/ 469 h 489"/>
                <a:gd name="T62" fmla="*/ 122 w 475"/>
                <a:gd name="T63" fmla="*/ 488 h 489"/>
                <a:gd name="T64" fmla="*/ 132 w 475"/>
                <a:gd name="T65" fmla="*/ 480 h 489"/>
                <a:gd name="T66" fmla="*/ 148 w 475"/>
                <a:gd name="T67" fmla="*/ 489 h 489"/>
                <a:gd name="T68" fmla="*/ 161 w 475"/>
                <a:gd name="T69" fmla="*/ 482 h 489"/>
                <a:gd name="T70" fmla="*/ 164 w 475"/>
                <a:gd name="T71" fmla="*/ 476 h 489"/>
                <a:gd name="T72" fmla="*/ 173 w 475"/>
                <a:gd name="T73" fmla="*/ 482 h 489"/>
                <a:gd name="T74" fmla="*/ 181 w 475"/>
                <a:gd name="T75" fmla="*/ 483 h 489"/>
                <a:gd name="T76" fmla="*/ 193 w 475"/>
                <a:gd name="T77" fmla="*/ 478 h 489"/>
                <a:gd name="T78" fmla="*/ 199 w 475"/>
                <a:gd name="T79" fmla="*/ 457 h 489"/>
                <a:gd name="T80" fmla="*/ 220 w 475"/>
                <a:gd name="T81" fmla="*/ 423 h 489"/>
                <a:gd name="T82" fmla="*/ 229 w 475"/>
                <a:gd name="T83" fmla="*/ 403 h 489"/>
                <a:gd name="T84" fmla="*/ 236 w 475"/>
                <a:gd name="T85" fmla="*/ 381 h 489"/>
                <a:gd name="T86" fmla="*/ 251 w 475"/>
                <a:gd name="T87" fmla="*/ 389 h 489"/>
                <a:gd name="T88" fmla="*/ 257 w 475"/>
                <a:gd name="T89" fmla="*/ 385 h 489"/>
                <a:gd name="T90" fmla="*/ 260 w 475"/>
                <a:gd name="T91" fmla="*/ 373 h 489"/>
                <a:gd name="T92" fmla="*/ 268 w 475"/>
                <a:gd name="T93" fmla="*/ 372 h 489"/>
                <a:gd name="T94" fmla="*/ 283 w 475"/>
                <a:gd name="T95" fmla="*/ 353 h 489"/>
                <a:gd name="T96" fmla="*/ 296 w 475"/>
                <a:gd name="T97" fmla="*/ 350 h 489"/>
                <a:gd name="T98" fmla="*/ 321 w 475"/>
                <a:gd name="T99" fmla="*/ 336 h 489"/>
                <a:gd name="T100" fmla="*/ 340 w 475"/>
                <a:gd name="T101" fmla="*/ 329 h 489"/>
                <a:gd name="T102" fmla="*/ 357 w 475"/>
                <a:gd name="T103" fmla="*/ 330 h 489"/>
                <a:gd name="T104" fmla="*/ 373 w 475"/>
                <a:gd name="T105" fmla="*/ 331 h 489"/>
                <a:gd name="T106" fmla="*/ 409 w 475"/>
                <a:gd name="T107" fmla="*/ 321 h 489"/>
                <a:gd name="T108" fmla="*/ 429 w 475"/>
                <a:gd name="T109" fmla="*/ 320 h 489"/>
                <a:gd name="T110" fmla="*/ 442 w 475"/>
                <a:gd name="T111" fmla="*/ 317 h 489"/>
                <a:gd name="T112" fmla="*/ 457 w 475"/>
                <a:gd name="T113" fmla="*/ 313 h 489"/>
                <a:gd name="T114" fmla="*/ 469 w 475"/>
                <a:gd name="T115" fmla="*/ 290 h 489"/>
                <a:gd name="T116" fmla="*/ 474 w 475"/>
                <a:gd name="T117" fmla="*/ 205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 h="489">
                  <a:moveTo>
                    <a:pt x="474" y="205"/>
                  </a:moveTo>
                  <a:cubicBezTo>
                    <a:pt x="474" y="204"/>
                    <a:pt x="474" y="203"/>
                    <a:pt x="474" y="202"/>
                  </a:cubicBezTo>
                  <a:cubicBezTo>
                    <a:pt x="475" y="200"/>
                    <a:pt x="475" y="198"/>
                    <a:pt x="474" y="196"/>
                  </a:cubicBezTo>
                  <a:cubicBezTo>
                    <a:pt x="474" y="194"/>
                    <a:pt x="474" y="194"/>
                    <a:pt x="474" y="194"/>
                  </a:cubicBezTo>
                  <a:cubicBezTo>
                    <a:pt x="448" y="200"/>
                    <a:pt x="448" y="200"/>
                    <a:pt x="448" y="200"/>
                  </a:cubicBezTo>
                  <a:cubicBezTo>
                    <a:pt x="447" y="198"/>
                    <a:pt x="446" y="196"/>
                    <a:pt x="444" y="195"/>
                  </a:cubicBezTo>
                  <a:cubicBezTo>
                    <a:pt x="444" y="195"/>
                    <a:pt x="444" y="194"/>
                    <a:pt x="443" y="194"/>
                  </a:cubicBezTo>
                  <a:cubicBezTo>
                    <a:pt x="443" y="194"/>
                    <a:pt x="443" y="194"/>
                    <a:pt x="443" y="194"/>
                  </a:cubicBezTo>
                  <a:cubicBezTo>
                    <a:pt x="443" y="193"/>
                    <a:pt x="443" y="192"/>
                    <a:pt x="443" y="192"/>
                  </a:cubicBezTo>
                  <a:cubicBezTo>
                    <a:pt x="444" y="191"/>
                    <a:pt x="444" y="190"/>
                    <a:pt x="445" y="190"/>
                  </a:cubicBezTo>
                  <a:cubicBezTo>
                    <a:pt x="446" y="188"/>
                    <a:pt x="447" y="187"/>
                    <a:pt x="447" y="184"/>
                  </a:cubicBezTo>
                  <a:cubicBezTo>
                    <a:pt x="447" y="183"/>
                    <a:pt x="447" y="182"/>
                    <a:pt x="446" y="182"/>
                  </a:cubicBezTo>
                  <a:cubicBezTo>
                    <a:pt x="446" y="181"/>
                    <a:pt x="446" y="181"/>
                    <a:pt x="446" y="180"/>
                  </a:cubicBezTo>
                  <a:cubicBezTo>
                    <a:pt x="445" y="179"/>
                    <a:pt x="445" y="178"/>
                    <a:pt x="445" y="177"/>
                  </a:cubicBezTo>
                  <a:cubicBezTo>
                    <a:pt x="445" y="176"/>
                    <a:pt x="445" y="176"/>
                    <a:pt x="445" y="175"/>
                  </a:cubicBezTo>
                  <a:cubicBezTo>
                    <a:pt x="445" y="172"/>
                    <a:pt x="444" y="169"/>
                    <a:pt x="440" y="168"/>
                  </a:cubicBezTo>
                  <a:cubicBezTo>
                    <a:pt x="440" y="167"/>
                    <a:pt x="439" y="167"/>
                    <a:pt x="439" y="167"/>
                  </a:cubicBezTo>
                  <a:cubicBezTo>
                    <a:pt x="437" y="166"/>
                    <a:pt x="435" y="165"/>
                    <a:pt x="433" y="165"/>
                  </a:cubicBezTo>
                  <a:cubicBezTo>
                    <a:pt x="432" y="165"/>
                    <a:pt x="431" y="164"/>
                    <a:pt x="430" y="164"/>
                  </a:cubicBezTo>
                  <a:cubicBezTo>
                    <a:pt x="428" y="164"/>
                    <a:pt x="426" y="164"/>
                    <a:pt x="425" y="164"/>
                  </a:cubicBezTo>
                  <a:cubicBezTo>
                    <a:pt x="423" y="163"/>
                    <a:pt x="422" y="161"/>
                    <a:pt x="421" y="160"/>
                  </a:cubicBezTo>
                  <a:cubicBezTo>
                    <a:pt x="420" y="160"/>
                    <a:pt x="420" y="159"/>
                    <a:pt x="420" y="159"/>
                  </a:cubicBezTo>
                  <a:cubicBezTo>
                    <a:pt x="419" y="158"/>
                    <a:pt x="419" y="157"/>
                    <a:pt x="417" y="157"/>
                  </a:cubicBezTo>
                  <a:cubicBezTo>
                    <a:pt x="416" y="157"/>
                    <a:pt x="415" y="157"/>
                    <a:pt x="414" y="158"/>
                  </a:cubicBezTo>
                  <a:cubicBezTo>
                    <a:pt x="413" y="158"/>
                    <a:pt x="412" y="158"/>
                    <a:pt x="412" y="158"/>
                  </a:cubicBezTo>
                  <a:cubicBezTo>
                    <a:pt x="411" y="158"/>
                    <a:pt x="411" y="158"/>
                    <a:pt x="411" y="158"/>
                  </a:cubicBezTo>
                  <a:cubicBezTo>
                    <a:pt x="410" y="158"/>
                    <a:pt x="409" y="157"/>
                    <a:pt x="408" y="157"/>
                  </a:cubicBezTo>
                  <a:cubicBezTo>
                    <a:pt x="407" y="156"/>
                    <a:pt x="407" y="156"/>
                    <a:pt x="407" y="156"/>
                  </a:cubicBezTo>
                  <a:cubicBezTo>
                    <a:pt x="405" y="155"/>
                    <a:pt x="404" y="155"/>
                    <a:pt x="403" y="153"/>
                  </a:cubicBezTo>
                  <a:cubicBezTo>
                    <a:pt x="403" y="153"/>
                    <a:pt x="403" y="152"/>
                    <a:pt x="402" y="151"/>
                  </a:cubicBezTo>
                  <a:cubicBezTo>
                    <a:pt x="402" y="150"/>
                    <a:pt x="402" y="149"/>
                    <a:pt x="401" y="148"/>
                  </a:cubicBezTo>
                  <a:cubicBezTo>
                    <a:pt x="400" y="146"/>
                    <a:pt x="398" y="145"/>
                    <a:pt x="398" y="145"/>
                  </a:cubicBezTo>
                  <a:cubicBezTo>
                    <a:pt x="397" y="144"/>
                    <a:pt x="396" y="144"/>
                    <a:pt x="395" y="144"/>
                  </a:cubicBezTo>
                  <a:cubicBezTo>
                    <a:pt x="394" y="144"/>
                    <a:pt x="393" y="144"/>
                    <a:pt x="393" y="143"/>
                  </a:cubicBezTo>
                  <a:cubicBezTo>
                    <a:pt x="392" y="143"/>
                    <a:pt x="392" y="143"/>
                    <a:pt x="391" y="143"/>
                  </a:cubicBezTo>
                  <a:cubicBezTo>
                    <a:pt x="390" y="142"/>
                    <a:pt x="390" y="142"/>
                    <a:pt x="389" y="142"/>
                  </a:cubicBezTo>
                  <a:cubicBezTo>
                    <a:pt x="389" y="142"/>
                    <a:pt x="388" y="142"/>
                    <a:pt x="388" y="142"/>
                  </a:cubicBezTo>
                  <a:cubicBezTo>
                    <a:pt x="388" y="141"/>
                    <a:pt x="388" y="139"/>
                    <a:pt x="388" y="138"/>
                  </a:cubicBezTo>
                  <a:cubicBezTo>
                    <a:pt x="388" y="135"/>
                    <a:pt x="388" y="131"/>
                    <a:pt x="387" y="129"/>
                  </a:cubicBezTo>
                  <a:cubicBezTo>
                    <a:pt x="386" y="127"/>
                    <a:pt x="384" y="126"/>
                    <a:pt x="382" y="124"/>
                  </a:cubicBezTo>
                  <a:cubicBezTo>
                    <a:pt x="381" y="124"/>
                    <a:pt x="380" y="123"/>
                    <a:pt x="379" y="122"/>
                  </a:cubicBezTo>
                  <a:cubicBezTo>
                    <a:pt x="378" y="122"/>
                    <a:pt x="378" y="121"/>
                    <a:pt x="377" y="120"/>
                  </a:cubicBezTo>
                  <a:cubicBezTo>
                    <a:pt x="375" y="118"/>
                    <a:pt x="374" y="117"/>
                    <a:pt x="372" y="116"/>
                  </a:cubicBezTo>
                  <a:cubicBezTo>
                    <a:pt x="369" y="114"/>
                    <a:pt x="365" y="111"/>
                    <a:pt x="361" y="108"/>
                  </a:cubicBezTo>
                  <a:cubicBezTo>
                    <a:pt x="359" y="106"/>
                    <a:pt x="356" y="104"/>
                    <a:pt x="354" y="102"/>
                  </a:cubicBezTo>
                  <a:cubicBezTo>
                    <a:pt x="352" y="101"/>
                    <a:pt x="350" y="100"/>
                    <a:pt x="348" y="99"/>
                  </a:cubicBezTo>
                  <a:cubicBezTo>
                    <a:pt x="340" y="93"/>
                    <a:pt x="340" y="93"/>
                    <a:pt x="340" y="93"/>
                  </a:cubicBezTo>
                  <a:cubicBezTo>
                    <a:pt x="331" y="86"/>
                    <a:pt x="324" y="80"/>
                    <a:pt x="316" y="75"/>
                  </a:cubicBezTo>
                  <a:cubicBezTo>
                    <a:pt x="306" y="66"/>
                    <a:pt x="294" y="57"/>
                    <a:pt x="280" y="47"/>
                  </a:cubicBezTo>
                  <a:cubicBezTo>
                    <a:pt x="267" y="38"/>
                    <a:pt x="253" y="28"/>
                    <a:pt x="242" y="20"/>
                  </a:cubicBezTo>
                  <a:cubicBezTo>
                    <a:pt x="241" y="19"/>
                    <a:pt x="241" y="19"/>
                    <a:pt x="241" y="19"/>
                  </a:cubicBezTo>
                  <a:cubicBezTo>
                    <a:pt x="235" y="15"/>
                    <a:pt x="229" y="10"/>
                    <a:pt x="223" y="6"/>
                  </a:cubicBezTo>
                  <a:cubicBezTo>
                    <a:pt x="216" y="0"/>
                    <a:pt x="216" y="0"/>
                    <a:pt x="216" y="0"/>
                  </a:cubicBezTo>
                  <a:cubicBezTo>
                    <a:pt x="171" y="0"/>
                    <a:pt x="171" y="0"/>
                    <a:pt x="171" y="0"/>
                  </a:cubicBezTo>
                  <a:cubicBezTo>
                    <a:pt x="193" y="280"/>
                    <a:pt x="193" y="280"/>
                    <a:pt x="193" y="280"/>
                  </a:cubicBezTo>
                  <a:cubicBezTo>
                    <a:pt x="194" y="281"/>
                    <a:pt x="194" y="281"/>
                    <a:pt x="194" y="281"/>
                  </a:cubicBezTo>
                  <a:cubicBezTo>
                    <a:pt x="201" y="285"/>
                    <a:pt x="200" y="290"/>
                    <a:pt x="199" y="292"/>
                  </a:cubicBezTo>
                  <a:cubicBezTo>
                    <a:pt x="195" y="313"/>
                    <a:pt x="195" y="313"/>
                    <a:pt x="195" y="313"/>
                  </a:cubicBezTo>
                  <a:cubicBezTo>
                    <a:pt x="88" y="313"/>
                    <a:pt x="88" y="313"/>
                    <a:pt x="88" y="313"/>
                  </a:cubicBezTo>
                  <a:cubicBezTo>
                    <a:pt x="88" y="312"/>
                    <a:pt x="87" y="312"/>
                    <a:pt x="87" y="311"/>
                  </a:cubicBezTo>
                  <a:cubicBezTo>
                    <a:pt x="87" y="310"/>
                    <a:pt x="86" y="310"/>
                    <a:pt x="86" y="309"/>
                  </a:cubicBezTo>
                  <a:cubicBezTo>
                    <a:pt x="84" y="307"/>
                    <a:pt x="84" y="307"/>
                    <a:pt x="84" y="307"/>
                  </a:cubicBezTo>
                  <a:cubicBezTo>
                    <a:pt x="83" y="309"/>
                    <a:pt x="83" y="309"/>
                    <a:pt x="83" y="309"/>
                  </a:cubicBezTo>
                  <a:cubicBezTo>
                    <a:pt x="82" y="310"/>
                    <a:pt x="82" y="311"/>
                    <a:pt x="82" y="311"/>
                  </a:cubicBezTo>
                  <a:cubicBezTo>
                    <a:pt x="82" y="312"/>
                    <a:pt x="82" y="313"/>
                    <a:pt x="81" y="313"/>
                  </a:cubicBezTo>
                  <a:cubicBezTo>
                    <a:pt x="79" y="315"/>
                    <a:pt x="78" y="315"/>
                    <a:pt x="76" y="315"/>
                  </a:cubicBezTo>
                  <a:cubicBezTo>
                    <a:pt x="76" y="315"/>
                    <a:pt x="76" y="315"/>
                    <a:pt x="75" y="315"/>
                  </a:cubicBezTo>
                  <a:cubicBezTo>
                    <a:pt x="75" y="315"/>
                    <a:pt x="75" y="315"/>
                    <a:pt x="75" y="315"/>
                  </a:cubicBezTo>
                  <a:cubicBezTo>
                    <a:pt x="72" y="315"/>
                    <a:pt x="70" y="316"/>
                    <a:pt x="67" y="316"/>
                  </a:cubicBezTo>
                  <a:cubicBezTo>
                    <a:pt x="63" y="316"/>
                    <a:pt x="59" y="315"/>
                    <a:pt x="54" y="314"/>
                  </a:cubicBezTo>
                  <a:cubicBezTo>
                    <a:pt x="54" y="314"/>
                    <a:pt x="54" y="314"/>
                    <a:pt x="54" y="314"/>
                  </a:cubicBezTo>
                  <a:cubicBezTo>
                    <a:pt x="53" y="313"/>
                    <a:pt x="51" y="313"/>
                    <a:pt x="50" y="313"/>
                  </a:cubicBezTo>
                  <a:cubicBezTo>
                    <a:pt x="49" y="313"/>
                    <a:pt x="48" y="314"/>
                    <a:pt x="47" y="314"/>
                  </a:cubicBezTo>
                  <a:cubicBezTo>
                    <a:pt x="45" y="315"/>
                    <a:pt x="44" y="317"/>
                    <a:pt x="43" y="319"/>
                  </a:cubicBezTo>
                  <a:cubicBezTo>
                    <a:pt x="43" y="320"/>
                    <a:pt x="43" y="320"/>
                    <a:pt x="42" y="321"/>
                  </a:cubicBezTo>
                  <a:cubicBezTo>
                    <a:pt x="41" y="323"/>
                    <a:pt x="41" y="324"/>
                    <a:pt x="40" y="324"/>
                  </a:cubicBezTo>
                  <a:cubicBezTo>
                    <a:pt x="40" y="324"/>
                    <a:pt x="40" y="324"/>
                    <a:pt x="40" y="324"/>
                  </a:cubicBezTo>
                  <a:cubicBezTo>
                    <a:pt x="40" y="324"/>
                    <a:pt x="39" y="323"/>
                    <a:pt x="38" y="322"/>
                  </a:cubicBezTo>
                  <a:cubicBezTo>
                    <a:pt x="38" y="322"/>
                    <a:pt x="38" y="321"/>
                    <a:pt x="38" y="321"/>
                  </a:cubicBezTo>
                  <a:cubicBezTo>
                    <a:pt x="37" y="321"/>
                    <a:pt x="37" y="320"/>
                    <a:pt x="36" y="320"/>
                  </a:cubicBezTo>
                  <a:cubicBezTo>
                    <a:pt x="35" y="318"/>
                    <a:pt x="34" y="317"/>
                    <a:pt x="33" y="316"/>
                  </a:cubicBezTo>
                  <a:cubicBezTo>
                    <a:pt x="32" y="315"/>
                    <a:pt x="32" y="315"/>
                    <a:pt x="32" y="315"/>
                  </a:cubicBezTo>
                  <a:cubicBezTo>
                    <a:pt x="30" y="312"/>
                    <a:pt x="27" y="309"/>
                    <a:pt x="23" y="309"/>
                  </a:cubicBezTo>
                  <a:cubicBezTo>
                    <a:pt x="23" y="309"/>
                    <a:pt x="23" y="309"/>
                    <a:pt x="22" y="309"/>
                  </a:cubicBezTo>
                  <a:cubicBezTo>
                    <a:pt x="17" y="310"/>
                    <a:pt x="14" y="316"/>
                    <a:pt x="13" y="321"/>
                  </a:cubicBezTo>
                  <a:cubicBezTo>
                    <a:pt x="13" y="322"/>
                    <a:pt x="13" y="324"/>
                    <a:pt x="13" y="326"/>
                  </a:cubicBezTo>
                  <a:cubicBezTo>
                    <a:pt x="13" y="329"/>
                    <a:pt x="13" y="331"/>
                    <a:pt x="11" y="334"/>
                  </a:cubicBezTo>
                  <a:cubicBezTo>
                    <a:pt x="10" y="336"/>
                    <a:pt x="9" y="337"/>
                    <a:pt x="7" y="338"/>
                  </a:cubicBezTo>
                  <a:cubicBezTo>
                    <a:pt x="6" y="339"/>
                    <a:pt x="6" y="339"/>
                    <a:pt x="5" y="339"/>
                  </a:cubicBezTo>
                  <a:cubicBezTo>
                    <a:pt x="5" y="340"/>
                    <a:pt x="5" y="340"/>
                    <a:pt x="5" y="340"/>
                  </a:cubicBezTo>
                  <a:cubicBezTo>
                    <a:pt x="5" y="340"/>
                    <a:pt x="5" y="340"/>
                    <a:pt x="5" y="340"/>
                  </a:cubicBezTo>
                  <a:cubicBezTo>
                    <a:pt x="4" y="340"/>
                    <a:pt x="3" y="341"/>
                    <a:pt x="3" y="343"/>
                  </a:cubicBezTo>
                  <a:cubicBezTo>
                    <a:pt x="0" y="346"/>
                    <a:pt x="2" y="349"/>
                    <a:pt x="4" y="352"/>
                  </a:cubicBezTo>
                  <a:cubicBezTo>
                    <a:pt x="5" y="353"/>
                    <a:pt x="6" y="354"/>
                    <a:pt x="6" y="355"/>
                  </a:cubicBezTo>
                  <a:cubicBezTo>
                    <a:pt x="7" y="357"/>
                    <a:pt x="7" y="359"/>
                    <a:pt x="7" y="361"/>
                  </a:cubicBezTo>
                  <a:cubicBezTo>
                    <a:pt x="7" y="362"/>
                    <a:pt x="7" y="364"/>
                    <a:pt x="8" y="365"/>
                  </a:cubicBezTo>
                  <a:cubicBezTo>
                    <a:pt x="8" y="365"/>
                    <a:pt x="8" y="366"/>
                    <a:pt x="8" y="366"/>
                  </a:cubicBezTo>
                  <a:cubicBezTo>
                    <a:pt x="8" y="367"/>
                    <a:pt x="8" y="367"/>
                    <a:pt x="8" y="368"/>
                  </a:cubicBezTo>
                  <a:cubicBezTo>
                    <a:pt x="8" y="368"/>
                    <a:pt x="7" y="369"/>
                    <a:pt x="7" y="369"/>
                  </a:cubicBezTo>
                  <a:cubicBezTo>
                    <a:pt x="7" y="370"/>
                    <a:pt x="6" y="370"/>
                    <a:pt x="6" y="370"/>
                  </a:cubicBezTo>
                  <a:cubicBezTo>
                    <a:pt x="5" y="371"/>
                    <a:pt x="5" y="373"/>
                    <a:pt x="6" y="374"/>
                  </a:cubicBezTo>
                  <a:cubicBezTo>
                    <a:pt x="6" y="375"/>
                    <a:pt x="7" y="377"/>
                    <a:pt x="9" y="378"/>
                  </a:cubicBezTo>
                  <a:cubicBezTo>
                    <a:pt x="10" y="379"/>
                    <a:pt x="10" y="379"/>
                    <a:pt x="10" y="380"/>
                  </a:cubicBezTo>
                  <a:cubicBezTo>
                    <a:pt x="12" y="382"/>
                    <a:pt x="13" y="382"/>
                    <a:pt x="15" y="382"/>
                  </a:cubicBezTo>
                  <a:cubicBezTo>
                    <a:pt x="15" y="383"/>
                    <a:pt x="15" y="383"/>
                    <a:pt x="15" y="383"/>
                  </a:cubicBezTo>
                  <a:cubicBezTo>
                    <a:pt x="19" y="384"/>
                    <a:pt x="20" y="387"/>
                    <a:pt x="21" y="390"/>
                  </a:cubicBezTo>
                  <a:cubicBezTo>
                    <a:pt x="22" y="391"/>
                    <a:pt x="22" y="392"/>
                    <a:pt x="22" y="393"/>
                  </a:cubicBezTo>
                  <a:cubicBezTo>
                    <a:pt x="24" y="397"/>
                    <a:pt x="24" y="400"/>
                    <a:pt x="23" y="405"/>
                  </a:cubicBezTo>
                  <a:cubicBezTo>
                    <a:pt x="23" y="406"/>
                    <a:pt x="23" y="406"/>
                    <a:pt x="23" y="406"/>
                  </a:cubicBezTo>
                  <a:cubicBezTo>
                    <a:pt x="23" y="407"/>
                    <a:pt x="23" y="408"/>
                    <a:pt x="23" y="409"/>
                  </a:cubicBezTo>
                  <a:cubicBezTo>
                    <a:pt x="23" y="409"/>
                    <a:pt x="23" y="410"/>
                    <a:pt x="23" y="410"/>
                  </a:cubicBezTo>
                  <a:cubicBezTo>
                    <a:pt x="24" y="412"/>
                    <a:pt x="23" y="414"/>
                    <a:pt x="23" y="416"/>
                  </a:cubicBezTo>
                  <a:cubicBezTo>
                    <a:pt x="22" y="417"/>
                    <a:pt x="22" y="418"/>
                    <a:pt x="22" y="420"/>
                  </a:cubicBezTo>
                  <a:cubicBezTo>
                    <a:pt x="22" y="422"/>
                    <a:pt x="23" y="425"/>
                    <a:pt x="25" y="426"/>
                  </a:cubicBezTo>
                  <a:cubicBezTo>
                    <a:pt x="26" y="427"/>
                    <a:pt x="27" y="427"/>
                    <a:pt x="28" y="427"/>
                  </a:cubicBezTo>
                  <a:cubicBezTo>
                    <a:pt x="28" y="427"/>
                    <a:pt x="29" y="427"/>
                    <a:pt x="29" y="427"/>
                  </a:cubicBezTo>
                  <a:cubicBezTo>
                    <a:pt x="30" y="426"/>
                    <a:pt x="31" y="425"/>
                    <a:pt x="32" y="424"/>
                  </a:cubicBezTo>
                  <a:cubicBezTo>
                    <a:pt x="34" y="423"/>
                    <a:pt x="35" y="421"/>
                    <a:pt x="37" y="421"/>
                  </a:cubicBezTo>
                  <a:cubicBezTo>
                    <a:pt x="37" y="421"/>
                    <a:pt x="38" y="421"/>
                    <a:pt x="39" y="422"/>
                  </a:cubicBezTo>
                  <a:cubicBezTo>
                    <a:pt x="40" y="423"/>
                    <a:pt x="41" y="425"/>
                    <a:pt x="41" y="426"/>
                  </a:cubicBezTo>
                  <a:cubicBezTo>
                    <a:pt x="42" y="427"/>
                    <a:pt x="42" y="428"/>
                    <a:pt x="42" y="428"/>
                  </a:cubicBezTo>
                  <a:cubicBezTo>
                    <a:pt x="44" y="431"/>
                    <a:pt x="44" y="431"/>
                    <a:pt x="44" y="431"/>
                  </a:cubicBezTo>
                  <a:cubicBezTo>
                    <a:pt x="45" y="429"/>
                    <a:pt x="45" y="429"/>
                    <a:pt x="45" y="429"/>
                  </a:cubicBezTo>
                  <a:cubicBezTo>
                    <a:pt x="45" y="429"/>
                    <a:pt x="46" y="429"/>
                    <a:pt x="46" y="428"/>
                  </a:cubicBezTo>
                  <a:cubicBezTo>
                    <a:pt x="48" y="427"/>
                    <a:pt x="49" y="426"/>
                    <a:pt x="50" y="425"/>
                  </a:cubicBezTo>
                  <a:cubicBezTo>
                    <a:pt x="52" y="422"/>
                    <a:pt x="54" y="420"/>
                    <a:pt x="58" y="420"/>
                  </a:cubicBezTo>
                  <a:cubicBezTo>
                    <a:pt x="59" y="420"/>
                    <a:pt x="59" y="420"/>
                    <a:pt x="59" y="420"/>
                  </a:cubicBezTo>
                  <a:cubicBezTo>
                    <a:pt x="61" y="420"/>
                    <a:pt x="63" y="422"/>
                    <a:pt x="64" y="423"/>
                  </a:cubicBezTo>
                  <a:cubicBezTo>
                    <a:pt x="66" y="424"/>
                    <a:pt x="68" y="425"/>
                    <a:pt x="70" y="425"/>
                  </a:cubicBezTo>
                  <a:cubicBezTo>
                    <a:pt x="72" y="425"/>
                    <a:pt x="73" y="425"/>
                    <a:pt x="74" y="424"/>
                  </a:cubicBezTo>
                  <a:cubicBezTo>
                    <a:pt x="74" y="423"/>
                    <a:pt x="74" y="423"/>
                    <a:pt x="75" y="423"/>
                  </a:cubicBezTo>
                  <a:cubicBezTo>
                    <a:pt x="76" y="422"/>
                    <a:pt x="77" y="421"/>
                    <a:pt x="79" y="421"/>
                  </a:cubicBezTo>
                  <a:cubicBezTo>
                    <a:pt x="79" y="421"/>
                    <a:pt x="80" y="421"/>
                    <a:pt x="81" y="421"/>
                  </a:cubicBezTo>
                  <a:cubicBezTo>
                    <a:pt x="84" y="420"/>
                    <a:pt x="84" y="418"/>
                    <a:pt x="84" y="415"/>
                  </a:cubicBezTo>
                  <a:cubicBezTo>
                    <a:pt x="84" y="414"/>
                    <a:pt x="83" y="413"/>
                    <a:pt x="84" y="412"/>
                  </a:cubicBezTo>
                  <a:cubicBezTo>
                    <a:pt x="84" y="412"/>
                    <a:pt x="85" y="411"/>
                    <a:pt x="86" y="411"/>
                  </a:cubicBezTo>
                  <a:cubicBezTo>
                    <a:pt x="86" y="411"/>
                    <a:pt x="86" y="411"/>
                    <a:pt x="86" y="411"/>
                  </a:cubicBezTo>
                  <a:cubicBezTo>
                    <a:pt x="90" y="412"/>
                    <a:pt x="94" y="415"/>
                    <a:pt x="94" y="419"/>
                  </a:cubicBezTo>
                  <a:cubicBezTo>
                    <a:pt x="95" y="420"/>
                    <a:pt x="95" y="420"/>
                    <a:pt x="95" y="420"/>
                  </a:cubicBezTo>
                  <a:cubicBezTo>
                    <a:pt x="95" y="423"/>
                    <a:pt x="95" y="425"/>
                    <a:pt x="96" y="426"/>
                  </a:cubicBezTo>
                  <a:cubicBezTo>
                    <a:pt x="96" y="427"/>
                    <a:pt x="97" y="428"/>
                    <a:pt x="97" y="428"/>
                  </a:cubicBezTo>
                  <a:cubicBezTo>
                    <a:pt x="98" y="429"/>
                    <a:pt x="99" y="430"/>
                    <a:pt x="99" y="432"/>
                  </a:cubicBezTo>
                  <a:cubicBezTo>
                    <a:pt x="99" y="433"/>
                    <a:pt x="99" y="434"/>
                    <a:pt x="100" y="435"/>
                  </a:cubicBezTo>
                  <a:cubicBezTo>
                    <a:pt x="100" y="438"/>
                    <a:pt x="100" y="441"/>
                    <a:pt x="104" y="443"/>
                  </a:cubicBezTo>
                  <a:cubicBezTo>
                    <a:pt x="106" y="445"/>
                    <a:pt x="109" y="447"/>
                    <a:pt x="110" y="449"/>
                  </a:cubicBezTo>
                  <a:cubicBezTo>
                    <a:pt x="110" y="451"/>
                    <a:pt x="109" y="452"/>
                    <a:pt x="108" y="454"/>
                  </a:cubicBezTo>
                  <a:cubicBezTo>
                    <a:pt x="108" y="454"/>
                    <a:pt x="107" y="454"/>
                    <a:pt x="107" y="455"/>
                  </a:cubicBezTo>
                  <a:cubicBezTo>
                    <a:pt x="103" y="458"/>
                    <a:pt x="102" y="459"/>
                    <a:pt x="102" y="461"/>
                  </a:cubicBezTo>
                  <a:cubicBezTo>
                    <a:pt x="102" y="463"/>
                    <a:pt x="102" y="463"/>
                    <a:pt x="102" y="463"/>
                  </a:cubicBezTo>
                  <a:cubicBezTo>
                    <a:pt x="104" y="463"/>
                    <a:pt x="104" y="463"/>
                    <a:pt x="104" y="463"/>
                  </a:cubicBezTo>
                  <a:cubicBezTo>
                    <a:pt x="105" y="463"/>
                    <a:pt x="105" y="462"/>
                    <a:pt x="108" y="461"/>
                  </a:cubicBezTo>
                  <a:cubicBezTo>
                    <a:pt x="109" y="460"/>
                    <a:pt x="110" y="459"/>
                    <a:pt x="111" y="459"/>
                  </a:cubicBezTo>
                  <a:cubicBezTo>
                    <a:pt x="111" y="459"/>
                    <a:pt x="111" y="459"/>
                    <a:pt x="111" y="459"/>
                  </a:cubicBezTo>
                  <a:cubicBezTo>
                    <a:pt x="112" y="459"/>
                    <a:pt x="113" y="461"/>
                    <a:pt x="113" y="462"/>
                  </a:cubicBezTo>
                  <a:cubicBezTo>
                    <a:pt x="114" y="464"/>
                    <a:pt x="113" y="467"/>
                    <a:pt x="113" y="469"/>
                  </a:cubicBezTo>
                  <a:cubicBezTo>
                    <a:pt x="113" y="471"/>
                    <a:pt x="112" y="474"/>
                    <a:pt x="113" y="476"/>
                  </a:cubicBezTo>
                  <a:cubicBezTo>
                    <a:pt x="114" y="479"/>
                    <a:pt x="116" y="480"/>
                    <a:pt x="117" y="481"/>
                  </a:cubicBezTo>
                  <a:cubicBezTo>
                    <a:pt x="119" y="481"/>
                    <a:pt x="120" y="482"/>
                    <a:pt x="121" y="484"/>
                  </a:cubicBezTo>
                  <a:cubicBezTo>
                    <a:pt x="122" y="485"/>
                    <a:pt x="122" y="486"/>
                    <a:pt x="122" y="487"/>
                  </a:cubicBezTo>
                  <a:cubicBezTo>
                    <a:pt x="122" y="488"/>
                    <a:pt x="122" y="488"/>
                    <a:pt x="122" y="488"/>
                  </a:cubicBezTo>
                  <a:cubicBezTo>
                    <a:pt x="124" y="488"/>
                    <a:pt x="124" y="488"/>
                    <a:pt x="124" y="488"/>
                  </a:cubicBezTo>
                  <a:cubicBezTo>
                    <a:pt x="125" y="488"/>
                    <a:pt x="125" y="488"/>
                    <a:pt x="125" y="488"/>
                  </a:cubicBezTo>
                  <a:cubicBezTo>
                    <a:pt x="126" y="488"/>
                    <a:pt x="126" y="488"/>
                    <a:pt x="127" y="487"/>
                  </a:cubicBezTo>
                  <a:cubicBezTo>
                    <a:pt x="128" y="486"/>
                    <a:pt x="129" y="485"/>
                    <a:pt x="129" y="484"/>
                  </a:cubicBezTo>
                  <a:cubicBezTo>
                    <a:pt x="130" y="482"/>
                    <a:pt x="131" y="481"/>
                    <a:pt x="132" y="480"/>
                  </a:cubicBezTo>
                  <a:cubicBezTo>
                    <a:pt x="132" y="480"/>
                    <a:pt x="133" y="480"/>
                    <a:pt x="133" y="480"/>
                  </a:cubicBezTo>
                  <a:cubicBezTo>
                    <a:pt x="134" y="480"/>
                    <a:pt x="134" y="480"/>
                    <a:pt x="135" y="481"/>
                  </a:cubicBezTo>
                  <a:cubicBezTo>
                    <a:pt x="136" y="482"/>
                    <a:pt x="137" y="483"/>
                    <a:pt x="138" y="483"/>
                  </a:cubicBezTo>
                  <a:cubicBezTo>
                    <a:pt x="139" y="484"/>
                    <a:pt x="139" y="485"/>
                    <a:pt x="140" y="486"/>
                  </a:cubicBezTo>
                  <a:cubicBezTo>
                    <a:pt x="142" y="487"/>
                    <a:pt x="145" y="489"/>
                    <a:pt x="148" y="489"/>
                  </a:cubicBezTo>
                  <a:cubicBezTo>
                    <a:pt x="150" y="489"/>
                    <a:pt x="150" y="488"/>
                    <a:pt x="151" y="487"/>
                  </a:cubicBezTo>
                  <a:cubicBezTo>
                    <a:pt x="152" y="487"/>
                    <a:pt x="152" y="486"/>
                    <a:pt x="152" y="485"/>
                  </a:cubicBezTo>
                  <a:cubicBezTo>
                    <a:pt x="153" y="484"/>
                    <a:pt x="153" y="484"/>
                    <a:pt x="156" y="484"/>
                  </a:cubicBezTo>
                  <a:cubicBezTo>
                    <a:pt x="158" y="483"/>
                    <a:pt x="159" y="483"/>
                    <a:pt x="159" y="483"/>
                  </a:cubicBezTo>
                  <a:cubicBezTo>
                    <a:pt x="161" y="482"/>
                    <a:pt x="161" y="482"/>
                    <a:pt x="161" y="482"/>
                  </a:cubicBezTo>
                  <a:cubicBezTo>
                    <a:pt x="161" y="480"/>
                    <a:pt x="161" y="480"/>
                    <a:pt x="161" y="480"/>
                  </a:cubicBezTo>
                  <a:cubicBezTo>
                    <a:pt x="161" y="480"/>
                    <a:pt x="160" y="480"/>
                    <a:pt x="160" y="479"/>
                  </a:cubicBezTo>
                  <a:cubicBezTo>
                    <a:pt x="159" y="477"/>
                    <a:pt x="158" y="476"/>
                    <a:pt x="159" y="474"/>
                  </a:cubicBezTo>
                  <a:cubicBezTo>
                    <a:pt x="161" y="476"/>
                    <a:pt x="162" y="476"/>
                    <a:pt x="164" y="476"/>
                  </a:cubicBezTo>
                  <a:cubicBezTo>
                    <a:pt x="164" y="476"/>
                    <a:pt x="164" y="476"/>
                    <a:pt x="164" y="476"/>
                  </a:cubicBezTo>
                  <a:cubicBezTo>
                    <a:pt x="165" y="476"/>
                    <a:pt x="166" y="475"/>
                    <a:pt x="167" y="473"/>
                  </a:cubicBezTo>
                  <a:cubicBezTo>
                    <a:pt x="167" y="472"/>
                    <a:pt x="168" y="470"/>
                    <a:pt x="169" y="470"/>
                  </a:cubicBezTo>
                  <a:cubicBezTo>
                    <a:pt x="170" y="470"/>
                    <a:pt x="170" y="470"/>
                    <a:pt x="170" y="470"/>
                  </a:cubicBezTo>
                  <a:cubicBezTo>
                    <a:pt x="171" y="471"/>
                    <a:pt x="173" y="475"/>
                    <a:pt x="173" y="479"/>
                  </a:cubicBezTo>
                  <a:cubicBezTo>
                    <a:pt x="173" y="480"/>
                    <a:pt x="173" y="481"/>
                    <a:pt x="173" y="482"/>
                  </a:cubicBezTo>
                  <a:cubicBezTo>
                    <a:pt x="172" y="484"/>
                    <a:pt x="171" y="487"/>
                    <a:pt x="173" y="488"/>
                  </a:cubicBezTo>
                  <a:cubicBezTo>
                    <a:pt x="174" y="488"/>
                    <a:pt x="174" y="488"/>
                    <a:pt x="174" y="488"/>
                  </a:cubicBezTo>
                  <a:cubicBezTo>
                    <a:pt x="175" y="488"/>
                    <a:pt x="175" y="488"/>
                    <a:pt x="175" y="488"/>
                  </a:cubicBezTo>
                  <a:cubicBezTo>
                    <a:pt x="176" y="488"/>
                    <a:pt x="178" y="487"/>
                    <a:pt x="180" y="484"/>
                  </a:cubicBezTo>
                  <a:cubicBezTo>
                    <a:pt x="181" y="484"/>
                    <a:pt x="181" y="484"/>
                    <a:pt x="181" y="483"/>
                  </a:cubicBezTo>
                  <a:cubicBezTo>
                    <a:pt x="183" y="482"/>
                    <a:pt x="185" y="480"/>
                    <a:pt x="188" y="480"/>
                  </a:cubicBezTo>
                  <a:cubicBezTo>
                    <a:pt x="188" y="480"/>
                    <a:pt x="189" y="480"/>
                    <a:pt x="189" y="480"/>
                  </a:cubicBezTo>
                  <a:cubicBezTo>
                    <a:pt x="192" y="482"/>
                    <a:pt x="192" y="482"/>
                    <a:pt x="192" y="482"/>
                  </a:cubicBezTo>
                  <a:cubicBezTo>
                    <a:pt x="193" y="479"/>
                    <a:pt x="193" y="479"/>
                    <a:pt x="193" y="479"/>
                  </a:cubicBezTo>
                  <a:cubicBezTo>
                    <a:pt x="193" y="478"/>
                    <a:pt x="193" y="478"/>
                    <a:pt x="193" y="478"/>
                  </a:cubicBezTo>
                  <a:cubicBezTo>
                    <a:pt x="194" y="477"/>
                    <a:pt x="194" y="475"/>
                    <a:pt x="194" y="473"/>
                  </a:cubicBezTo>
                  <a:cubicBezTo>
                    <a:pt x="195" y="471"/>
                    <a:pt x="194" y="468"/>
                    <a:pt x="194" y="466"/>
                  </a:cubicBezTo>
                  <a:cubicBezTo>
                    <a:pt x="194" y="465"/>
                    <a:pt x="194" y="464"/>
                    <a:pt x="194" y="463"/>
                  </a:cubicBezTo>
                  <a:cubicBezTo>
                    <a:pt x="194" y="460"/>
                    <a:pt x="195" y="459"/>
                    <a:pt x="196" y="459"/>
                  </a:cubicBezTo>
                  <a:cubicBezTo>
                    <a:pt x="197" y="459"/>
                    <a:pt x="198" y="458"/>
                    <a:pt x="199" y="457"/>
                  </a:cubicBezTo>
                  <a:cubicBezTo>
                    <a:pt x="200" y="455"/>
                    <a:pt x="201" y="451"/>
                    <a:pt x="202" y="447"/>
                  </a:cubicBezTo>
                  <a:cubicBezTo>
                    <a:pt x="202" y="445"/>
                    <a:pt x="201" y="442"/>
                    <a:pt x="200" y="440"/>
                  </a:cubicBezTo>
                  <a:cubicBezTo>
                    <a:pt x="199" y="436"/>
                    <a:pt x="198" y="433"/>
                    <a:pt x="202" y="431"/>
                  </a:cubicBezTo>
                  <a:cubicBezTo>
                    <a:pt x="205" y="430"/>
                    <a:pt x="207" y="429"/>
                    <a:pt x="210" y="429"/>
                  </a:cubicBezTo>
                  <a:cubicBezTo>
                    <a:pt x="213" y="428"/>
                    <a:pt x="217" y="427"/>
                    <a:pt x="220" y="423"/>
                  </a:cubicBezTo>
                  <a:cubicBezTo>
                    <a:pt x="221" y="422"/>
                    <a:pt x="221" y="422"/>
                    <a:pt x="221" y="422"/>
                  </a:cubicBezTo>
                  <a:cubicBezTo>
                    <a:pt x="222" y="420"/>
                    <a:pt x="224" y="417"/>
                    <a:pt x="225" y="415"/>
                  </a:cubicBezTo>
                  <a:cubicBezTo>
                    <a:pt x="226" y="412"/>
                    <a:pt x="226" y="410"/>
                    <a:pt x="225" y="408"/>
                  </a:cubicBezTo>
                  <a:cubicBezTo>
                    <a:pt x="225" y="407"/>
                    <a:pt x="225" y="405"/>
                    <a:pt x="225" y="404"/>
                  </a:cubicBezTo>
                  <a:cubicBezTo>
                    <a:pt x="226" y="403"/>
                    <a:pt x="227" y="403"/>
                    <a:pt x="229" y="403"/>
                  </a:cubicBezTo>
                  <a:cubicBezTo>
                    <a:pt x="231" y="403"/>
                    <a:pt x="231" y="403"/>
                    <a:pt x="231" y="403"/>
                  </a:cubicBezTo>
                  <a:cubicBezTo>
                    <a:pt x="231" y="402"/>
                    <a:pt x="231" y="402"/>
                    <a:pt x="231" y="402"/>
                  </a:cubicBezTo>
                  <a:cubicBezTo>
                    <a:pt x="232" y="399"/>
                    <a:pt x="231" y="398"/>
                    <a:pt x="230" y="396"/>
                  </a:cubicBezTo>
                  <a:cubicBezTo>
                    <a:pt x="229" y="395"/>
                    <a:pt x="228" y="393"/>
                    <a:pt x="228" y="391"/>
                  </a:cubicBezTo>
                  <a:cubicBezTo>
                    <a:pt x="229" y="388"/>
                    <a:pt x="233" y="383"/>
                    <a:pt x="236" y="381"/>
                  </a:cubicBezTo>
                  <a:cubicBezTo>
                    <a:pt x="237" y="380"/>
                    <a:pt x="238" y="380"/>
                    <a:pt x="239" y="380"/>
                  </a:cubicBezTo>
                  <a:cubicBezTo>
                    <a:pt x="240" y="380"/>
                    <a:pt x="240" y="380"/>
                    <a:pt x="241" y="380"/>
                  </a:cubicBezTo>
                  <a:cubicBezTo>
                    <a:pt x="242" y="381"/>
                    <a:pt x="243" y="383"/>
                    <a:pt x="245" y="384"/>
                  </a:cubicBezTo>
                  <a:cubicBezTo>
                    <a:pt x="247" y="387"/>
                    <a:pt x="248" y="389"/>
                    <a:pt x="251" y="389"/>
                  </a:cubicBezTo>
                  <a:cubicBezTo>
                    <a:pt x="251" y="389"/>
                    <a:pt x="251" y="389"/>
                    <a:pt x="251" y="389"/>
                  </a:cubicBezTo>
                  <a:cubicBezTo>
                    <a:pt x="252" y="389"/>
                    <a:pt x="252" y="389"/>
                    <a:pt x="252" y="389"/>
                  </a:cubicBezTo>
                  <a:cubicBezTo>
                    <a:pt x="253" y="389"/>
                    <a:pt x="253" y="389"/>
                    <a:pt x="253" y="389"/>
                  </a:cubicBezTo>
                  <a:cubicBezTo>
                    <a:pt x="253" y="388"/>
                    <a:pt x="254" y="387"/>
                    <a:pt x="254" y="387"/>
                  </a:cubicBezTo>
                  <a:cubicBezTo>
                    <a:pt x="254" y="387"/>
                    <a:pt x="255" y="386"/>
                    <a:pt x="255" y="386"/>
                  </a:cubicBezTo>
                  <a:cubicBezTo>
                    <a:pt x="256" y="386"/>
                    <a:pt x="256" y="385"/>
                    <a:pt x="257" y="385"/>
                  </a:cubicBezTo>
                  <a:cubicBezTo>
                    <a:pt x="257" y="385"/>
                    <a:pt x="257" y="385"/>
                    <a:pt x="257" y="385"/>
                  </a:cubicBezTo>
                  <a:cubicBezTo>
                    <a:pt x="258" y="385"/>
                    <a:pt x="259" y="384"/>
                    <a:pt x="259" y="383"/>
                  </a:cubicBezTo>
                  <a:cubicBezTo>
                    <a:pt x="260" y="381"/>
                    <a:pt x="259" y="378"/>
                    <a:pt x="259" y="376"/>
                  </a:cubicBezTo>
                  <a:cubicBezTo>
                    <a:pt x="259" y="375"/>
                    <a:pt x="259" y="374"/>
                    <a:pt x="259" y="373"/>
                  </a:cubicBezTo>
                  <a:cubicBezTo>
                    <a:pt x="259" y="373"/>
                    <a:pt x="260" y="373"/>
                    <a:pt x="260" y="373"/>
                  </a:cubicBezTo>
                  <a:cubicBezTo>
                    <a:pt x="261" y="373"/>
                    <a:pt x="262" y="373"/>
                    <a:pt x="264" y="373"/>
                  </a:cubicBezTo>
                  <a:cubicBezTo>
                    <a:pt x="264" y="374"/>
                    <a:pt x="265" y="374"/>
                    <a:pt x="266" y="374"/>
                  </a:cubicBezTo>
                  <a:cubicBezTo>
                    <a:pt x="266" y="374"/>
                    <a:pt x="266" y="374"/>
                    <a:pt x="266" y="374"/>
                  </a:cubicBezTo>
                  <a:cubicBezTo>
                    <a:pt x="269" y="373"/>
                    <a:pt x="269" y="373"/>
                    <a:pt x="269" y="373"/>
                  </a:cubicBezTo>
                  <a:cubicBezTo>
                    <a:pt x="268" y="372"/>
                    <a:pt x="268" y="372"/>
                    <a:pt x="268" y="372"/>
                  </a:cubicBezTo>
                  <a:cubicBezTo>
                    <a:pt x="268" y="371"/>
                    <a:pt x="268" y="371"/>
                    <a:pt x="268" y="370"/>
                  </a:cubicBezTo>
                  <a:cubicBezTo>
                    <a:pt x="269" y="369"/>
                    <a:pt x="269" y="368"/>
                    <a:pt x="269" y="367"/>
                  </a:cubicBezTo>
                  <a:cubicBezTo>
                    <a:pt x="269" y="364"/>
                    <a:pt x="270" y="361"/>
                    <a:pt x="272" y="359"/>
                  </a:cubicBezTo>
                  <a:cubicBezTo>
                    <a:pt x="274" y="357"/>
                    <a:pt x="279" y="354"/>
                    <a:pt x="282" y="353"/>
                  </a:cubicBezTo>
                  <a:cubicBezTo>
                    <a:pt x="282" y="353"/>
                    <a:pt x="282" y="353"/>
                    <a:pt x="283" y="353"/>
                  </a:cubicBezTo>
                  <a:cubicBezTo>
                    <a:pt x="284" y="353"/>
                    <a:pt x="286" y="354"/>
                    <a:pt x="287" y="355"/>
                  </a:cubicBezTo>
                  <a:cubicBezTo>
                    <a:pt x="289" y="355"/>
                    <a:pt x="290" y="356"/>
                    <a:pt x="292" y="356"/>
                  </a:cubicBezTo>
                  <a:cubicBezTo>
                    <a:pt x="293" y="356"/>
                    <a:pt x="293" y="356"/>
                    <a:pt x="293" y="356"/>
                  </a:cubicBezTo>
                  <a:cubicBezTo>
                    <a:pt x="295" y="355"/>
                    <a:pt x="295" y="353"/>
                    <a:pt x="295" y="352"/>
                  </a:cubicBezTo>
                  <a:cubicBezTo>
                    <a:pt x="295" y="351"/>
                    <a:pt x="295" y="350"/>
                    <a:pt x="296" y="350"/>
                  </a:cubicBezTo>
                  <a:cubicBezTo>
                    <a:pt x="296" y="348"/>
                    <a:pt x="298" y="347"/>
                    <a:pt x="301" y="346"/>
                  </a:cubicBezTo>
                  <a:cubicBezTo>
                    <a:pt x="302" y="346"/>
                    <a:pt x="302" y="346"/>
                    <a:pt x="303" y="346"/>
                  </a:cubicBezTo>
                  <a:cubicBezTo>
                    <a:pt x="307" y="344"/>
                    <a:pt x="310" y="343"/>
                    <a:pt x="313" y="339"/>
                  </a:cubicBezTo>
                  <a:cubicBezTo>
                    <a:pt x="315" y="338"/>
                    <a:pt x="317" y="337"/>
                    <a:pt x="319" y="337"/>
                  </a:cubicBezTo>
                  <a:cubicBezTo>
                    <a:pt x="319" y="337"/>
                    <a:pt x="320" y="336"/>
                    <a:pt x="321" y="336"/>
                  </a:cubicBezTo>
                  <a:cubicBezTo>
                    <a:pt x="323" y="335"/>
                    <a:pt x="324" y="334"/>
                    <a:pt x="326" y="332"/>
                  </a:cubicBezTo>
                  <a:cubicBezTo>
                    <a:pt x="327" y="331"/>
                    <a:pt x="327" y="331"/>
                    <a:pt x="327" y="331"/>
                  </a:cubicBezTo>
                  <a:cubicBezTo>
                    <a:pt x="329" y="328"/>
                    <a:pt x="331" y="328"/>
                    <a:pt x="333" y="328"/>
                  </a:cubicBezTo>
                  <a:cubicBezTo>
                    <a:pt x="335" y="328"/>
                    <a:pt x="337" y="328"/>
                    <a:pt x="339" y="329"/>
                  </a:cubicBezTo>
                  <a:cubicBezTo>
                    <a:pt x="340" y="329"/>
                    <a:pt x="340" y="329"/>
                    <a:pt x="340" y="329"/>
                  </a:cubicBezTo>
                  <a:cubicBezTo>
                    <a:pt x="342" y="329"/>
                    <a:pt x="343" y="329"/>
                    <a:pt x="344" y="329"/>
                  </a:cubicBezTo>
                  <a:cubicBezTo>
                    <a:pt x="346" y="329"/>
                    <a:pt x="347" y="329"/>
                    <a:pt x="348" y="329"/>
                  </a:cubicBezTo>
                  <a:cubicBezTo>
                    <a:pt x="349" y="329"/>
                    <a:pt x="350" y="329"/>
                    <a:pt x="351" y="329"/>
                  </a:cubicBezTo>
                  <a:cubicBezTo>
                    <a:pt x="354" y="329"/>
                    <a:pt x="356" y="329"/>
                    <a:pt x="357" y="330"/>
                  </a:cubicBezTo>
                  <a:cubicBezTo>
                    <a:pt x="357" y="330"/>
                    <a:pt x="357" y="330"/>
                    <a:pt x="357" y="330"/>
                  </a:cubicBezTo>
                  <a:cubicBezTo>
                    <a:pt x="358" y="331"/>
                    <a:pt x="358" y="331"/>
                    <a:pt x="358" y="331"/>
                  </a:cubicBezTo>
                  <a:cubicBezTo>
                    <a:pt x="358" y="330"/>
                    <a:pt x="358" y="330"/>
                    <a:pt x="358" y="330"/>
                  </a:cubicBezTo>
                  <a:cubicBezTo>
                    <a:pt x="361" y="331"/>
                    <a:pt x="364" y="331"/>
                    <a:pt x="366" y="331"/>
                  </a:cubicBezTo>
                  <a:cubicBezTo>
                    <a:pt x="368" y="331"/>
                    <a:pt x="369" y="331"/>
                    <a:pt x="370" y="331"/>
                  </a:cubicBezTo>
                  <a:cubicBezTo>
                    <a:pt x="371" y="331"/>
                    <a:pt x="372" y="331"/>
                    <a:pt x="373" y="331"/>
                  </a:cubicBezTo>
                  <a:cubicBezTo>
                    <a:pt x="376" y="331"/>
                    <a:pt x="376" y="331"/>
                    <a:pt x="376" y="331"/>
                  </a:cubicBezTo>
                  <a:cubicBezTo>
                    <a:pt x="380" y="331"/>
                    <a:pt x="383" y="331"/>
                    <a:pt x="386" y="327"/>
                  </a:cubicBezTo>
                  <a:cubicBezTo>
                    <a:pt x="389" y="323"/>
                    <a:pt x="391" y="321"/>
                    <a:pt x="397" y="321"/>
                  </a:cubicBezTo>
                  <a:cubicBezTo>
                    <a:pt x="399" y="321"/>
                    <a:pt x="401" y="321"/>
                    <a:pt x="402" y="321"/>
                  </a:cubicBezTo>
                  <a:cubicBezTo>
                    <a:pt x="404" y="321"/>
                    <a:pt x="406" y="321"/>
                    <a:pt x="409" y="321"/>
                  </a:cubicBezTo>
                  <a:cubicBezTo>
                    <a:pt x="410" y="321"/>
                    <a:pt x="411" y="321"/>
                    <a:pt x="413" y="321"/>
                  </a:cubicBezTo>
                  <a:cubicBezTo>
                    <a:pt x="414" y="321"/>
                    <a:pt x="414" y="321"/>
                    <a:pt x="414" y="321"/>
                  </a:cubicBezTo>
                  <a:cubicBezTo>
                    <a:pt x="416" y="321"/>
                    <a:pt x="418" y="321"/>
                    <a:pt x="420" y="321"/>
                  </a:cubicBezTo>
                  <a:cubicBezTo>
                    <a:pt x="422" y="321"/>
                    <a:pt x="424" y="320"/>
                    <a:pt x="426" y="320"/>
                  </a:cubicBezTo>
                  <a:cubicBezTo>
                    <a:pt x="427" y="320"/>
                    <a:pt x="428" y="320"/>
                    <a:pt x="429" y="320"/>
                  </a:cubicBezTo>
                  <a:cubicBezTo>
                    <a:pt x="430" y="321"/>
                    <a:pt x="430" y="321"/>
                    <a:pt x="430" y="321"/>
                  </a:cubicBezTo>
                  <a:cubicBezTo>
                    <a:pt x="431" y="321"/>
                    <a:pt x="432" y="321"/>
                    <a:pt x="432" y="321"/>
                  </a:cubicBezTo>
                  <a:cubicBezTo>
                    <a:pt x="434" y="321"/>
                    <a:pt x="435" y="320"/>
                    <a:pt x="436" y="320"/>
                  </a:cubicBezTo>
                  <a:cubicBezTo>
                    <a:pt x="437" y="320"/>
                    <a:pt x="438" y="319"/>
                    <a:pt x="439" y="319"/>
                  </a:cubicBezTo>
                  <a:cubicBezTo>
                    <a:pt x="440" y="318"/>
                    <a:pt x="441" y="317"/>
                    <a:pt x="442" y="317"/>
                  </a:cubicBezTo>
                  <a:cubicBezTo>
                    <a:pt x="443" y="317"/>
                    <a:pt x="443" y="317"/>
                    <a:pt x="444" y="317"/>
                  </a:cubicBezTo>
                  <a:cubicBezTo>
                    <a:pt x="445" y="317"/>
                    <a:pt x="446" y="317"/>
                    <a:pt x="448" y="317"/>
                  </a:cubicBezTo>
                  <a:cubicBezTo>
                    <a:pt x="449" y="318"/>
                    <a:pt x="450" y="318"/>
                    <a:pt x="451" y="318"/>
                  </a:cubicBezTo>
                  <a:cubicBezTo>
                    <a:pt x="453" y="318"/>
                    <a:pt x="454" y="317"/>
                    <a:pt x="455" y="316"/>
                  </a:cubicBezTo>
                  <a:cubicBezTo>
                    <a:pt x="456" y="315"/>
                    <a:pt x="456" y="314"/>
                    <a:pt x="457" y="313"/>
                  </a:cubicBezTo>
                  <a:cubicBezTo>
                    <a:pt x="457" y="312"/>
                    <a:pt x="458" y="311"/>
                    <a:pt x="459" y="310"/>
                  </a:cubicBezTo>
                  <a:cubicBezTo>
                    <a:pt x="460" y="310"/>
                    <a:pt x="460" y="309"/>
                    <a:pt x="461" y="309"/>
                  </a:cubicBezTo>
                  <a:cubicBezTo>
                    <a:pt x="462" y="308"/>
                    <a:pt x="463" y="308"/>
                    <a:pt x="464" y="307"/>
                  </a:cubicBezTo>
                  <a:cubicBezTo>
                    <a:pt x="466" y="304"/>
                    <a:pt x="466" y="301"/>
                    <a:pt x="467" y="298"/>
                  </a:cubicBezTo>
                  <a:cubicBezTo>
                    <a:pt x="467" y="295"/>
                    <a:pt x="467" y="292"/>
                    <a:pt x="469" y="290"/>
                  </a:cubicBezTo>
                  <a:cubicBezTo>
                    <a:pt x="471" y="285"/>
                    <a:pt x="474" y="280"/>
                    <a:pt x="474" y="274"/>
                  </a:cubicBezTo>
                  <a:cubicBezTo>
                    <a:pt x="474" y="268"/>
                    <a:pt x="474" y="268"/>
                    <a:pt x="474" y="268"/>
                  </a:cubicBezTo>
                  <a:cubicBezTo>
                    <a:pt x="474" y="254"/>
                    <a:pt x="474" y="240"/>
                    <a:pt x="475" y="226"/>
                  </a:cubicBezTo>
                  <a:cubicBezTo>
                    <a:pt x="475" y="222"/>
                    <a:pt x="475" y="219"/>
                    <a:pt x="474" y="215"/>
                  </a:cubicBezTo>
                  <a:cubicBezTo>
                    <a:pt x="474" y="212"/>
                    <a:pt x="474" y="209"/>
                    <a:pt x="474" y="205"/>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0" name="Freeform 31"/>
            <p:cNvSpPr>
              <a:spLocks/>
            </p:cNvSpPr>
            <p:nvPr/>
          </p:nvSpPr>
          <p:spPr bwMode="auto">
            <a:xfrm>
              <a:off x="1004522" y="845051"/>
              <a:ext cx="694166" cy="773595"/>
            </a:xfrm>
            <a:custGeom>
              <a:avLst/>
              <a:gdLst>
                <a:gd name="T0" fmla="*/ 298 w 343"/>
                <a:gd name="T1" fmla="*/ 76 h 415"/>
                <a:gd name="T2" fmla="*/ 330 w 343"/>
                <a:gd name="T3" fmla="*/ 66 h 415"/>
                <a:gd name="T4" fmla="*/ 268 w 343"/>
                <a:gd name="T5" fmla="*/ 20 h 415"/>
                <a:gd name="T6" fmla="*/ 258 w 343"/>
                <a:gd name="T7" fmla="*/ 13 h 415"/>
                <a:gd name="T8" fmla="*/ 247 w 343"/>
                <a:gd name="T9" fmla="*/ 5 h 415"/>
                <a:gd name="T10" fmla="*/ 242 w 343"/>
                <a:gd name="T11" fmla="*/ 0 h 415"/>
                <a:gd name="T12" fmla="*/ 240 w 343"/>
                <a:gd name="T13" fmla="*/ 41 h 415"/>
                <a:gd name="T14" fmla="*/ 145 w 343"/>
                <a:gd name="T15" fmla="*/ 54 h 415"/>
                <a:gd name="T16" fmla="*/ 143 w 343"/>
                <a:gd name="T17" fmla="*/ 100 h 415"/>
                <a:gd name="T18" fmla="*/ 143 w 343"/>
                <a:gd name="T19" fmla="*/ 115 h 415"/>
                <a:gd name="T20" fmla="*/ 143 w 343"/>
                <a:gd name="T21" fmla="*/ 122 h 415"/>
                <a:gd name="T22" fmla="*/ 129 w 343"/>
                <a:gd name="T23" fmla="*/ 130 h 415"/>
                <a:gd name="T24" fmla="*/ 110 w 343"/>
                <a:gd name="T25" fmla="*/ 144 h 415"/>
                <a:gd name="T26" fmla="*/ 112 w 343"/>
                <a:gd name="T27" fmla="*/ 195 h 415"/>
                <a:gd name="T28" fmla="*/ 0 w 343"/>
                <a:gd name="T29" fmla="*/ 203 h 415"/>
                <a:gd name="T30" fmla="*/ 1 w 343"/>
                <a:gd name="T31" fmla="*/ 206 h 415"/>
                <a:gd name="T32" fmla="*/ 3 w 343"/>
                <a:gd name="T33" fmla="*/ 211 h 415"/>
                <a:gd name="T34" fmla="*/ 9 w 343"/>
                <a:gd name="T35" fmla="*/ 220 h 415"/>
                <a:gd name="T36" fmla="*/ 12 w 343"/>
                <a:gd name="T37" fmla="*/ 221 h 415"/>
                <a:gd name="T38" fmla="*/ 15 w 343"/>
                <a:gd name="T39" fmla="*/ 229 h 415"/>
                <a:gd name="T40" fmla="*/ 16 w 343"/>
                <a:gd name="T41" fmla="*/ 237 h 415"/>
                <a:gd name="T42" fmla="*/ 13 w 343"/>
                <a:gd name="T43" fmla="*/ 245 h 415"/>
                <a:gd name="T44" fmla="*/ 11 w 343"/>
                <a:gd name="T45" fmla="*/ 252 h 415"/>
                <a:gd name="T46" fmla="*/ 10 w 343"/>
                <a:gd name="T47" fmla="*/ 256 h 415"/>
                <a:gd name="T48" fmla="*/ 11 w 343"/>
                <a:gd name="T49" fmla="*/ 264 h 415"/>
                <a:gd name="T50" fmla="*/ 14 w 343"/>
                <a:gd name="T51" fmla="*/ 269 h 415"/>
                <a:gd name="T52" fmla="*/ 17 w 343"/>
                <a:gd name="T53" fmla="*/ 286 h 415"/>
                <a:gd name="T54" fmla="*/ 18 w 343"/>
                <a:gd name="T55" fmla="*/ 299 h 415"/>
                <a:gd name="T56" fmla="*/ 16 w 343"/>
                <a:gd name="T57" fmla="*/ 322 h 415"/>
                <a:gd name="T58" fmla="*/ 4 w 343"/>
                <a:gd name="T59" fmla="*/ 360 h 415"/>
                <a:gd name="T60" fmla="*/ 3 w 343"/>
                <a:gd name="T61" fmla="*/ 371 h 415"/>
                <a:gd name="T62" fmla="*/ 11 w 343"/>
                <a:gd name="T63" fmla="*/ 362 h 415"/>
                <a:gd name="T64" fmla="*/ 19 w 343"/>
                <a:gd name="T65" fmla="*/ 354 h 415"/>
                <a:gd name="T66" fmla="*/ 25 w 343"/>
                <a:gd name="T67" fmla="*/ 354 h 415"/>
                <a:gd name="T68" fmla="*/ 44 w 343"/>
                <a:gd name="T69" fmla="*/ 352 h 415"/>
                <a:gd name="T70" fmla="*/ 62 w 343"/>
                <a:gd name="T71" fmla="*/ 349 h 415"/>
                <a:gd name="T72" fmla="*/ 77 w 343"/>
                <a:gd name="T73" fmla="*/ 358 h 415"/>
                <a:gd name="T74" fmla="*/ 98 w 343"/>
                <a:gd name="T75" fmla="*/ 378 h 415"/>
                <a:gd name="T76" fmla="*/ 108 w 343"/>
                <a:gd name="T77" fmla="*/ 391 h 415"/>
                <a:gd name="T78" fmla="*/ 112 w 343"/>
                <a:gd name="T79" fmla="*/ 397 h 415"/>
                <a:gd name="T80" fmla="*/ 118 w 343"/>
                <a:gd name="T81" fmla="*/ 402 h 415"/>
                <a:gd name="T82" fmla="*/ 129 w 343"/>
                <a:gd name="T83" fmla="*/ 413 h 415"/>
                <a:gd name="T84" fmla="*/ 132 w 343"/>
                <a:gd name="T85" fmla="*/ 413 h 415"/>
                <a:gd name="T86" fmla="*/ 132 w 343"/>
                <a:gd name="T87" fmla="*/ 415 h 415"/>
                <a:gd name="T88" fmla="*/ 139 w 343"/>
                <a:gd name="T89" fmla="*/ 409 h 415"/>
                <a:gd name="T90" fmla="*/ 141 w 343"/>
                <a:gd name="T91" fmla="*/ 396 h 415"/>
                <a:gd name="T92" fmla="*/ 150 w 343"/>
                <a:gd name="T93" fmla="*/ 384 h 415"/>
                <a:gd name="T94" fmla="*/ 159 w 343"/>
                <a:gd name="T95" fmla="*/ 391 h 415"/>
                <a:gd name="T96" fmla="*/ 164 w 343"/>
                <a:gd name="T97" fmla="*/ 396 h 415"/>
                <a:gd name="T98" fmla="*/ 166 w 343"/>
                <a:gd name="T99" fmla="*/ 398 h 415"/>
                <a:gd name="T100" fmla="*/ 169 w 343"/>
                <a:gd name="T101" fmla="*/ 398 h 415"/>
                <a:gd name="T102" fmla="*/ 170 w 343"/>
                <a:gd name="T103" fmla="*/ 395 h 415"/>
                <a:gd name="T104" fmla="*/ 178 w 343"/>
                <a:gd name="T105" fmla="*/ 389 h 415"/>
                <a:gd name="T106" fmla="*/ 181 w 343"/>
                <a:gd name="T107" fmla="*/ 389 h 415"/>
                <a:gd name="T108" fmla="*/ 194 w 343"/>
                <a:gd name="T109" fmla="*/ 391 h 415"/>
                <a:gd name="T110" fmla="*/ 202 w 343"/>
                <a:gd name="T111" fmla="*/ 390 h 415"/>
                <a:gd name="T112" fmla="*/ 208 w 343"/>
                <a:gd name="T113" fmla="*/ 389 h 415"/>
                <a:gd name="T114" fmla="*/ 210 w 343"/>
                <a:gd name="T115" fmla="*/ 384 h 415"/>
                <a:gd name="T116" fmla="*/ 214 w 343"/>
                <a:gd name="T117" fmla="*/ 386 h 415"/>
                <a:gd name="T118" fmla="*/ 215 w 343"/>
                <a:gd name="T119" fmla="*/ 388 h 415"/>
                <a:gd name="T120" fmla="*/ 327 w 343"/>
                <a:gd name="T121" fmla="*/ 3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415">
                  <a:moveTo>
                    <a:pt x="320" y="355"/>
                  </a:moveTo>
                  <a:cubicBezTo>
                    <a:pt x="298" y="76"/>
                    <a:pt x="298" y="76"/>
                    <a:pt x="298" y="76"/>
                  </a:cubicBezTo>
                  <a:cubicBezTo>
                    <a:pt x="343" y="76"/>
                    <a:pt x="343" y="76"/>
                    <a:pt x="343" y="76"/>
                  </a:cubicBezTo>
                  <a:cubicBezTo>
                    <a:pt x="330" y="66"/>
                    <a:pt x="330" y="66"/>
                    <a:pt x="330" y="66"/>
                  </a:cubicBezTo>
                  <a:cubicBezTo>
                    <a:pt x="317" y="56"/>
                    <a:pt x="306" y="48"/>
                    <a:pt x="296" y="40"/>
                  </a:cubicBezTo>
                  <a:cubicBezTo>
                    <a:pt x="287" y="34"/>
                    <a:pt x="279" y="28"/>
                    <a:pt x="268" y="20"/>
                  </a:cubicBezTo>
                  <a:cubicBezTo>
                    <a:pt x="265" y="18"/>
                    <a:pt x="262" y="16"/>
                    <a:pt x="259" y="14"/>
                  </a:cubicBezTo>
                  <a:cubicBezTo>
                    <a:pt x="258" y="13"/>
                    <a:pt x="258" y="13"/>
                    <a:pt x="258" y="13"/>
                  </a:cubicBezTo>
                  <a:cubicBezTo>
                    <a:pt x="255" y="10"/>
                    <a:pt x="252" y="8"/>
                    <a:pt x="249" y="6"/>
                  </a:cubicBezTo>
                  <a:cubicBezTo>
                    <a:pt x="247" y="5"/>
                    <a:pt x="247" y="5"/>
                    <a:pt x="247" y="5"/>
                  </a:cubicBezTo>
                  <a:cubicBezTo>
                    <a:pt x="247" y="4"/>
                    <a:pt x="246" y="4"/>
                    <a:pt x="246" y="3"/>
                  </a:cubicBezTo>
                  <a:cubicBezTo>
                    <a:pt x="242" y="0"/>
                    <a:pt x="242" y="0"/>
                    <a:pt x="242" y="0"/>
                  </a:cubicBezTo>
                  <a:cubicBezTo>
                    <a:pt x="241" y="4"/>
                    <a:pt x="241" y="4"/>
                    <a:pt x="241" y="4"/>
                  </a:cubicBezTo>
                  <a:cubicBezTo>
                    <a:pt x="240" y="41"/>
                    <a:pt x="240" y="41"/>
                    <a:pt x="240" y="41"/>
                  </a:cubicBezTo>
                  <a:cubicBezTo>
                    <a:pt x="146" y="44"/>
                    <a:pt x="146" y="44"/>
                    <a:pt x="146" y="44"/>
                  </a:cubicBezTo>
                  <a:cubicBezTo>
                    <a:pt x="145" y="54"/>
                    <a:pt x="145" y="54"/>
                    <a:pt x="145" y="54"/>
                  </a:cubicBezTo>
                  <a:cubicBezTo>
                    <a:pt x="145" y="59"/>
                    <a:pt x="145" y="65"/>
                    <a:pt x="145" y="71"/>
                  </a:cubicBezTo>
                  <a:cubicBezTo>
                    <a:pt x="144" y="80"/>
                    <a:pt x="144" y="90"/>
                    <a:pt x="143" y="100"/>
                  </a:cubicBezTo>
                  <a:cubicBezTo>
                    <a:pt x="143" y="100"/>
                    <a:pt x="143" y="100"/>
                    <a:pt x="143" y="100"/>
                  </a:cubicBezTo>
                  <a:cubicBezTo>
                    <a:pt x="143" y="105"/>
                    <a:pt x="143" y="110"/>
                    <a:pt x="143" y="115"/>
                  </a:cubicBezTo>
                  <a:cubicBezTo>
                    <a:pt x="143" y="117"/>
                    <a:pt x="143" y="117"/>
                    <a:pt x="143" y="117"/>
                  </a:cubicBezTo>
                  <a:cubicBezTo>
                    <a:pt x="143" y="119"/>
                    <a:pt x="143" y="121"/>
                    <a:pt x="143" y="122"/>
                  </a:cubicBezTo>
                  <a:cubicBezTo>
                    <a:pt x="143" y="126"/>
                    <a:pt x="138" y="128"/>
                    <a:pt x="134" y="129"/>
                  </a:cubicBezTo>
                  <a:cubicBezTo>
                    <a:pt x="132" y="129"/>
                    <a:pt x="131" y="130"/>
                    <a:pt x="129" y="130"/>
                  </a:cubicBezTo>
                  <a:cubicBezTo>
                    <a:pt x="128" y="131"/>
                    <a:pt x="126" y="131"/>
                    <a:pt x="125" y="132"/>
                  </a:cubicBezTo>
                  <a:cubicBezTo>
                    <a:pt x="119" y="133"/>
                    <a:pt x="113" y="139"/>
                    <a:pt x="110" y="144"/>
                  </a:cubicBezTo>
                  <a:cubicBezTo>
                    <a:pt x="109" y="147"/>
                    <a:pt x="109" y="152"/>
                    <a:pt x="110" y="155"/>
                  </a:cubicBezTo>
                  <a:cubicBezTo>
                    <a:pt x="112" y="195"/>
                    <a:pt x="112" y="195"/>
                    <a:pt x="112" y="195"/>
                  </a:cubicBezTo>
                  <a:cubicBezTo>
                    <a:pt x="0" y="195"/>
                    <a:pt x="0" y="195"/>
                    <a:pt x="0" y="195"/>
                  </a:cubicBezTo>
                  <a:cubicBezTo>
                    <a:pt x="0" y="203"/>
                    <a:pt x="0" y="203"/>
                    <a:pt x="0" y="203"/>
                  </a:cubicBezTo>
                  <a:cubicBezTo>
                    <a:pt x="0" y="204"/>
                    <a:pt x="0" y="204"/>
                    <a:pt x="0" y="204"/>
                  </a:cubicBezTo>
                  <a:cubicBezTo>
                    <a:pt x="0" y="204"/>
                    <a:pt x="0" y="205"/>
                    <a:pt x="1" y="206"/>
                  </a:cubicBezTo>
                  <a:cubicBezTo>
                    <a:pt x="1" y="207"/>
                    <a:pt x="1" y="208"/>
                    <a:pt x="2" y="209"/>
                  </a:cubicBezTo>
                  <a:cubicBezTo>
                    <a:pt x="2" y="210"/>
                    <a:pt x="3" y="211"/>
                    <a:pt x="3" y="211"/>
                  </a:cubicBezTo>
                  <a:cubicBezTo>
                    <a:pt x="4" y="213"/>
                    <a:pt x="5" y="214"/>
                    <a:pt x="6" y="216"/>
                  </a:cubicBezTo>
                  <a:cubicBezTo>
                    <a:pt x="6" y="218"/>
                    <a:pt x="7" y="220"/>
                    <a:pt x="9" y="220"/>
                  </a:cubicBezTo>
                  <a:cubicBezTo>
                    <a:pt x="11" y="220"/>
                    <a:pt x="11" y="219"/>
                    <a:pt x="12" y="219"/>
                  </a:cubicBezTo>
                  <a:cubicBezTo>
                    <a:pt x="12" y="219"/>
                    <a:pt x="12" y="220"/>
                    <a:pt x="12" y="221"/>
                  </a:cubicBezTo>
                  <a:cubicBezTo>
                    <a:pt x="13" y="222"/>
                    <a:pt x="13" y="222"/>
                    <a:pt x="13" y="223"/>
                  </a:cubicBezTo>
                  <a:cubicBezTo>
                    <a:pt x="13" y="225"/>
                    <a:pt x="13" y="227"/>
                    <a:pt x="15" y="229"/>
                  </a:cubicBezTo>
                  <a:cubicBezTo>
                    <a:pt x="16" y="230"/>
                    <a:pt x="17" y="231"/>
                    <a:pt x="16" y="233"/>
                  </a:cubicBezTo>
                  <a:cubicBezTo>
                    <a:pt x="16" y="234"/>
                    <a:pt x="16" y="236"/>
                    <a:pt x="16" y="237"/>
                  </a:cubicBezTo>
                  <a:cubicBezTo>
                    <a:pt x="16" y="239"/>
                    <a:pt x="16" y="241"/>
                    <a:pt x="15" y="242"/>
                  </a:cubicBezTo>
                  <a:cubicBezTo>
                    <a:pt x="15" y="243"/>
                    <a:pt x="14" y="244"/>
                    <a:pt x="13" y="245"/>
                  </a:cubicBezTo>
                  <a:cubicBezTo>
                    <a:pt x="12" y="246"/>
                    <a:pt x="11" y="247"/>
                    <a:pt x="11" y="249"/>
                  </a:cubicBezTo>
                  <a:cubicBezTo>
                    <a:pt x="11" y="250"/>
                    <a:pt x="11" y="251"/>
                    <a:pt x="11" y="252"/>
                  </a:cubicBezTo>
                  <a:cubicBezTo>
                    <a:pt x="11" y="254"/>
                    <a:pt x="11" y="254"/>
                    <a:pt x="10" y="255"/>
                  </a:cubicBezTo>
                  <a:cubicBezTo>
                    <a:pt x="10" y="255"/>
                    <a:pt x="10" y="255"/>
                    <a:pt x="10" y="256"/>
                  </a:cubicBezTo>
                  <a:cubicBezTo>
                    <a:pt x="9" y="256"/>
                    <a:pt x="6" y="258"/>
                    <a:pt x="8" y="261"/>
                  </a:cubicBezTo>
                  <a:cubicBezTo>
                    <a:pt x="9" y="262"/>
                    <a:pt x="10" y="263"/>
                    <a:pt x="11" y="264"/>
                  </a:cubicBezTo>
                  <a:cubicBezTo>
                    <a:pt x="11" y="264"/>
                    <a:pt x="11" y="264"/>
                    <a:pt x="12" y="265"/>
                  </a:cubicBezTo>
                  <a:cubicBezTo>
                    <a:pt x="13" y="266"/>
                    <a:pt x="13" y="267"/>
                    <a:pt x="14" y="269"/>
                  </a:cubicBezTo>
                  <a:cubicBezTo>
                    <a:pt x="16" y="272"/>
                    <a:pt x="16" y="276"/>
                    <a:pt x="17" y="280"/>
                  </a:cubicBezTo>
                  <a:cubicBezTo>
                    <a:pt x="17" y="282"/>
                    <a:pt x="17" y="284"/>
                    <a:pt x="17" y="286"/>
                  </a:cubicBezTo>
                  <a:cubicBezTo>
                    <a:pt x="17" y="289"/>
                    <a:pt x="18" y="291"/>
                    <a:pt x="18" y="294"/>
                  </a:cubicBezTo>
                  <a:cubicBezTo>
                    <a:pt x="18" y="296"/>
                    <a:pt x="18" y="297"/>
                    <a:pt x="18" y="299"/>
                  </a:cubicBezTo>
                  <a:cubicBezTo>
                    <a:pt x="18" y="301"/>
                    <a:pt x="18" y="302"/>
                    <a:pt x="18" y="304"/>
                  </a:cubicBezTo>
                  <a:cubicBezTo>
                    <a:pt x="19" y="310"/>
                    <a:pt x="18" y="317"/>
                    <a:pt x="16" y="322"/>
                  </a:cubicBezTo>
                  <a:cubicBezTo>
                    <a:pt x="15" y="327"/>
                    <a:pt x="12" y="334"/>
                    <a:pt x="9" y="340"/>
                  </a:cubicBezTo>
                  <a:cubicBezTo>
                    <a:pt x="6" y="345"/>
                    <a:pt x="4" y="351"/>
                    <a:pt x="4" y="360"/>
                  </a:cubicBezTo>
                  <a:cubicBezTo>
                    <a:pt x="4" y="362"/>
                    <a:pt x="4" y="364"/>
                    <a:pt x="3" y="365"/>
                  </a:cubicBezTo>
                  <a:cubicBezTo>
                    <a:pt x="3" y="371"/>
                    <a:pt x="3" y="371"/>
                    <a:pt x="3" y="371"/>
                  </a:cubicBezTo>
                  <a:cubicBezTo>
                    <a:pt x="7" y="368"/>
                    <a:pt x="7" y="368"/>
                    <a:pt x="7" y="368"/>
                  </a:cubicBezTo>
                  <a:cubicBezTo>
                    <a:pt x="8" y="367"/>
                    <a:pt x="9" y="365"/>
                    <a:pt x="11" y="362"/>
                  </a:cubicBezTo>
                  <a:cubicBezTo>
                    <a:pt x="11" y="361"/>
                    <a:pt x="11" y="360"/>
                    <a:pt x="11" y="360"/>
                  </a:cubicBezTo>
                  <a:cubicBezTo>
                    <a:pt x="13" y="355"/>
                    <a:pt x="16" y="354"/>
                    <a:pt x="19" y="354"/>
                  </a:cubicBezTo>
                  <a:cubicBezTo>
                    <a:pt x="21" y="354"/>
                    <a:pt x="22" y="354"/>
                    <a:pt x="24" y="354"/>
                  </a:cubicBezTo>
                  <a:cubicBezTo>
                    <a:pt x="25" y="354"/>
                    <a:pt x="25" y="354"/>
                    <a:pt x="25" y="354"/>
                  </a:cubicBezTo>
                  <a:cubicBezTo>
                    <a:pt x="26" y="355"/>
                    <a:pt x="27" y="355"/>
                    <a:pt x="28" y="355"/>
                  </a:cubicBezTo>
                  <a:cubicBezTo>
                    <a:pt x="34" y="355"/>
                    <a:pt x="39" y="353"/>
                    <a:pt x="44" y="352"/>
                  </a:cubicBezTo>
                  <a:cubicBezTo>
                    <a:pt x="49" y="350"/>
                    <a:pt x="54" y="349"/>
                    <a:pt x="59" y="349"/>
                  </a:cubicBezTo>
                  <a:cubicBezTo>
                    <a:pt x="60" y="349"/>
                    <a:pt x="61" y="349"/>
                    <a:pt x="62" y="349"/>
                  </a:cubicBezTo>
                  <a:cubicBezTo>
                    <a:pt x="68" y="350"/>
                    <a:pt x="73" y="353"/>
                    <a:pt x="76" y="358"/>
                  </a:cubicBezTo>
                  <a:cubicBezTo>
                    <a:pt x="77" y="358"/>
                    <a:pt x="77" y="358"/>
                    <a:pt x="77" y="358"/>
                  </a:cubicBezTo>
                  <a:cubicBezTo>
                    <a:pt x="80" y="363"/>
                    <a:pt x="82" y="366"/>
                    <a:pt x="88" y="367"/>
                  </a:cubicBezTo>
                  <a:cubicBezTo>
                    <a:pt x="96" y="368"/>
                    <a:pt x="97" y="371"/>
                    <a:pt x="98" y="378"/>
                  </a:cubicBezTo>
                  <a:cubicBezTo>
                    <a:pt x="100" y="382"/>
                    <a:pt x="102" y="384"/>
                    <a:pt x="104" y="387"/>
                  </a:cubicBezTo>
                  <a:cubicBezTo>
                    <a:pt x="105" y="388"/>
                    <a:pt x="107" y="389"/>
                    <a:pt x="108" y="391"/>
                  </a:cubicBezTo>
                  <a:cubicBezTo>
                    <a:pt x="109" y="392"/>
                    <a:pt x="109" y="393"/>
                    <a:pt x="110" y="394"/>
                  </a:cubicBezTo>
                  <a:cubicBezTo>
                    <a:pt x="110" y="395"/>
                    <a:pt x="111" y="396"/>
                    <a:pt x="112" y="397"/>
                  </a:cubicBezTo>
                  <a:cubicBezTo>
                    <a:pt x="113" y="399"/>
                    <a:pt x="115" y="400"/>
                    <a:pt x="116" y="401"/>
                  </a:cubicBezTo>
                  <a:cubicBezTo>
                    <a:pt x="117" y="401"/>
                    <a:pt x="117" y="401"/>
                    <a:pt x="118" y="402"/>
                  </a:cubicBezTo>
                  <a:cubicBezTo>
                    <a:pt x="120" y="403"/>
                    <a:pt x="122" y="405"/>
                    <a:pt x="123" y="407"/>
                  </a:cubicBezTo>
                  <a:cubicBezTo>
                    <a:pt x="125" y="410"/>
                    <a:pt x="126" y="412"/>
                    <a:pt x="129" y="413"/>
                  </a:cubicBezTo>
                  <a:cubicBezTo>
                    <a:pt x="129" y="414"/>
                    <a:pt x="130" y="414"/>
                    <a:pt x="131" y="414"/>
                  </a:cubicBezTo>
                  <a:cubicBezTo>
                    <a:pt x="132" y="413"/>
                    <a:pt x="132" y="413"/>
                    <a:pt x="132" y="413"/>
                  </a:cubicBezTo>
                  <a:cubicBezTo>
                    <a:pt x="131" y="414"/>
                    <a:pt x="131" y="414"/>
                    <a:pt x="131" y="414"/>
                  </a:cubicBezTo>
                  <a:cubicBezTo>
                    <a:pt x="132" y="415"/>
                    <a:pt x="132" y="415"/>
                    <a:pt x="132" y="415"/>
                  </a:cubicBezTo>
                  <a:cubicBezTo>
                    <a:pt x="134" y="413"/>
                    <a:pt x="134" y="413"/>
                    <a:pt x="134" y="413"/>
                  </a:cubicBezTo>
                  <a:cubicBezTo>
                    <a:pt x="136" y="412"/>
                    <a:pt x="138" y="411"/>
                    <a:pt x="139" y="409"/>
                  </a:cubicBezTo>
                  <a:cubicBezTo>
                    <a:pt x="141" y="406"/>
                    <a:pt x="141" y="403"/>
                    <a:pt x="140" y="401"/>
                  </a:cubicBezTo>
                  <a:cubicBezTo>
                    <a:pt x="140" y="399"/>
                    <a:pt x="140" y="397"/>
                    <a:pt x="141" y="396"/>
                  </a:cubicBezTo>
                  <a:cubicBezTo>
                    <a:pt x="141" y="392"/>
                    <a:pt x="145" y="385"/>
                    <a:pt x="149" y="384"/>
                  </a:cubicBezTo>
                  <a:cubicBezTo>
                    <a:pt x="150" y="384"/>
                    <a:pt x="150" y="384"/>
                    <a:pt x="150" y="384"/>
                  </a:cubicBezTo>
                  <a:cubicBezTo>
                    <a:pt x="153" y="384"/>
                    <a:pt x="156" y="388"/>
                    <a:pt x="158" y="390"/>
                  </a:cubicBezTo>
                  <a:cubicBezTo>
                    <a:pt x="159" y="391"/>
                    <a:pt x="159" y="391"/>
                    <a:pt x="159" y="391"/>
                  </a:cubicBezTo>
                  <a:cubicBezTo>
                    <a:pt x="160" y="392"/>
                    <a:pt x="161" y="394"/>
                    <a:pt x="163" y="395"/>
                  </a:cubicBezTo>
                  <a:cubicBezTo>
                    <a:pt x="164" y="396"/>
                    <a:pt x="164" y="396"/>
                    <a:pt x="164" y="396"/>
                  </a:cubicBezTo>
                  <a:cubicBezTo>
                    <a:pt x="165" y="397"/>
                    <a:pt x="165" y="397"/>
                    <a:pt x="165" y="397"/>
                  </a:cubicBezTo>
                  <a:cubicBezTo>
                    <a:pt x="165" y="398"/>
                    <a:pt x="165" y="398"/>
                    <a:pt x="166" y="398"/>
                  </a:cubicBezTo>
                  <a:cubicBezTo>
                    <a:pt x="168" y="401"/>
                    <a:pt x="168" y="401"/>
                    <a:pt x="168" y="401"/>
                  </a:cubicBezTo>
                  <a:cubicBezTo>
                    <a:pt x="169" y="398"/>
                    <a:pt x="169" y="398"/>
                    <a:pt x="169" y="398"/>
                  </a:cubicBezTo>
                  <a:cubicBezTo>
                    <a:pt x="169" y="397"/>
                    <a:pt x="170" y="396"/>
                    <a:pt x="170" y="396"/>
                  </a:cubicBezTo>
                  <a:cubicBezTo>
                    <a:pt x="170" y="395"/>
                    <a:pt x="170" y="395"/>
                    <a:pt x="170" y="395"/>
                  </a:cubicBezTo>
                  <a:cubicBezTo>
                    <a:pt x="171" y="393"/>
                    <a:pt x="172" y="391"/>
                    <a:pt x="174" y="390"/>
                  </a:cubicBezTo>
                  <a:cubicBezTo>
                    <a:pt x="175" y="389"/>
                    <a:pt x="176" y="389"/>
                    <a:pt x="178" y="389"/>
                  </a:cubicBezTo>
                  <a:cubicBezTo>
                    <a:pt x="179" y="389"/>
                    <a:pt x="180" y="389"/>
                    <a:pt x="181" y="389"/>
                  </a:cubicBezTo>
                  <a:cubicBezTo>
                    <a:pt x="181" y="389"/>
                    <a:pt x="181" y="389"/>
                    <a:pt x="181" y="389"/>
                  </a:cubicBezTo>
                  <a:cubicBezTo>
                    <a:pt x="185" y="390"/>
                    <a:pt x="189" y="391"/>
                    <a:pt x="194" y="391"/>
                  </a:cubicBezTo>
                  <a:cubicBezTo>
                    <a:pt x="194" y="391"/>
                    <a:pt x="194" y="391"/>
                    <a:pt x="194" y="391"/>
                  </a:cubicBezTo>
                  <a:cubicBezTo>
                    <a:pt x="197" y="391"/>
                    <a:pt x="199" y="391"/>
                    <a:pt x="202" y="390"/>
                  </a:cubicBezTo>
                  <a:cubicBezTo>
                    <a:pt x="202" y="390"/>
                    <a:pt x="202" y="390"/>
                    <a:pt x="202" y="390"/>
                  </a:cubicBezTo>
                  <a:cubicBezTo>
                    <a:pt x="203" y="390"/>
                    <a:pt x="203" y="390"/>
                    <a:pt x="204" y="390"/>
                  </a:cubicBezTo>
                  <a:cubicBezTo>
                    <a:pt x="205" y="390"/>
                    <a:pt x="206" y="390"/>
                    <a:pt x="208" y="389"/>
                  </a:cubicBezTo>
                  <a:cubicBezTo>
                    <a:pt x="209" y="388"/>
                    <a:pt x="209" y="387"/>
                    <a:pt x="209" y="386"/>
                  </a:cubicBezTo>
                  <a:cubicBezTo>
                    <a:pt x="210" y="386"/>
                    <a:pt x="210" y="385"/>
                    <a:pt x="210" y="384"/>
                  </a:cubicBezTo>
                  <a:cubicBezTo>
                    <a:pt x="211" y="384"/>
                    <a:pt x="211" y="383"/>
                    <a:pt x="211" y="383"/>
                  </a:cubicBezTo>
                  <a:cubicBezTo>
                    <a:pt x="212" y="383"/>
                    <a:pt x="213" y="385"/>
                    <a:pt x="214" y="386"/>
                  </a:cubicBezTo>
                  <a:cubicBezTo>
                    <a:pt x="214" y="386"/>
                    <a:pt x="214" y="387"/>
                    <a:pt x="214" y="387"/>
                  </a:cubicBezTo>
                  <a:cubicBezTo>
                    <a:pt x="215" y="388"/>
                    <a:pt x="215" y="388"/>
                    <a:pt x="215" y="388"/>
                  </a:cubicBezTo>
                  <a:cubicBezTo>
                    <a:pt x="322" y="388"/>
                    <a:pt x="322" y="388"/>
                    <a:pt x="322" y="388"/>
                  </a:cubicBezTo>
                  <a:cubicBezTo>
                    <a:pt x="327" y="367"/>
                    <a:pt x="327" y="367"/>
                    <a:pt x="327" y="367"/>
                  </a:cubicBezTo>
                  <a:cubicBezTo>
                    <a:pt x="327" y="366"/>
                    <a:pt x="330" y="360"/>
                    <a:pt x="320" y="355"/>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1" name="Freeform 32"/>
            <p:cNvSpPr>
              <a:spLocks/>
            </p:cNvSpPr>
            <p:nvPr/>
          </p:nvSpPr>
          <p:spPr bwMode="auto">
            <a:xfrm>
              <a:off x="1494456" y="240969"/>
              <a:ext cx="1170707" cy="1116730"/>
            </a:xfrm>
            <a:custGeom>
              <a:avLst/>
              <a:gdLst>
                <a:gd name="T0" fmla="*/ 537 w 578"/>
                <a:gd name="T1" fmla="*/ 418 h 599"/>
                <a:gd name="T2" fmla="*/ 530 w 578"/>
                <a:gd name="T3" fmla="*/ 410 h 599"/>
                <a:gd name="T4" fmla="*/ 525 w 578"/>
                <a:gd name="T5" fmla="*/ 405 h 599"/>
                <a:gd name="T6" fmla="*/ 508 w 578"/>
                <a:gd name="T7" fmla="*/ 366 h 599"/>
                <a:gd name="T8" fmla="*/ 520 w 578"/>
                <a:gd name="T9" fmla="*/ 350 h 599"/>
                <a:gd name="T10" fmla="*/ 522 w 578"/>
                <a:gd name="T11" fmla="*/ 303 h 599"/>
                <a:gd name="T12" fmla="*/ 517 w 578"/>
                <a:gd name="T13" fmla="*/ 260 h 599"/>
                <a:gd name="T14" fmla="*/ 504 w 578"/>
                <a:gd name="T15" fmla="*/ 234 h 599"/>
                <a:gd name="T16" fmla="*/ 479 w 578"/>
                <a:gd name="T17" fmla="*/ 155 h 599"/>
                <a:gd name="T18" fmla="*/ 459 w 578"/>
                <a:gd name="T19" fmla="*/ 126 h 599"/>
                <a:gd name="T20" fmla="*/ 454 w 578"/>
                <a:gd name="T21" fmla="*/ 113 h 599"/>
                <a:gd name="T22" fmla="*/ 465 w 578"/>
                <a:gd name="T23" fmla="*/ 91 h 599"/>
                <a:gd name="T24" fmla="*/ 477 w 578"/>
                <a:gd name="T25" fmla="*/ 69 h 599"/>
                <a:gd name="T26" fmla="*/ 475 w 578"/>
                <a:gd name="T27" fmla="*/ 47 h 599"/>
                <a:gd name="T28" fmla="*/ 475 w 578"/>
                <a:gd name="T29" fmla="*/ 20 h 599"/>
                <a:gd name="T30" fmla="*/ 483 w 578"/>
                <a:gd name="T31" fmla="*/ 11 h 599"/>
                <a:gd name="T32" fmla="*/ 476 w 578"/>
                <a:gd name="T33" fmla="*/ 6 h 599"/>
                <a:gd name="T34" fmla="*/ 464 w 578"/>
                <a:gd name="T35" fmla="*/ 8 h 599"/>
                <a:gd name="T36" fmla="*/ 456 w 578"/>
                <a:gd name="T37" fmla="*/ 3 h 599"/>
                <a:gd name="T38" fmla="*/ 439 w 578"/>
                <a:gd name="T39" fmla="*/ 7 h 599"/>
                <a:gd name="T40" fmla="*/ 434 w 578"/>
                <a:gd name="T41" fmla="*/ 7 h 599"/>
                <a:gd name="T42" fmla="*/ 418 w 578"/>
                <a:gd name="T43" fmla="*/ 5 h 599"/>
                <a:gd name="T44" fmla="*/ 397 w 578"/>
                <a:gd name="T45" fmla="*/ 13 h 599"/>
                <a:gd name="T46" fmla="*/ 389 w 578"/>
                <a:gd name="T47" fmla="*/ 11 h 599"/>
                <a:gd name="T48" fmla="*/ 363 w 578"/>
                <a:gd name="T49" fmla="*/ 7 h 599"/>
                <a:gd name="T50" fmla="*/ 355 w 578"/>
                <a:gd name="T51" fmla="*/ 6 h 599"/>
                <a:gd name="T52" fmla="*/ 335 w 578"/>
                <a:gd name="T53" fmla="*/ 8 h 599"/>
                <a:gd name="T54" fmla="*/ 317 w 578"/>
                <a:gd name="T55" fmla="*/ 15 h 599"/>
                <a:gd name="T56" fmla="*/ 279 w 578"/>
                <a:gd name="T57" fmla="*/ 20 h 599"/>
                <a:gd name="T58" fmla="*/ 250 w 578"/>
                <a:gd name="T59" fmla="*/ 37 h 599"/>
                <a:gd name="T60" fmla="*/ 233 w 578"/>
                <a:gd name="T61" fmla="*/ 42 h 599"/>
                <a:gd name="T62" fmla="*/ 206 w 578"/>
                <a:gd name="T63" fmla="*/ 59 h 599"/>
                <a:gd name="T64" fmla="*/ 200 w 578"/>
                <a:gd name="T65" fmla="*/ 78 h 599"/>
                <a:gd name="T66" fmla="*/ 200 w 578"/>
                <a:gd name="T67" fmla="*/ 85 h 599"/>
                <a:gd name="T68" fmla="*/ 201 w 578"/>
                <a:gd name="T69" fmla="*/ 109 h 599"/>
                <a:gd name="T70" fmla="*/ 203 w 578"/>
                <a:gd name="T71" fmla="*/ 131 h 599"/>
                <a:gd name="T72" fmla="*/ 214 w 578"/>
                <a:gd name="T73" fmla="*/ 156 h 599"/>
                <a:gd name="T74" fmla="*/ 199 w 578"/>
                <a:gd name="T75" fmla="*/ 165 h 599"/>
                <a:gd name="T76" fmla="*/ 175 w 578"/>
                <a:gd name="T77" fmla="*/ 166 h 599"/>
                <a:gd name="T78" fmla="*/ 155 w 578"/>
                <a:gd name="T79" fmla="*/ 178 h 599"/>
                <a:gd name="T80" fmla="*/ 138 w 578"/>
                <a:gd name="T81" fmla="*/ 181 h 599"/>
                <a:gd name="T82" fmla="*/ 144 w 578"/>
                <a:gd name="T83" fmla="*/ 200 h 599"/>
                <a:gd name="T84" fmla="*/ 126 w 578"/>
                <a:gd name="T85" fmla="*/ 211 h 599"/>
                <a:gd name="T86" fmla="*/ 108 w 578"/>
                <a:gd name="T87" fmla="*/ 218 h 599"/>
                <a:gd name="T88" fmla="*/ 74 w 578"/>
                <a:gd name="T89" fmla="*/ 240 h 599"/>
                <a:gd name="T90" fmla="*/ 58 w 578"/>
                <a:gd name="T91" fmla="*/ 247 h 599"/>
                <a:gd name="T92" fmla="*/ 39 w 578"/>
                <a:gd name="T93" fmla="*/ 252 h 599"/>
                <a:gd name="T94" fmla="*/ 15 w 578"/>
                <a:gd name="T95" fmla="*/ 267 h 599"/>
                <a:gd name="T96" fmla="*/ 5 w 578"/>
                <a:gd name="T97" fmla="*/ 329 h 599"/>
                <a:gd name="T98" fmla="*/ 88 w 578"/>
                <a:gd name="T99" fmla="*/ 390 h 599"/>
                <a:gd name="T100" fmla="*/ 201 w 578"/>
                <a:gd name="T101" fmla="*/ 474 h 599"/>
                <a:gd name="T102" fmla="*/ 261 w 578"/>
                <a:gd name="T103" fmla="*/ 519 h 599"/>
                <a:gd name="T104" fmla="*/ 273 w 578"/>
                <a:gd name="T105" fmla="*/ 541 h 599"/>
                <a:gd name="T106" fmla="*/ 286 w 578"/>
                <a:gd name="T107" fmla="*/ 547 h 599"/>
                <a:gd name="T108" fmla="*/ 296 w 578"/>
                <a:gd name="T109" fmla="*/ 558 h 599"/>
                <a:gd name="T110" fmla="*/ 305 w 578"/>
                <a:gd name="T111" fmla="*/ 559 h 599"/>
                <a:gd name="T112" fmla="*/ 330 w 578"/>
                <a:gd name="T113" fmla="*/ 574 h 599"/>
                <a:gd name="T114" fmla="*/ 328 w 578"/>
                <a:gd name="T115" fmla="*/ 591 h 599"/>
                <a:gd name="T116" fmla="*/ 406 w 578"/>
                <a:gd name="T117" fmla="*/ 58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599">
                  <a:moveTo>
                    <a:pt x="569" y="424"/>
                  </a:moveTo>
                  <a:cubicBezTo>
                    <a:pt x="547" y="417"/>
                    <a:pt x="547" y="417"/>
                    <a:pt x="547" y="417"/>
                  </a:cubicBezTo>
                  <a:cubicBezTo>
                    <a:pt x="546" y="417"/>
                    <a:pt x="545" y="416"/>
                    <a:pt x="544" y="416"/>
                  </a:cubicBezTo>
                  <a:cubicBezTo>
                    <a:pt x="542" y="416"/>
                    <a:pt x="541" y="417"/>
                    <a:pt x="540" y="417"/>
                  </a:cubicBezTo>
                  <a:cubicBezTo>
                    <a:pt x="539" y="417"/>
                    <a:pt x="538" y="418"/>
                    <a:pt x="538" y="418"/>
                  </a:cubicBezTo>
                  <a:cubicBezTo>
                    <a:pt x="537" y="418"/>
                    <a:pt x="537" y="418"/>
                    <a:pt x="537" y="418"/>
                  </a:cubicBezTo>
                  <a:cubicBezTo>
                    <a:pt x="535" y="418"/>
                    <a:pt x="535" y="417"/>
                    <a:pt x="534" y="416"/>
                  </a:cubicBezTo>
                  <a:cubicBezTo>
                    <a:pt x="533" y="416"/>
                    <a:pt x="533" y="416"/>
                    <a:pt x="533" y="416"/>
                  </a:cubicBezTo>
                  <a:cubicBezTo>
                    <a:pt x="533" y="416"/>
                    <a:pt x="533" y="415"/>
                    <a:pt x="532" y="415"/>
                  </a:cubicBezTo>
                  <a:cubicBezTo>
                    <a:pt x="532" y="415"/>
                    <a:pt x="531" y="415"/>
                    <a:pt x="531" y="414"/>
                  </a:cubicBezTo>
                  <a:cubicBezTo>
                    <a:pt x="530" y="413"/>
                    <a:pt x="530" y="413"/>
                    <a:pt x="530" y="412"/>
                  </a:cubicBezTo>
                  <a:cubicBezTo>
                    <a:pt x="530" y="412"/>
                    <a:pt x="530" y="411"/>
                    <a:pt x="530" y="410"/>
                  </a:cubicBezTo>
                  <a:cubicBezTo>
                    <a:pt x="530" y="409"/>
                    <a:pt x="529" y="409"/>
                    <a:pt x="528" y="408"/>
                  </a:cubicBezTo>
                  <a:cubicBezTo>
                    <a:pt x="528" y="408"/>
                    <a:pt x="528" y="408"/>
                    <a:pt x="527" y="408"/>
                  </a:cubicBezTo>
                  <a:cubicBezTo>
                    <a:pt x="527" y="407"/>
                    <a:pt x="527" y="407"/>
                    <a:pt x="526" y="406"/>
                  </a:cubicBezTo>
                  <a:cubicBezTo>
                    <a:pt x="526" y="406"/>
                    <a:pt x="526" y="406"/>
                    <a:pt x="526" y="405"/>
                  </a:cubicBezTo>
                  <a:cubicBezTo>
                    <a:pt x="526" y="405"/>
                    <a:pt x="526" y="405"/>
                    <a:pt x="526" y="405"/>
                  </a:cubicBezTo>
                  <a:cubicBezTo>
                    <a:pt x="525" y="405"/>
                    <a:pt x="525" y="405"/>
                    <a:pt x="525" y="405"/>
                  </a:cubicBezTo>
                  <a:cubicBezTo>
                    <a:pt x="525" y="403"/>
                    <a:pt x="525" y="400"/>
                    <a:pt x="524" y="398"/>
                  </a:cubicBezTo>
                  <a:cubicBezTo>
                    <a:pt x="524" y="394"/>
                    <a:pt x="524" y="391"/>
                    <a:pt x="523" y="388"/>
                  </a:cubicBezTo>
                  <a:cubicBezTo>
                    <a:pt x="522" y="385"/>
                    <a:pt x="520" y="382"/>
                    <a:pt x="518" y="379"/>
                  </a:cubicBezTo>
                  <a:cubicBezTo>
                    <a:pt x="517" y="378"/>
                    <a:pt x="516" y="377"/>
                    <a:pt x="515" y="376"/>
                  </a:cubicBezTo>
                  <a:cubicBezTo>
                    <a:pt x="514" y="374"/>
                    <a:pt x="513" y="373"/>
                    <a:pt x="512" y="372"/>
                  </a:cubicBezTo>
                  <a:cubicBezTo>
                    <a:pt x="511" y="370"/>
                    <a:pt x="509" y="368"/>
                    <a:pt x="508" y="366"/>
                  </a:cubicBezTo>
                  <a:cubicBezTo>
                    <a:pt x="507" y="364"/>
                    <a:pt x="506" y="362"/>
                    <a:pt x="507" y="361"/>
                  </a:cubicBezTo>
                  <a:cubicBezTo>
                    <a:pt x="507" y="358"/>
                    <a:pt x="510" y="357"/>
                    <a:pt x="512" y="356"/>
                  </a:cubicBezTo>
                  <a:cubicBezTo>
                    <a:pt x="513" y="355"/>
                    <a:pt x="514" y="355"/>
                    <a:pt x="515" y="354"/>
                  </a:cubicBezTo>
                  <a:cubicBezTo>
                    <a:pt x="516" y="353"/>
                    <a:pt x="517" y="352"/>
                    <a:pt x="519" y="352"/>
                  </a:cubicBezTo>
                  <a:cubicBezTo>
                    <a:pt x="520" y="351"/>
                    <a:pt x="520" y="351"/>
                    <a:pt x="520" y="351"/>
                  </a:cubicBezTo>
                  <a:cubicBezTo>
                    <a:pt x="520" y="350"/>
                    <a:pt x="520" y="350"/>
                    <a:pt x="520" y="350"/>
                  </a:cubicBezTo>
                  <a:cubicBezTo>
                    <a:pt x="520" y="345"/>
                    <a:pt x="520" y="341"/>
                    <a:pt x="519" y="337"/>
                  </a:cubicBezTo>
                  <a:cubicBezTo>
                    <a:pt x="519" y="335"/>
                    <a:pt x="518" y="333"/>
                    <a:pt x="517" y="331"/>
                  </a:cubicBezTo>
                  <a:cubicBezTo>
                    <a:pt x="514" y="327"/>
                    <a:pt x="516" y="322"/>
                    <a:pt x="517" y="318"/>
                  </a:cubicBezTo>
                  <a:cubicBezTo>
                    <a:pt x="518" y="316"/>
                    <a:pt x="519" y="314"/>
                    <a:pt x="519" y="313"/>
                  </a:cubicBezTo>
                  <a:cubicBezTo>
                    <a:pt x="520" y="310"/>
                    <a:pt x="520" y="310"/>
                    <a:pt x="520" y="310"/>
                  </a:cubicBezTo>
                  <a:cubicBezTo>
                    <a:pt x="521" y="307"/>
                    <a:pt x="522" y="305"/>
                    <a:pt x="522" y="303"/>
                  </a:cubicBezTo>
                  <a:cubicBezTo>
                    <a:pt x="521" y="302"/>
                    <a:pt x="520" y="301"/>
                    <a:pt x="519" y="300"/>
                  </a:cubicBezTo>
                  <a:cubicBezTo>
                    <a:pt x="518" y="299"/>
                    <a:pt x="518" y="299"/>
                    <a:pt x="517" y="298"/>
                  </a:cubicBezTo>
                  <a:cubicBezTo>
                    <a:pt x="515" y="294"/>
                    <a:pt x="517" y="287"/>
                    <a:pt x="518" y="284"/>
                  </a:cubicBezTo>
                  <a:cubicBezTo>
                    <a:pt x="519" y="279"/>
                    <a:pt x="519" y="275"/>
                    <a:pt x="519" y="269"/>
                  </a:cubicBezTo>
                  <a:cubicBezTo>
                    <a:pt x="519" y="266"/>
                    <a:pt x="518" y="264"/>
                    <a:pt x="517" y="262"/>
                  </a:cubicBezTo>
                  <a:cubicBezTo>
                    <a:pt x="517" y="261"/>
                    <a:pt x="517" y="261"/>
                    <a:pt x="517" y="260"/>
                  </a:cubicBezTo>
                  <a:cubicBezTo>
                    <a:pt x="516" y="259"/>
                    <a:pt x="516" y="258"/>
                    <a:pt x="516" y="256"/>
                  </a:cubicBezTo>
                  <a:cubicBezTo>
                    <a:pt x="516" y="256"/>
                    <a:pt x="516" y="255"/>
                    <a:pt x="516" y="255"/>
                  </a:cubicBezTo>
                  <a:cubicBezTo>
                    <a:pt x="516" y="254"/>
                    <a:pt x="516" y="253"/>
                    <a:pt x="516" y="252"/>
                  </a:cubicBezTo>
                  <a:cubicBezTo>
                    <a:pt x="515" y="250"/>
                    <a:pt x="514" y="248"/>
                    <a:pt x="512" y="246"/>
                  </a:cubicBezTo>
                  <a:cubicBezTo>
                    <a:pt x="511" y="245"/>
                    <a:pt x="511" y="244"/>
                    <a:pt x="510" y="243"/>
                  </a:cubicBezTo>
                  <a:cubicBezTo>
                    <a:pt x="508" y="240"/>
                    <a:pt x="506" y="237"/>
                    <a:pt x="504" y="234"/>
                  </a:cubicBezTo>
                  <a:cubicBezTo>
                    <a:pt x="505" y="233"/>
                    <a:pt x="506" y="231"/>
                    <a:pt x="508" y="230"/>
                  </a:cubicBezTo>
                  <a:cubicBezTo>
                    <a:pt x="510" y="229"/>
                    <a:pt x="510" y="229"/>
                    <a:pt x="510" y="229"/>
                  </a:cubicBezTo>
                  <a:cubicBezTo>
                    <a:pt x="496" y="167"/>
                    <a:pt x="496" y="167"/>
                    <a:pt x="496" y="167"/>
                  </a:cubicBezTo>
                  <a:cubicBezTo>
                    <a:pt x="496" y="166"/>
                    <a:pt x="496" y="166"/>
                    <a:pt x="496" y="166"/>
                  </a:cubicBezTo>
                  <a:cubicBezTo>
                    <a:pt x="493" y="163"/>
                    <a:pt x="489" y="161"/>
                    <a:pt x="485" y="158"/>
                  </a:cubicBezTo>
                  <a:cubicBezTo>
                    <a:pt x="483" y="157"/>
                    <a:pt x="481" y="156"/>
                    <a:pt x="479" y="155"/>
                  </a:cubicBezTo>
                  <a:cubicBezTo>
                    <a:pt x="476" y="153"/>
                    <a:pt x="476" y="150"/>
                    <a:pt x="475" y="147"/>
                  </a:cubicBezTo>
                  <a:cubicBezTo>
                    <a:pt x="475" y="144"/>
                    <a:pt x="475" y="142"/>
                    <a:pt x="473" y="139"/>
                  </a:cubicBezTo>
                  <a:cubicBezTo>
                    <a:pt x="472" y="137"/>
                    <a:pt x="470" y="135"/>
                    <a:pt x="467" y="133"/>
                  </a:cubicBezTo>
                  <a:cubicBezTo>
                    <a:pt x="467" y="132"/>
                    <a:pt x="465" y="132"/>
                    <a:pt x="464" y="131"/>
                  </a:cubicBezTo>
                  <a:cubicBezTo>
                    <a:pt x="462" y="131"/>
                    <a:pt x="461" y="131"/>
                    <a:pt x="460" y="130"/>
                  </a:cubicBezTo>
                  <a:cubicBezTo>
                    <a:pt x="459" y="129"/>
                    <a:pt x="459" y="127"/>
                    <a:pt x="459" y="126"/>
                  </a:cubicBezTo>
                  <a:cubicBezTo>
                    <a:pt x="459" y="124"/>
                    <a:pt x="459" y="123"/>
                    <a:pt x="459" y="122"/>
                  </a:cubicBezTo>
                  <a:cubicBezTo>
                    <a:pt x="459" y="121"/>
                    <a:pt x="458" y="120"/>
                    <a:pt x="458" y="120"/>
                  </a:cubicBezTo>
                  <a:cubicBezTo>
                    <a:pt x="457" y="120"/>
                    <a:pt x="457" y="119"/>
                    <a:pt x="457" y="119"/>
                  </a:cubicBezTo>
                  <a:cubicBezTo>
                    <a:pt x="456" y="118"/>
                    <a:pt x="456" y="118"/>
                    <a:pt x="456" y="117"/>
                  </a:cubicBezTo>
                  <a:cubicBezTo>
                    <a:pt x="456" y="116"/>
                    <a:pt x="456" y="116"/>
                    <a:pt x="455" y="115"/>
                  </a:cubicBezTo>
                  <a:cubicBezTo>
                    <a:pt x="455" y="114"/>
                    <a:pt x="455" y="113"/>
                    <a:pt x="454" y="113"/>
                  </a:cubicBezTo>
                  <a:cubicBezTo>
                    <a:pt x="453" y="111"/>
                    <a:pt x="453" y="110"/>
                    <a:pt x="452" y="108"/>
                  </a:cubicBezTo>
                  <a:cubicBezTo>
                    <a:pt x="452" y="104"/>
                    <a:pt x="452" y="103"/>
                    <a:pt x="455" y="100"/>
                  </a:cubicBezTo>
                  <a:cubicBezTo>
                    <a:pt x="456" y="100"/>
                    <a:pt x="457" y="99"/>
                    <a:pt x="458" y="99"/>
                  </a:cubicBezTo>
                  <a:cubicBezTo>
                    <a:pt x="459" y="98"/>
                    <a:pt x="460" y="97"/>
                    <a:pt x="461" y="96"/>
                  </a:cubicBezTo>
                  <a:cubicBezTo>
                    <a:pt x="462" y="95"/>
                    <a:pt x="462" y="94"/>
                    <a:pt x="463" y="93"/>
                  </a:cubicBezTo>
                  <a:cubicBezTo>
                    <a:pt x="463" y="92"/>
                    <a:pt x="464" y="91"/>
                    <a:pt x="465" y="91"/>
                  </a:cubicBezTo>
                  <a:cubicBezTo>
                    <a:pt x="465" y="90"/>
                    <a:pt x="466" y="90"/>
                    <a:pt x="467" y="89"/>
                  </a:cubicBezTo>
                  <a:cubicBezTo>
                    <a:pt x="468" y="89"/>
                    <a:pt x="469" y="88"/>
                    <a:pt x="470" y="88"/>
                  </a:cubicBezTo>
                  <a:cubicBezTo>
                    <a:pt x="472" y="86"/>
                    <a:pt x="474" y="82"/>
                    <a:pt x="474" y="80"/>
                  </a:cubicBezTo>
                  <a:cubicBezTo>
                    <a:pt x="475" y="79"/>
                    <a:pt x="475" y="77"/>
                    <a:pt x="475" y="76"/>
                  </a:cubicBezTo>
                  <a:cubicBezTo>
                    <a:pt x="475" y="75"/>
                    <a:pt x="475" y="74"/>
                    <a:pt x="475" y="73"/>
                  </a:cubicBezTo>
                  <a:cubicBezTo>
                    <a:pt x="475" y="71"/>
                    <a:pt x="476" y="70"/>
                    <a:pt x="477" y="69"/>
                  </a:cubicBezTo>
                  <a:cubicBezTo>
                    <a:pt x="477" y="68"/>
                    <a:pt x="478" y="68"/>
                    <a:pt x="478" y="67"/>
                  </a:cubicBezTo>
                  <a:cubicBezTo>
                    <a:pt x="479" y="66"/>
                    <a:pt x="479" y="64"/>
                    <a:pt x="479" y="63"/>
                  </a:cubicBezTo>
                  <a:cubicBezTo>
                    <a:pt x="479" y="62"/>
                    <a:pt x="478" y="62"/>
                    <a:pt x="477" y="61"/>
                  </a:cubicBezTo>
                  <a:cubicBezTo>
                    <a:pt x="477" y="61"/>
                    <a:pt x="477" y="61"/>
                    <a:pt x="477" y="60"/>
                  </a:cubicBezTo>
                  <a:cubicBezTo>
                    <a:pt x="475" y="59"/>
                    <a:pt x="476" y="56"/>
                    <a:pt x="476" y="54"/>
                  </a:cubicBezTo>
                  <a:cubicBezTo>
                    <a:pt x="476" y="51"/>
                    <a:pt x="476" y="49"/>
                    <a:pt x="475" y="47"/>
                  </a:cubicBezTo>
                  <a:cubicBezTo>
                    <a:pt x="475" y="45"/>
                    <a:pt x="474" y="42"/>
                    <a:pt x="475" y="40"/>
                  </a:cubicBezTo>
                  <a:cubicBezTo>
                    <a:pt x="475" y="38"/>
                    <a:pt x="475" y="36"/>
                    <a:pt x="476" y="34"/>
                  </a:cubicBezTo>
                  <a:cubicBezTo>
                    <a:pt x="476" y="32"/>
                    <a:pt x="477" y="29"/>
                    <a:pt x="476" y="26"/>
                  </a:cubicBezTo>
                  <a:cubicBezTo>
                    <a:pt x="476" y="25"/>
                    <a:pt x="476" y="24"/>
                    <a:pt x="475" y="23"/>
                  </a:cubicBezTo>
                  <a:cubicBezTo>
                    <a:pt x="475" y="22"/>
                    <a:pt x="475" y="22"/>
                    <a:pt x="475" y="22"/>
                  </a:cubicBezTo>
                  <a:cubicBezTo>
                    <a:pt x="475" y="21"/>
                    <a:pt x="474" y="21"/>
                    <a:pt x="475" y="20"/>
                  </a:cubicBezTo>
                  <a:cubicBezTo>
                    <a:pt x="475" y="20"/>
                    <a:pt x="475" y="19"/>
                    <a:pt x="476" y="19"/>
                  </a:cubicBezTo>
                  <a:cubicBezTo>
                    <a:pt x="476" y="19"/>
                    <a:pt x="477" y="19"/>
                    <a:pt x="477" y="18"/>
                  </a:cubicBezTo>
                  <a:cubicBezTo>
                    <a:pt x="477" y="18"/>
                    <a:pt x="477" y="17"/>
                    <a:pt x="478" y="17"/>
                  </a:cubicBezTo>
                  <a:cubicBezTo>
                    <a:pt x="478" y="17"/>
                    <a:pt x="478" y="16"/>
                    <a:pt x="478" y="16"/>
                  </a:cubicBezTo>
                  <a:cubicBezTo>
                    <a:pt x="479" y="15"/>
                    <a:pt x="480" y="14"/>
                    <a:pt x="481" y="13"/>
                  </a:cubicBezTo>
                  <a:cubicBezTo>
                    <a:pt x="482" y="13"/>
                    <a:pt x="483" y="12"/>
                    <a:pt x="483" y="11"/>
                  </a:cubicBezTo>
                  <a:cubicBezTo>
                    <a:pt x="484" y="11"/>
                    <a:pt x="484" y="11"/>
                    <a:pt x="484" y="10"/>
                  </a:cubicBezTo>
                  <a:cubicBezTo>
                    <a:pt x="485" y="7"/>
                    <a:pt x="485" y="7"/>
                    <a:pt x="485" y="7"/>
                  </a:cubicBezTo>
                  <a:cubicBezTo>
                    <a:pt x="482" y="7"/>
                    <a:pt x="482" y="7"/>
                    <a:pt x="482" y="7"/>
                  </a:cubicBezTo>
                  <a:cubicBezTo>
                    <a:pt x="481" y="7"/>
                    <a:pt x="480" y="7"/>
                    <a:pt x="480" y="7"/>
                  </a:cubicBezTo>
                  <a:cubicBezTo>
                    <a:pt x="479" y="6"/>
                    <a:pt x="478" y="6"/>
                    <a:pt x="477" y="6"/>
                  </a:cubicBezTo>
                  <a:cubicBezTo>
                    <a:pt x="477" y="6"/>
                    <a:pt x="476" y="6"/>
                    <a:pt x="476" y="6"/>
                  </a:cubicBezTo>
                  <a:cubicBezTo>
                    <a:pt x="475" y="5"/>
                    <a:pt x="474" y="5"/>
                    <a:pt x="473" y="5"/>
                  </a:cubicBezTo>
                  <a:cubicBezTo>
                    <a:pt x="472" y="5"/>
                    <a:pt x="472" y="5"/>
                    <a:pt x="471" y="5"/>
                  </a:cubicBezTo>
                  <a:cubicBezTo>
                    <a:pt x="470" y="5"/>
                    <a:pt x="470" y="5"/>
                    <a:pt x="470" y="5"/>
                  </a:cubicBezTo>
                  <a:cubicBezTo>
                    <a:pt x="469" y="6"/>
                    <a:pt x="467" y="7"/>
                    <a:pt x="466" y="8"/>
                  </a:cubicBezTo>
                  <a:cubicBezTo>
                    <a:pt x="466" y="8"/>
                    <a:pt x="466" y="8"/>
                    <a:pt x="466" y="8"/>
                  </a:cubicBezTo>
                  <a:cubicBezTo>
                    <a:pt x="465" y="8"/>
                    <a:pt x="465" y="8"/>
                    <a:pt x="464" y="8"/>
                  </a:cubicBezTo>
                  <a:cubicBezTo>
                    <a:pt x="463" y="8"/>
                    <a:pt x="463" y="8"/>
                    <a:pt x="463" y="7"/>
                  </a:cubicBezTo>
                  <a:cubicBezTo>
                    <a:pt x="463" y="7"/>
                    <a:pt x="463" y="7"/>
                    <a:pt x="463" y="7"/>
                  </a:cubicBezTo>
                  <a:cubicBezTo>
                    <a:pt x="463" y="6"/>
                    <a:pt x="462" y="5"/>
                    <a:pt x="460" y="4"/>
                  </a:cubicBezTo>
                  <a:cubicBezTo>
                    <a:pt x="460" y="4"/>
                    <a:pt x="459" y="4"/>
                    <a:pt x="459" y="4"/>
                  </a:cubicBezTo>
                  <a:cubicBezTo>
                    <a:pt x="458" y="4"/>
                    <a:pt x="458" y="4"/>
                    <a:pt x="458" y="4"/>
                  </a:cubicBezTo>
                  <a:cubicBezTo>
                    <a:pt x="457" y="3"/>
                    <a:pt x="457" y="3"/>
                    <a:pt x="456" y="3"/>
                  </a:cubicBezTo>
                  <a:cubicBezTo>
                    <a:pt x="455" y="2"/>
                    <a:pt x="455" y="1"/>
                    <a:pt x="453" y="1"/>
                  </a:cubicBezTo>
                  <a:cubicBezTo>
                    <a:pt x="452" y="1"/>
                    <a:pt x="451" y="0"/>
                    <a:pt x="450" y="0"/>
                  </a:cubicBezTo>
                  <a:cubicBezTo>
                    <a:pt x="448" y="0"/>
                    <a:pt x="447" y="1"/>
                    <a:pt x="446" y="1"/>
                  </a:cubicBezTo>
                  <a:cubicBezTo>
                    <a:pt x="445" y="2"/>
                    <a:pt x="445" y="3"/>
                    <a:pt x="444" y="4"/>
                  </a:cubicBezTo>
                  <a:cubicBezTo>
                    <a:pt x="444" y="5"/>
                    <a:pt x="444" y="5"/>
                    <a:pt x="444" y="5"/>
                  </a:cubicBezTo>
                  <a:cubicBezTo>
                    <a:pt x="443" y="6"/>
                    <a:pt x="441" y="7"/>
                    <a:pt x="439" y="7"/>
                  </a:cubicBezTo>
                  <a:cubicBezTo>
                    <a:pt x="439" y="7"/>
                    <a:pt x="438" y="6"/>
                    <a:pt x="438" y="6"/>
                  </a:cubicBezTo>
                  <a:cubicBezTo>
                    <a:pt x="438" y="6"/>
                    <a:pt x="438" y="6"/>
                    <a:pt x="437" y="5"/>
                  </a:cubicBezTo>
                  <a:cubicBezTo>
                    <a:pt x="436" y="5"/>
                    <a:pt x="435" y="5"/>
                    <a:pt x="435" y="5"/>
                  </a:cubicBezTo>
                  <a:cubicBezTo>
                    <a:pt x="435" y="5"/>
                    <a:pt x="435" y="5"/>
                    <a:pt x="435" y="5"/>
                  </a:cubicBezTo>
                  <a:cubicBezTo>
                    <a:pt x="434" y="7"/>
                    <a:pt x="434" y="7"/>
                    <a:pt x="434" y="7"/>
                  </a:cubicBezTo>
                  <a:cubicBezTo>
                    <a:pt x="434" y="7"/>
                    <a:pt x="434" y="7"/>
                    <a:pt x="434" y="7"/>
                  </a:cubicBezTo>
                  <a:cubicBezTo>
                    <a:pt x="434" y="5"/>
                    <a:pt x="434" y="5"/>
                    <a:pt x="434" y="5"/>
                  </a:cubicBezTo>
                  <a:cubicBezTo>
                    <a:pt x="434" y="5"/>
                    <a:pt x="433" y="5"/>
                    <a:pt x="433" y="4"/>
                  </a:cubicBezTo>
                  <a:cubicBezTo>
                    <a:pt x="432" y="4"/>
                    <a:pt x="432" y="4"/>
                    <a:pt x="431" y="4"/>
                  </a:cubicBezTo>
                  <a:cubicBezTo>
                    <a:pt x="430" y="3"/>
                    <a:pt x="430" y="3"/>
                    <a:pt x="429" y="2"/>
                  </a:cubicBezTo>
                  <a:cubicBezTo>
                    <a:pt x="428" y="1"/>
                    <a:pt x="426" y="0"/>
                    <a:pt x="424" y="0"/>
                  </a:cubicBezTo>
                  <a:cubicBezTo>
                    <a:pt x="421" y="0"/>
                    <a:pt x="419" y="3"/>
                    <a:pt x="418" y="5"/>
                  </a:cubicBezTo>
                  <a:cubicBezTo>
                    <a:pt x="417" y="6"/>
                    <a:pt x="417" y="7"/>
                    <a:pt x="417" y="7"/>
                  </a:cubicBezTo>
                  <a:cubicBezTo>
                    <a:pt x="416" y="8"/>
                    <a:pt x="414" y="8"/>
                    <a:pt x="412" y="8"/>
                  </a:cubicBezTo>
                  <a:cubicBezTo>
                    <a:pt x="411" y="8"/>
                    <a:pt x="411" y="9"/>
                    <a:pt x="410" y="9"/>
                  </a:cubicBezTo>
                  <a:cubicBezTo>
                    <a:pt x="407" y="9"/>
                    <a:pt x="404" y="10"/>
                    <a:pt x="401" y="11"/>
                  </a:cubicBezTo>
                  <a:cubicBezTo>
                    <a:pt x="401" y="12"/>
                    <a:pt x="400" y="12"/>
                    <a:pt x="400" y="12"/>
                  </a:cubicBezTo>
                  <a:cubicBezTo>
                    <a:pt x="399" y="12"/>
                    <a:pt x="398" y="12"/>
                    <a:pt x="397" y="13"/>
                  </a:cubicBezTo>
                  <a:cubicBezTo>
                    <a:pt x="397" y="13"/>
                    <a:pt x="397" y="14"/>
                    <a:pt x="396" y="14"/>
                  </a:cubicBezTo>
                  <a:cubicBezTo>
                    <a:pt x="396" y="14"/>
                    <a:pt x="396" y="14"/>
                    <a:pt x="395" y="14"/>
                  </a:cubicBezTo>
                  <a:cubicBezTo>
                    <a:pt x="395" y="14"/>
                    <a:pt x="394" y="14"/>
                    <a:pt x="394" y="14"/>
                  </a:cubicBezTo>
                  <a:cubicBezTo>
                    <a:pt x="393" y="14"/>
                    <a:pt x="392" y="14"/>
                    <a:pt x="392" y="14"/>
                  </a:cubicBezTo>
                  <a:cubicBezTo>
                    <a:pt x="392" y="14"/>
                    <a:pt x="391" y="13"/>
                    <a:pt x="391" y="13"/>
                  </a:cubicBezTo>
                  <a:cubicBezTo>
                    <a:pt x="391" y="12"/>
                    <a:pt x="390" y="11"/>
                    <a:pt x="389" y="11"/>
                  </a:cubicBezTo>
                  <a:cubicBezTo>
                    <a:pt x="388" y="10"/>
                    <a:pt x="388" y="10"/>
                    <a:pt x="387" y="10"/>
                  </a:cubicBezTo>
                  <a:cubicBezTo>
                    <a:pt x="386" y="9"/>
                    <a:pt x="384" y="7"/>
                    <a:pt x="381" y="7"/>
                  </a:cubicBezTo>
                  <a:cubicBezTo>
                    <a:pt x="379" y="7"/>
                    <a:pt x="376" y="7"/>
                    <a:pt x="374" y="7"/>
                  </a:cubicBezTo>
                  <a:cubicBezTo>
                    <a:pt x="372" y="7"/>
                    <a:pt x="372" y="7"/>
                    <a:pt x="372" y="7"/>
                  </a:cubicBezTo>
                  <a:cubicBezTo>
                    <a:pt x="371" y="7"/>
                    <a:pt x="369" y="7"/>
                    <a:pt x="367" y="7"/>
                  </a:cubicBezTo>
                  <a:cubicBezTo>
                    <a:pt x="366" y="7"/>
                    <a:pt x="365" y="7"/>
                    <a:pt x="363" y="7"/>
                  </a:cubicBezTo>
                  <a:cubicBezTo>
                    <a:pt x="363" y="7"/>
                    <a:pt x="362" y="7"/>
                    <a:pt x="362" y="7"/>
                  </a:cubicBezTo>
                  <a:cubicBezTo>
                    <a:pt x="361" y="7"/>
                    <a:pt x="361" y="7"/>
                    <a:pt x="360" y="7"/>
                  </a:cubicBezTo>
                  <a:cubicBezTo>
                    <a:pt x="360" y="7"/>
                    <a:pt x="360" y="7"/>
                    <a:pt x="359" y="7"/>
                  </a:cubicBezTo>
                  <a:cubicBezTo>
                    <a:pt x="359" y="7"/>
                    <a:pt x="359" y="7"/>
                    <a:pt x="358" y="7"/>
                  </a:cubicBezTo>
                  <a:cubicBezTo>
                    <a:pt x="357" y="6"/>
                    <a:pt x="356" y="6"/>
                    <a:pt x="355" y="6"/>
                  </a:cubicBezTo>
                  <a:cubicBezTo>
                    <a:pt x="355" y="6"/>
                    <a:pt x="355" y="6"/>
                    <a:pt x="355" y="6"/>
                  </a:cubicBezTo>
                  <a:cubicBezTo>
                    <a:pt x="352" y="6"/>
                    <a:pt x="349" y="8"/>
                    <a:pt x="346" y="10"/>
                  </a:cubicBezTo>
                  <a:cubicBezTo>
                    <a:pt x="345" y="11"/>
                    <a:pt x="344" y="11"/>
                    <a:pt x="343" y="11"/>
                  </a:cubicBezTo>
                  <a:cubicBezTo>
                    <a:pt x="343" y="11"/>
                    <a:pt x="343" y="11"/>
                    <a:pt x="343" y="11"/>
                  </a:cubicBezTo>
                  <a:cubicBezTo>
                    <a:pt x="343" y="11"/>
                    <a:pt x="343" y="11"/>
                    <a:pt x="342" y="10"/>
                  </a:cubicBezTo>
                  <a:cubicBezTo>
                    <a:pt x="342" y="10"/>
                    <a:pt x="341" y="9"/>
                    <a:pt x="340" y="9"/>
                  </a:cubicBezTo>
                  <a:cubicBezTo>
                    <a:pt x="338" y="9"/>
                    <a:pt x="336" y="8"/>
                    <a:pt x="335" y="8"/>
                  </a:cubicBezTo>
                  <a:cubicBezTo>
                    <a:pt x="330" y="8"/>
                    <a:pt x="327" y="10"/>
                    <a:pt x="323" y="13"/>
                  </a:cubicBezTo>
                  <a:cubicBezTo>
                    <a:pt x="322" y="13"/>
                    <a:pt x="322" y="14"/>
                    <a:pt x="322" y="14"/>
                  </a:cubicBezTo>
                  <a:cubicBezTo>
                    <a:pt x="321" y="15"/>
                    <a:pt x="321" y="15"/>
                    <a:pt x="320" y="15"/>
                  </a:cubicBezTo>
                  <a:cubicBezTo>
                    <a:pt x="320" y="15"/>
                    <a:pt x="320" y="16"/>
                    <a:pt x="319" y="16"/>
                  </a:cubicBezTo>
                  <a:cubicBezTo>
                    <a:pt x="319" y="16"/>
                    <a:pt x="318" y="16"/>
                    <a:pt x="318" y="15"/>
                  </a:cubicBezTo>
                  <a:cubicBezTo>
                    <a:pt x="317" y="15"/>
                    <a:pt x="317" y="15"/>
                    <a:pt x="317" y="15"/>
                  </a:cubicBezTo>
                  <a:cubicBezTo>
                    <a:pt x="316" y="15"/>
                    <a:pt x="314" y="15"/>
                    <a:pt x="313" y="15"/>
                  </a:cubicBezTo>
                  <a:cubicBezTo>
                    <a:pt x="311" y="15"/>
                    <a:pt x="309" y="15"/>
                    <a:pt x="308" y="16"/>
                  </a:cubicBezTo>
                  <a:cubicBezTo>
                    <a:pt x="304" y="16"/>
                    <a:pt x="300" y="16"/>
                    <a:pt x="297" y="16"/>
                  </a:cubicBezTo>
                  <a:cubicBezTo>
                    <a:pt x="295" y="17"/>
                    <a:pt x="293" y="17"/>
                    <a:pt x="292" y="17"/>
                  </a:cubicBezTo>
                  <a:cubicBezTo>
                    <a:pt x="290" y="17"/>
                    <a:pt x="289" y="17"/>
                    <a:pt x="288" y="17"/>
                  </a:cubicBezTo>
                  <a:cubicBezTo>
                    <a:pt x="284" y="18"/>
                    <a:pt x="281" y="19"/>
                    <a:pt x="279" y="20"/>
                  </a:cubicBezTo>
                  <a:cubicBezTo>
                    <a:pt x="277" y="20"/>
                    <a:pt x="276" y="21"/>
                    <a:pt x="275" y="21"/>
                  </a:cubicBezTo>
                  <a:cubicBezTo>
                    <a:pt x="274" y="21"/>
                    <a:pt x="272" y="22"/>
                    <a:pt x="271" y="23"/>
                  </a:cubicBezTo>
                  <a:cubicBezTo>
                    <a:pt x="269" y="23"/>
                    <a:pt x="267" y="24"/>
                    <a:pt x="265" y="25"/>
                  </a:cubicBezTo>
                  <a:cubicBezTo>
                    <a:pt x="264" y="26"/>
                    <a:pt x="263" y="27"/>
                    <a:pt x="262" y="28"/>
                  </a:cubicBezTo>
                  <a:cubicBezTo>
                    <a:pt x="259" y="29"/>
                    <a:pt x="256" y="31"/>
                    <a:pt x="254" y="33"/>
                  </a:cubicBezTo>
                  <a:cubicBezTo>
                    <a:pt x="252" y="34"/>
                    <a:pt x="251" y="36"/>
                    <a:pt x="250" y="37"/>
                  </a:cubicBezTo>
                  <a:cubicBezTo>
                    <a:pt x="248" y="40"/>
                    <a:pt x="247" y="41"/>
                    <a:pt x="245" y="41"/>
                  </a:cubicBezTo>
                  <a:cubicBezTo>
                    <a:pt x="244" y="41"/>
                    <a:pt x="244" y="41"/>
                    <a:pt x="243" y="41"/>
                  </a:cubicBezTo>
                  <a:cubicBezTo>
                    <a:pt x="243" y="41"/>
                    <a:pt x="242" y="41"/>
                    <a:pt x="242" y="40"/>
                  </a:cubicBezTo>
                  <a:cubicBezTo>
                    <a:pt x="240" y="40"/>
                    <a:pt x="239" y="39"/>
                    <a:pt x="238" y="39"/>
                  </a:cubicBezTo>
                  <a:cubicBezTo>
                    <a:pt x="237" y="39"/>
                    <a:pt x="236" y="39"/>
                    <a:pt x="235" y="40"/>
                  </a:cubicBezTo>
                  <a:cubicBezTo>
                    <a:pt x="234" y="40"/>
                    <a:pt x="233" y="41"/>
                    <a:pt x="233" y="42"/>
                  </a:cubicBezTo>
                  <a:cubicBezTo>
                    <a:pt x="232" y="42"/>
                    <a:pt x="231" y="43"/>
                    <a:pt x="230" y="43"/>
                  </a:cubicBezTo>
                  <a:cubicBezTo>
                    <a:pt x="228" y="43"/>
                    <a:pt x="228" y="43"/>
                    <a:pt x="228" y="43"/>
                  </a:cubicBezTo>
                  <a:cubicBezTo>
                    <a:pt x="226" y="43"/>
                    <a:pt x="223" y="44"/>
                    <a:pt x="220" y="45"/>
                  </a:cubicBezTo>
                  <a:cubicBezTo>
                    <a:pt x="218" y="47"/>
                    <a:pt x="216" y="50"/>
                    <a:pt x="214" y="53"/>
                  </a:cubicBezTo>
                  <a:cubicBezTo>
                    <a:pt x="213" y="55"/>
                    <a:pt x="211" y="57"/>
                    <a:pt x="209" y="58"/>
                  </a:cubicBezTo>
                  <a:cubicBezTo>
                    <a:pt x="208" y="58"/>
                    <a:pt x="207" y="58"/>
                    <a:pt x="206" y="59"/>
                  </a:cubicBezTo>
                  <a:cubicBezTo>
                    <a:pt x="205" y="59"/>
                    <a:pt x="203" y="60"/>
                    <a:pt x="202" y="61"/>
                  </a:cubicBezTo>
                  <a:cubicBezTo>
                    <a:pt x="198" y="64"/>
                    <a:pt x="194" y="66"/>
                    <a:pt x="191" y="66"/>
                  </a:cubicBezTo>
                  <a:cubicBezTo>
                    <a:pt x="189" y="66"/>
                    <a:pt x="189" y="66"/>
                    <a:pt x="189" y="66"/>
                  </a:cubicBezTo>
                  <a:cubicBezTo>
                    <a:pt x="189" y="68"/>
                    <a:pt x="189" y="68"/>
                    <a:pt x="189" y="68"/>
                  </a:cubicBezTo>
                  <a:cubicBezTo>
                    <a:pt x="190" y="70"/>
                    <a:pt x="190" y="71"/>
                    <a:pt x="192" y="73"/>
                  </a:cubicBezTo>
                  <a:cubicBezTo>
                    <a:pt x="194" y="75"/>
                    <a:pt x="197" y="77"/>
                    <a:pt x="200" y="78"/>
                  </a:cubicBezTo>
                  <a:cubicBezTo>
                    <a:pt x="200" y="79"/>
                    <a:pt x="200" y="80"/>
                    <a:pt x="199" y="81"/>
                  </a:cubicBezTo>
                  <a:cubicBezTo>
                    <a:pt x="199" y="82"/>
                    <a:pt x="199" y="82"/>
                    <a:pt x="199" y="83"/>
                  </a:cubicBezTo>
                  <a:cubicBezTo>
                    <a:pt x="198" y="84"/>
                    <a:pt x="198" y="84"/>
                    <a:pt x="198" y="84"/>
                  </a:cubicBezTo>
                  <a:cubicBezTo>
                    <a:pt x="198" y="84"/>
                    <a:pt x="198" y="85"/>
                    <a:pt x="198" y="85"/>
                  </a:cubicBezTo>
                  <a:cubicBezTo>
                    <a:pt x="198" y="86"/>
                    <a:pt x="198" y="86"/>
                    <a:pt x="198" y="86"/>
                  </a:cubicBezTo>
                  <a:cubicBezTo>
                    <a:pt x="200" y="85"/>
                    <a:pt x="200" y="85"/>
                    <a:pt x="200" y="85"/>
                  </a:cubicBezTo>
                  <a:cubicBezTo>
                    <a:pt x="199" y="86"/>
                    <a:pt x="199" y="86"/>
                    <a:pt x="199" y="86"/>
                  </a:cubicBezTo>
                  <a:cubicBezTo>
                    <a:pt x="199" y="87"/>
                    <a:pt x="199" y="87"/>
                    <a:pt x="199" y="87"/>
                  </a:cubicBezTo>
                  <a:cubicBezTo>
                    <a:pt x="200" y="90"/>
                    <a:pt x="200" y="92"/>
                    <a:pt x="200" y="96"/>
                  </a:cubicBezTo>
                  <a:cubicBezTo>
                    <a:pt x="200" y="97"/>
                    <a:pt x="200" y="99"/>
                    <a:pt x="200" y="100"/>
                  </a:cubicBezTo>
                  <a:cubicBezTo>
                    <a:pt x="201" y="103"/>
                    <a:pt x="201" y="105"/>
                    <a:pt x="201" y="107"/>
                  </a:cubicBezTo>
                  <a:cubicBezTo>
                    <a:pt x="201" y="108"/>
                    <a:pt x="201" y="108"/>
                    <a:pt x="201" y="109"/>
                  </a:cubicBezTo>
                  <a:cubicBezTo>
                    <a:pt x="201" y="110"/>
                    <a:pt x="201" y="111"/>
                    <a:pt x="201" y="112"/>
                  </a:cubicBezTo>
                  <a:cubicBezTo>
                    <a:pt x="201" y="113"/>
                    <a:pt x="201" y="114"/>
                    <a:pt x="202" y="115"/>
                  </a:cubicBezTo>
                  <a:cubicBezTo>
                    <a:pt x="202" y="116"/>
                    <a:pt x="203" y="116"/>
                    <a:pt x="203" y="117"/>
                  </a:cubicBezTo>
                  <a:cubicBezTo>
                    <a:pt x="203" y="119"/>
                    <a:pt x="202" y="120"/>
                    <a:pt x="202" y="122"/>
                  </a:cubicBezTo>
                  <a:cubicBezTo>
                    <a:pt x="201" y="123"/>
                    <a:pt x="200" y="125"/>
                    <a:pt x="200" y="126"/>
                  </a:cubicBezTo>
                  <a:cubicBezTo>
                    <a:pt x="200" y="129"/>
                    <a:pt x="201" y="130"/>
                    <a:pt x="203" y="131"/>
                  </a:cubicBezTo>
                  <a:cubicBezTo>
                    <a:pt x="203" y="132"/>
                    <a:pt x="204" y="133"/>
                    <a:pt x="205" y="134"/>
                  </a:cubicBezTo>
                  <a:cubicBezTo>
                    <a:pt x="205" y="135"/>
                    <a:pt x="205" y="137"/>
                    <a:pt x="205" y="139"/>
                  </a:cubicBezTo>
                  <a:cubicBezTo>
                    <a:pt x="205" y="141"/>
                    <a:pt x="205" y="143"/>
                    <a:pt x="206" y="144"/>
                  </a:cubicBezTo>
                  <a:cubicBezTo>
                    <a:pt x="207" y="145"/>
                    <a:pt x="208" y="146"/>
                    <a:pt x="209" y="146"/>
                  </a:cubicBezTo>
                  <a:cubicBezTo>
                    <a:pt x="211" y="147"/>
                    <a:pt x="212" y="148"/>
                    <a:pt x="213" y="149"/>
                  </a:cubicBezTo>
                  <a:cubicBezTo>
                    <a:pt x="216" y="152"/>
                    <a:pt x="216" y="153"/>
                    <a:pt x="214" y="156"/>
                  </a:cubicBezTo>
                  <a:cubicBezTo>
                    <a:pt x="214" y="157"/>
                    <a:pt x="213" y="157"/>
                    <a:pt x="213" y="157"/>
                  </a:cubicBezTo>
                  <a:cubicBezTo>
                    <a:pt x="212" y="158"/>
                    <a:pt x="212" y="158"/>
                    <a:pt x="211" y="160"/>
                  </a:cubicBezTo>
                  <a:cubicBezTo>
                    <a:pt x="211" y="161"/>
                    <a:pt x="211" y="162"/>
                    <a:pt x="211" y="164"/>
                  </a:cubicBezTo>
                  <a:cubicBezTo>
                    <a:pt x="211" y="165"/>
                    <a:pt x="211" y="165"/>
                    <a:pt x="211" y="166"/>
                  </a:cubicBezTo>
                  <a:cubicBezTo>
                    <a:pt x="211" y="166"/>
                    <a:pt x="211" y="166"/>
                    <a:pt x="209" y="166"/>
                  </a:cubicBezTo>
                  <a:cubicBezTo>
                    <a:pt x="205" y="166"/>
                    <a:pt x="200" y="166"/>
                    <a:pt x="199" y="165"/>
                  </a:cubicBezTo>
                  <a:cubicBezTo>
                    <a:pt x="197" y="165"/>
                    <a:pt x="195" y="165"/>
                    <a:pt x="192" y="165"/>
                  </a:cubicBezTo>
                  <a:cubicBezTo>
                    <a:pt x="190" y="165"/>
                    <a:pt x="188" y="165"/>
                    <a:pt x="186" y="165"/>
                  </a:cubicBezTo>
                  <a:cubicBezTo>
                    <a:pt x="183" y="165"/>
                    <a:pt x="183" y="165"/>
                    <a:pt x="183" y="165"/>
                  </a:cubicBezTo>
                  <a:cubicBezTo>
                    <a:pt x="182" y="165"/>
                    <a:pt x="182" y="165"/>
                    <a:pt x="181" y="165"/>
                  </a:cubicBezTo>
                  <a:cubicBezTo>
                    <a:pt x="181" y="165"/>
                    <a:pt x="181" y="165"/>
                    <a:pt x="181" y="165"/>
                  </a:cubicBezTo>
                  <a:cubicBezTo>
                    <a:pt x="179" y="165"/>
                    <a:pt x="177" y="165"/>
                    <a:pt x="175" y="166"/>
                  </a:cubicBezTo>
                  <a:cubicBezTo>
                    <a:pt x="173" y="167"/>
                    <a:pt x="170" y="167"/>
                    <a:pt x="168" y="167"/>
                  </a:cubicBezTo>
                  <a:cubicBezTo>
                    <a:pt x="165" y="168"/>
                    <a:pt x="164" y="169"/>
                    <a:pt x="164" y="172"/>
                  </a:cubicBezTo>
                  <a:cubicBezTo>
                    <a:pt x="164" y="172"/>
                    <a:pt x="164" y="173"/>
                    <a:pt x="165" y="174"/>
                  </a:cubicBezTo>
                  <a:cubicBezTo>
                    <a:pt x="164" y="174"/>
                    <a:pt x="162" y="175"/>
                    <a:pt x="162" y="175"/>
                  </a:cubicBezTo>
                  <a:cubicBezTo>
                    <a:pt x="161" y="176"/>
                    <a:pt x="160" y="177"/>
                    <a:pt x="158" y="177"/>
                  </a:cubicBezTo>
                  <a:cubicBezTo>
                    <a:pt x="157" y="178"/>
                    <a:pt x="156" y="178"/>
                    <a:pt x="155" y="178"/>
                  </a:cubicBezTo>
                  <a:cubicBezTo>
                    <a:pt x="154" y="178"/>
                    <a:pt x="153" y="178"/>
                    <a:pt x="152" y="179"/>
                  </a:cubicBezTo>
                  <a:cubicBezTo>
                    <a:pt x="151" y="179"/>
                    <a:pt x="150" y="179"/>
                    <a:pt x="149" y="179"/>
                  </a:cubicBezTo>
                  <a:cubicBezTo>
                    <a:pt x="148" y="179"/>
                    <a:pt x="147" y="179"/>
                    <a:pt x="147" y="179"/>
                  </a:cubicBezTo>
                  <a:cubicBezTo>
                    <a:pt x="146" y="179"/>
                    <a:pt x="145" y="178"/>
                    <a:pt x="145" y="178"/>
                  </a:cubicBezTo>
                  <a:cubicBezTo>
                    <a:pt x="144" y="178"/>
                    <a:pt x="143" y="178"/>
                    <a:pt x="143" y="178"/>
                  </a:cubicBezTo>
                  <a:cubicBezTo>
                    <a:pt x="141" y="178"/>
                    <a:pt x="139" y="179"/>
                    <a:pt x="138" y="181"/>
                  </a:cubicBezTo>
                  <a:cubicBezTo>
                    <a:pt x="137" y="183"/>
                    <a:pt x="138" y="184"/>
                    <a:pt x="139" y="185"/>
                  </a:cubicBezTo>
                  <a:cubicBezTo>
                    <a:pt x="139" y="186"/>
                    <a:pt x="140" y="187"/>
                    <a:pt x="140" y="187"/>
                  </a:cubicBezTo>
                  <a:cubicBezTo>
                    <a:pt x="140" y="189"/>
                    <a:pt x="140" y="190"/>
                    <a:pt x="139" y="191"/>
                  </a:cubicBezTo>
                  <a:cubicBezTo>
                    <a:pt x="139" y="192"/>
                    <a:pt x="138" y="194"/>
                    <a:pt x="139" y="195"/>
                  </a:cubicBezTo>
                  <a:cubicBezTo>
                    <a:pt x="140" y="196"/>
                    <a:pt x="141" y="197"/>
                    <a:pt x="142" y="197"/>
                  </a:cubicBezTo>
                  <a:cubicBezTo>
                    <a:pt x="143" y="198"/>
                    <a:pt x="144" y="198"/>
                    <a:pt x="144" y="200"/>
                  </a:cubicBezTo>
                  <a:cubicBezTo>
                    <a:pt x="145" y="202"/>
                    <a:pt x="143" y="203"/>
                    <a:pt x="141" y="203"/>
                  </a:cubicBezTo>
                  <a:cubicBezTo>
                    <a:pt x="141" y="203"/>
                    <a:pt x="140" y="204"/>
                    <a:pt x="140" y="204"/>
                  </a:cubicBezTo>
                  <a:cubicBezTo>
                    <a:pt x="138" y="204"/>
                    <a:pt x="138" y="204"/>
                    <a:pt x="138" y="204"/>
                  </a:cubicBezTo>
                  <a:cubicBezTo>
                    <a:pt x="136" y="205"/>
                    <a:pt x="133" y="205"/>
                    <a:pt x="132" y="206"/>
                  </a:cubicBezTo>
                  <a:cubicBezTo>
                    <a:pt x="131" y="207"/>
                    <a:pt x="130" y="208"/>
                    <a:pt x="129" y="209"/>
                  </a:cubicBezTo>
                  <a:cubicBezTo>
                    <a:pt x="129" y="210"/>
                    <a:pt x="128" y="211"/>
                    <a:pt x="126" y="211"/>
                  </a:cubicBezTo>
                  <a:cubicBezTo>
                    <a:pt x="125" y="212"/>
                    <a:pt x="123" y="213"/>
                    <a:pt x="122" y="214"/>
                  </a:cubicBezTo>
                  <a:cubicBezTo>
                    <a:pt x="120" y="214"/>
                    <a:pt x="120" y="214"/>
                    <a:pt x="120" y="214"/>
                  </a:cubicBezTo>
                  <a:cubicBezTo>
                    <a:pt x="119" y="215"/>
                    <a:pt x="118" y="215"/>
                    <a:pt x="117" y="215"/>
                  </a:cubicBezTo>
                  <a:cubicBezTo>
                    <a:pt x="116" y="216"/>
                    <a:pt x="115" y="216"/>
                    <a:pt x="114" y="216"/>
                  </a:cubicBezTo>
                  <a:cubicBezTo>
                    <a:pt x="114" y="216"/>
                    <a:pt x="113" y="216"/>
                    <a:pt x="112" y="217"/>
                  </a:cubicBezTo>
                  <a:cubicBezTo>
                    <a:pt x="111" y="217"/>
                    <a:pt x="109" y="217"/>
                    <a:pt x="108" y="218"/>
                  </a:cubicBezTo>
                  <a:cubicBezTo>
                    <a:pt x="107" y="219"/>
                    <a:pt x="104" y="223"/>
                    <a:pt x="103" y="224"/>
                  </a:cubicBezTo>
                  <a:cubicBezTo>
                    <a:pt x="101" y="229"/>
                    <a:pt x="98" y="232"/>
                    <a:pt x="94" y="236"/>
                  </a:cubicBezTo>
                  <a:cubicBezTo>
                    <a:pt x="91" y="239"/>
                    <a:pt x="87" y="239"/>
                    <a:pt x="83" y="239"/>
                  </a:cubicBezTo>
                  <a:cubicBezTo>
                    <a:pt x="82" y="240"/>
                    <a:pt x="82" y="240"/>
                    <a:pt x="81" y="240"/>
                  </a:cubicBezTo>
                  <a:cubicBezTo>
                    <a:pt x="80" y="240"/>
                    <a:pt x="79" y="240"/>
                    <a:pt x="78" y="240"/>
                  </a:cubicBezTo>
                  <a:cubicBezTo>
                    <a:pt x="77" y="240"/>
                    <a:pt x="75" y="240"/>
                    <a:pt x="74" y="240"/>
                  </a:cubicBezTo>
                  <a:cubicBezTo>
                    <a:pt x="72" y="240"/>
                    <a:pt x="70" y="239"/>
                    <a:pt x="69" y="239"/>
                  </a:cubicBezTo>
                  <a:cubicBezTo>
                    <a:pt x="68" y="239"/>
                    <a:pt x="67" y="239"/>
                    <a:pt x="66" y="240"/>
                  </a:cubicBezTo>
                  <a:cubicBezTo>
                    <a:pt x="64" y="240"/>
                    <a:pt x="64" y="240"/>
                    <a:pt x="64" y="240"/>
                  </a:cubicBezTo>
                  <a:cubicBezTo>
                    <a:pt x="64" y="242"/>
                    <a:pt x="64" y="242"/>
                    <a:pt x="64" y="242"/>
                  </a:cubicBezTo>
                  <a:cubicBezTo>
                    <a:pt x="64" y="245"/>
                    <a:pt x="63" y="246"/>
                    <a:pt x="62" y="247"/>
                  </a:cubicBezTo>
                  <a:cubicBezTo>
                    <a:pt x="61" y="247"/>
                    <a:pt x="59" y="247"/>
                    <a:pt x="58" y="247"/>
                  </a:cubicBezTo>
                  <a:cubicBezTo>
                    <a:pt x="55" y="247"/>
                    <a:pt x="55" y="247"/>
                    <a:pt x="55" y="247"/>
                  </a:cubicBezTo>
                  <a:cubicBezTo>
                    <a:pt x="55" y="247"/>
                    <a:pt x="54" y="247"/>
                    <a:pt x="54" y="247"/>
                  </a:cubicBezTo>
                  <a:cubicBezTo>
                    <a:pt x="53" y="247"/>
                    <a:pt x="52" y="247"/>
                    <a:pt x="51" y="247"/>
                  </a:cubicBezTo>
                  <a:cubicBezTo>
                    <a:pt x="50" y="247"/>
                    <a:pt x="46" y="247"/>
                    <a:pt x="46" y="247"/>
                  </a:cubicBezTo>
                  <a:cubicBezTo>
                    <a:pt x="43" y="247"/>
                    <a:pt x="41" y="248"/>
                    <a:pt x="39" y="251"/>
                  </a:cubicBezTo>
                  <a:cubicBezTo>
                    <a:pt x="39" y="251"/>
                    <a:pt x="39" y="252"/>
                    <a:pt x="39" y="252"/>
                  </a:cubicBezTo>
                  <a:cubicBezTo>
                    <a:pt x="38" y="254"/>
                    <a:pt x="37" y="255"/>
                    <a:pt x="35" y="256"/>
                  </a:cubicBezTo>
                  <a:cubicBezTo>
                    <a:pt x="34" y="256"/>
                    <a:pt x="33" y="256"/>
                    <a:pt x="32" y="256"/>
                  </a:cubicBezTo>
                  <a:cubicBezTo>
                    <a:pt x="30" y="256"/>
                    <a:pt x="29" y="256"/>
                    <a:pt x="27" y="257"/>
                  </a:cubicBezTo>
                  <a:cubicBezTo>
                    <a:pt x="25" y="258"/>
                    <a:pt x="23" y="260"/>
                    <a:pt x="21" y="262"/>
                  </a:cubicBezTo>
                  <a:cubicBezTo>
                    <a:pt x="20" y="263"/>
                    <a:pt x="19" y="264"/>
                    <a:pt x="18" y="265"/>
                  </a:cubicBezTo>
                  <a:cubicBezTo>
                    <a:pt x="17" y="266"/>
                    <a:pt x="16" y="266"/>
                    <a:pt x="15" y="267"/>
                  </a:cubicBezTo>
                  <a:cubicBezTo>
                    <a:pt x="13" y="269"/>
                    <a:pt x="11" y="272"/>
                    <a:pt x="8" y="273"/>
                  </a:cubicBezTo>
                  <a:cubicBezTo>
                    <a:pt x="6" y="274"/>
                    <a:pt x="4" y="275"/>
                    <a:pt x="3" y="276"/>
                  </a:cubicBezTo>
                  <a:cubicBezTo>
                    <a:pt x="1" y="277"/>
                    <a:pt x="1" y="277"/>
                    <a:pt x="1" y="277"/>
                  </a:cubicBezTo>
                  <a:cubicBezTo>
                    <a:pt x="0" y="325"/>
                    <a:pt x="0" y="325"/>
                    <a:pt x="0" y="325"/>
                  </a:cubicBezTo>
                  <a:cubicBezTo>
                    <a:pt x="0" y="325"/>
                    <a:pt x="0" y="325"/>
                    <a:pt x="0" y="325"/>
                  </a:cubicBezTo>
                  <a:cubicBezTo>
                    <a:pt x="2" y="327"/>
                    <a:pt x="4" y="328"/>
                    <a:pt x="5" y="329"/>
                  </a:cubicBezTo>
                  <a:cubicBezTo>
                    <a:pt x="7" y="330"/>
                    <a:pt x="7" y="330"/>
                    <a:pt x="7" y="330"/>
                  </a:cubicBezTo>
                  <a:cubicBezTo>
                    <a:pt x="9" y="332"/>
                    <a:pt x="12" y="334"/>
                    <a:pt x="15" y="336"/>
                  </a:cubicBezTo>
                  <a:cubicBezTo>
                    <a:pt x="16" y="337"/>
                    <a:pt x="16" y="337"/>
                    <a:pt x="16" y="337"/>
                  </a:cubicBezTo>
                  <a:cubicBezTo>
                    <a:pt x="19" y="339"/>
                    <a:pt x="22" y="342"/>
                    <a:pt x="25" y="344"/>
                  </a:cubicBezTo>
                  <a:cubicBezTo>
                    <a:pt x="36" y="352"/>
                    <a:pt x="45" y="359"/>
                    <a:pt x="53" y="365"/>
                  </a:cubicBezTo>
                  <a:cubicBezTo>
                    <a:pt x="63" y="372"/>
                    <a:pt x="74" y="380"/>
                    <a:pt x="88" y="390"/>
                  </a:cubicBezTo>
                  <a:cubicBezTo>
                    <a:pt x="94" y="395"/>
                    <a:pt x="100" y="399"/>
                    <a:pt x="107" y="404"/>
                  </a:cubicBezTo>
                  <a:cubicBezTo>
                    <a:pt x="108" y="405"/>
                    <a:pt x="108" y="405"/>
                    <a:pt x="108" y="405"/>
                  </a:cubicBezTo>
                  <a:cubicBezTo>
                    <a:pt x="114" y="409"/>
                    <a:pt x="120" y="414"/>
                    <a:pt x="126" y="418"/>
                  </a:cubicBezTo>
                  <a:cubicBezTo>
                    <a:pt x="126" y="419"/>
                    <a:pt x="126" y="419"/>
                    <a:pt x="126" y="419"/>
                  </a:cubicBezTo>
                  <a:cubicBezTo>
                    <a:pt x="139" y="428"/>
                    <a:pt x="152" y="438"/>
                    <a:pt x="164" y="447"/>
                  </a:cubicBezTo>
                  <a:cubicBezTo>
                    <a:pt x="178" y="457"/>
                    <a:pt x="190" y="466"/>
                    <a:pt x="201" y="474"/>
                  </a:cubicBezTo>
                  <a:cubicBezTo>
                    <a:pt x="209" y="480"/>
                    <a:pt x="217" y="486"/>
                    <a:pt x="225" y="492"/>
                  </a:cubicBezTo>
                  <a:cubicBezTo>
                    <a:pt x="233" y="498"/>
                    <a:pt x="233" y="498"/>
                    <a:pt x="233" y="498"/>
                  </a:cubicBezTo>
                  <a:cubicBezTo>
                    <a:pt x="235" y="499"/>
                    <a:pt x="236" y="500"/>
                    <a:pt x="239" y="502"/>
                  </a:cubicBezTo>
                  <a:cubicBezTo>
                    <a:pt x="241" y="503"/>
                    <a:pt x="244" y="505"/>
                    <a:pt x="246" y="507"/>
                  </a:cubicBezTo>
                  <a:cubicBezTo>
                    <a:pt x="250" y="511"/>
                    <a:pt x="253" y="513"/>
                    <a:pt x="257" y="515"/>
                  </a:cubicBezTo>
                  <a:cubicBezTo>
                    <a:pt x="259" y="516"/>
                    <a:pt x="260" y="518"/>
                    <a:pt x="261" y="519"/>
                  </a:cubicBezTo>
                  <a:cubicBezTo>
                    <a:pt x="262" y="520"/>
                    <a:pt x="263" y="521"/>
                    <a:pt x="264" y="522"/>
                  </a:cubicBezTo>
                  <a:cubicBezTo>
                    <a:pt x="265" y="522"/>
                    <a:pt x="266" y="523"/>
                    <a:pt x="267" y="523"/>
                  </a:cubicBezTo>
                  <a:cubicBezTo>
                    <a:pt x="269" y="525"/>
                    <a:pt x="271" y="526"/>
                    <a:pt x="272" y="528"/>
                  </a:cubicBezTo>
                  <a:cubicBezTo>
                    <a:pt x="273" y="530"/>
                    <a:pt x="273" y="534"/>
                    <a:pt x="273" y="537"/>
                  </a:cubicBezTo>
                  <a:cubicBezTo>
                    <a:pt x="273" y="538"/>
                    <a:pt x="273" y="539"/>
                    <a:pt x="273" y="539"/>
                  </a:cubicBezTo>
                  <a:cubicBezTo>
                    <a:pt x="273" y="541"/>
                    <a:pt x="273" y="541"/>
                    <a:pt x="273" y="541"/>
                  </a:cubicBezTo>
                  <a:cubicBezTo>
                    <a:pt x="274" y="541"/>
                    <a:pt x="274" y="541"/>
                    <a:pt x="274" y="541"/>
                  </a:cubicBezTo>
                  <a:cubicBezTo>
                    <a:pt x="275" y="541"/>
                    <a:pt x="276" y="542"/>
                    <a:pt x="276" y="542"/>
                  </a:cubicBezTo>
                  <a:cubicBezTo>
                    <a:pt x="277" y="542"/>
                    <a:pt x="277" y="543"/>
                    <a:pt x="278" y="543"/>
                  </a:cubicBezTo>
                  <a:cubicBezTo>
                    <a:pt x="278" y="543"/>
                    <a:pt x="279" y="543"/>
                    <a:pt x="280" y="543"/>
                  </a:cubicBezTo>
                  <a:cubicBezTo>
                    <a:pt x="281" y="544"/>
                    <a:pt x="282" y="544"/>
                    <a:pt x="282" y="544"/>
                  </a:cubicBezTo>
                  <a:cubicBezTo>
                    <a:pt x="283" y="545"/>
                    <a:pt x="284" y="546"/>
                    <a:pt x="286" y="547"/>
                  </a:cubicBezTo>
                  <a:cubicBezTo>
                    <a:pt x="286" y="548"/>
                    <a:pt x="287" y="549"/>
                    <a:pt x="287" y="550"/>
                  </a:cubicBezTo>
                  <a:cubicBezTo>
                    <a:pt x="287" y="551"/>
                    <a:pt x="287" y="552"/>
                    <a:pt x="288" y="553"/>
                  </a:cubicBezTo>
                  <a:cubicBezTo>
                    <a:pt x="288" y="554"/>
                    <a:pt x="289" y="554"/>
                    <a:pt x="291" y="555"/>
                  </a:cubicBezTo>
                  <a:cubicBezTo>
                    <a:pt x="292" y="556"/>
                    <a:pt x="292" y="556"/>
                    <a:pt x="293" y="556"/>
                  </a:cubicBezTo>
                  <a:cubicBezTo>
                    <a:pt x="294" y="557"/>
                    <a:pt x="295" y="557"/>
                    <a:pt x="296" y="557"/>
                  </a:cubicBezTo>
                  <a:cubicBezTo>
                    <a:pt x="296" y="558"/>
                    <a:pt x="296" y="558"/>
                    <a:pt x="296" y="558"/>
                  </a:cubicBezTo>
                  <a:cubicBezTo>
                    <a:pt x="297" y="558"/>
                    <a:pt x="297" y="558"/>
                    <a:pt x="297" y="558"/>
                  </a:cubicBezTo>
                  <a:cubicBezTo>
                    <a:pt x="298" y="558"/>
                    <a:pt x="298" y="557"/>
                    <a:pt x="299" y="557"/>
                  </a:cubicBezTo>
                  <a:cubicBezTo>
                    <a:pt x="300" y="557"/>
                    <a:pt x="301" y="556"/>
                    <a:pt x="302" y="556"/>
                  </a:cubicBezTo>
                  <a:cubicBezTo>
                    <a:pt x="302" y="556"/>
                    <a:pt x="302" y="556"/>
                    <a:pt x="302" y="556"/>
                  </a:cubicBezTo>
                  <a:cubicBezTo>
                    <a:pt x="304" y="556"/>
                    <a:pt x="304" y="557"/>
                    <a:pt x="305" y="558"/>
                  </a:cubicBezTo>
                  <a:cubicBezTo>
                    <a:pt x="305" y="559"/>
                    <a:pt x="305" y="559"/>
                    <a:pt x="305" y="559"/>
                  </a:cubicBezTo>
                  <a:cubicBezTo>
                    <a:pt x="306" y="561"/>
                    <a:pt x="308" y="562"/>
                    <a:pt x="310" y="563"/>
                  </a:cubicBezTo>
                  <a:cubicBezTo>
                    <a:pt x="311" y="564"/>
                    <a:pt x="313" y="564"/>
                    <a:pt x="315" y="564"/>
                  </a:cubicBezTo>
                  <a:cubicBezTo>
                    <a:pt x="316" y="564"/>
                    <a:pt x="317" y="564"/>
                    <a:pt x="318" y="564"/>
                  </a:cubicBezTo>
                  <a:cubicBezTo>
                    <a:pt x="320" y="565"/>
                    <a:pt x="322" y="565"/>
                    <a:pt x="323" y="566"/>
                  </a:cubicBezTo>
                  <a:cubicBezTo>
                    <a:pt x="324" y="567"/>
                    <a:pt x="325" y="567"/>
                    <a:pt x="325" y="567"/>
                  </a:cubicBezTo>
                  <a:cubicBezTo>
                    <a:pt x="329" y="569"/>
                    <a:pt x="329" y="571"/>
                    <a:pt x="330" y="574"/>
                  </a:cubicBezTo>
                  <a:cubicBezTo>
                    <a:pt x="330" y="576"/>
                    <a:pt x="330" y="576"/>
                    <a:pt x="330" y="576"/>
                  </a:cubicBezTo>
                  <a:cubicBezTo>
                    <a:pt x="330" y="577"/>
                    <a:pt x="330" y="578"/>
                    <a:pt x="330" y="579"/>
                  </a:cubicBezTo>
                  <a:cubicBezTo>
                    <a:pt x="331" y="580"/>
                    <a:pt x="331" y="580"/>
                    <a:pt x="331" y="581"/>
                  </a:cubicBezTo>
                  <a:cubicBezTo>
                    <a:pt x="332" y="582"/>
                    <a:pt x="332" y="582"/>
                    <a:pt x="332" y="583"/>
                  </a:cubicBezTo>
                  <a:cubicBezTo>
                    <a:pt x="332" y="585"/>
                    <a:pt x="331" y="587"/>
                    <a:pt x="329" y="589"/>
                  </a:cubicBezTo>
                  <a:cubicBezTo>
                    <a:pt x="329" y="589"/>
                    <a:pt x="328" y="590"/>
                    <a:pt x="328" y="591"/>
                  </a:cubicBezTo>
                  <a:cubicBezTo>
                    <a:pt x="327" y="593"/>
                    <a:pt x="327" y="593"/>
                    <a:pt x="327" y="593"/>
                  </a:cubicBezTo>
                  <a:cubicBezTo>
                    <a:pt x="328" y="594"/>
                    <a:pt x="328" y="594"/>
                    <a:pt x="328" y="594"/>
                  </a:cubicBezTo>
                  <a:cubicBezTo>
                    <a:pt x="329" y="594"/>
                    <a:pt x="329" y="594"/>
                    <a:pt x="329" y="594"/>
                  </a:cubicBezTo>
                  <a:cubicBezTo>
                    <a:pt x="330" y="595"/>
                    <a:pt x="331" y="596"/>
                    <a:pt x="332" y="598"/>
                  </a:cubicBezTo>
                  <a:cubicBezTo>
                    <a:pt x="333" y="599"/>
                    <a:pt x="333" y="599"/>
                    <a:pt x="333" y="599"/>
                  </a:cubicBezTo>
                  <a:cubicBezTo>
                    <a:pt x="406" y="583"/>
                    <a:pt x="406" y="583"/>
                    <a:pt x="406" y="583"/>
                  </a:cubicBezTo>
                  <a:cubicBezTo>
                    <a:pt x="407" y="583"/>
                    <a:pt x="407" y="583"/>
                    <a:pt x="407" y="583"/>
                  </a:cubicBezTo>
                  <a:cubicBezTo>
                    <a:pt x="411" y="578"/>
                    <a:pt x="446" y="539"/>
                    <a:pt x="461" y="530"/>
                  </a:cubicBezTo>
                  <a:cubicBezTo>
                    <a:pt x="578" y="450"/>
                    <a:pt x="578" y="450"/>
                    <a:pt x="578" y="450"/>
                  </a:cubicBezTo>
                  <a:lnTo>
                    <a:pt x="569" y="424"/>
                  </a:lnTo>
                  <a:close/>
                </a:path>
              </a:pathLst>
            </a:custGeom>
            <a:solidFill>
              <a:schemeClr val="accent1"/>
            </a:solid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2" name="Freeform 33"/>
            <p:cNvSpPr>
              <a:spLocks/>
            </p:cNvSpPr>
            <p:nvPr/>
          </p:nvSpPr>
          <p:spPr bwMode="auto">
            <a:xfrm>
              <a:off x="1648467" y="1593989"/>
              <a:ext cx="467613" cy="345190"/>
            </a:xfrm>
            <a:custGeom>
              <a:avLst/>
              <a:gdLst>
                <a:gd name="T0" fmla="*/ 225 w 231"/>
                <a:gd name="T1" fmla="*/ 98 h 185"/>
                <a:gd name="T2" fmla="*/ 226 w 231"/>
                <a:gd name="T3" fmla="*/ 86 h 185"/>
                <a:gd name="T4" fmla="*/ 215 w 231"/>
                <a:gd name="T5" fmla="*/ 80 h 185"/>
                <a:gd name="T6" fmla="*/ 206 w 231"/>
                <a:gd name="T7" fmla="*/ 80 h 185"/>
                <a:gd name="T8" fmla="*/ 189 w 231"/>
                <a:gd name="T9" fmla="*/ 60 h 185"/>
                <a:gd name="T10" fmla="*/ 200 w 231"/>
                <a:gd name="T11" fmla="*/ 58 h 185"/>
                <a:gd name="T12" fmla="*/ 191 w 231"/>
                <a:gd name="T13" fmla="*/ 51 h 185"/>
                <a:gd name="T14" fmla="*/ 177 w 231"/>
                <a:gd name="T15" fmla="*/ 41 h 185"/>
                <a:gd name="T16" fmla="*/ 173 w 231"/>
                <a:gd name="T17" fmla="*/ 29 h 185"/>
                <a:gd name="T18" fmla="*/ 167 w 231"/>
                <a:gd name="T19" fmla="*/ 22 h 185"/>
                <a:gd name="T20" fmla="*/ 166 w 231"/>
                <a:gd name="T21" fmla="*/ 3 h 185"/>
                <a:gd name="T22" fmla="*/ 153 w 231"/>
                <a:gd name="T23" fmla="*/ 2 h 185"/>
                <a:gd name="T24" fmla="*/ 142 w 231"/>
                <a:gd name="T25" fmla="*/ 0 h 185"/>
                <a:gd name="T26" fmla="*/ 130 w 231"/>
                <a:gd name="T27" fmla="*/ 9 h 185"/>
                <a:gd name="T28" fmla="*/ 112 w 231"/>
                <a:gd name="T29" fmla="*/ 18 h 185"/>
                <a:gd name="T30" fmla="*/ 104 w 231"/>
                <a:gd name="T31" fmla="*/ 25 h 185"/>
                <a:gd name="T32" fmla="*/ 96 w 231"/>
                <a:gd name="T33" fmla="*/ 27 h 185"/>
                <a:gd name="T34" fmla="*/ 81 w 231"/>
                <a:gd name="T35" fmla="*/ 31 h 185"/>
                <a:gd name="T36" fmla="*/ 75 w 231"/>
                <a:gd name="T37" fmla="*/ 46 h 185"/>
                <a:gd name="T38" fmla="*/ 70 w 231"/>
                <a:gd name="T39" fmla="*/ 45 h 185"/>
                <a:gd name="T40" fmla="*/ 67 w 231"/>
                <a:gd name="T41" fmla="*/ 56 h 185"/>
                <a:gd name="T42" fmla="*/ 63 w 231"/>
                <a:gd name="T43" fmla="*/ 60 h 185"/>
                <a:gd name="T44" fmla="*/ 54 w 231"/>
                <a:gd name="T45" fmla="*/ 57 h 185"/>
                <a:gd name="T46" fmla="*/ 45 w 231"/>
                <a:gd name="T47" fmla="*/ 54 h 185"/>
                <a:gd name="T48" fmla="*/ 40 w 231"/>
                <a:gd name="T49" fmla="*/ 76 h 185"/>
                <a:gd name="T50" fmla="*/ 33 w 231"/>
                <a:gd name="T51" fmla="*/ 76 h 185"/>
                <a:gd name="T52" fmla="*/ 34 w 231"/>
                <a:gd name="T53" fmla="*/ 88 h 185"/>
                <a:gd name="T54" fmla="*/ 18 w 231"/>
                <a:gd name="T55" fmla="*/ 101 h 185"/>
                <a:gd name="T56" fmla="*/ 10 w 231"/>
                <a:gd name="T57" fmla="*/ 120 h 185"/>
                <a:gd name="T58" fmla="*/ 3 w 231"/>
                <a:gd name="T59" fmla="*/ 136 h 185"/>
                <a:gd name="T60" fmla="*/ 2 w 231"/>
                <a:gd name="T61" fmla="*/ 151 h 185"/>
                <a:gd name="T62" fmla="*/ 2 w 231"/>
                <a:gd name="T63" fmla="*/ 156 h 185"/>
                <a:gd name="T64" fmla="*/ 20 w 231"/>
                <a:gd name="T65" fmla="*/ 171 h 185"/>
                <a:gd name="T66" fmla="*/ 31 w 231"/>
                <a:gd name="T67" fmla="*/ 178 h 185"/>
                <a:gd name="T68" fmla="*/ 35 w 231"/>
                <a:gd name="T69" fmla="*/ 180 h 185"/>
                <a:gd name="T70" fmla="*/ 45 w 231"/>
                <a:gd name="T71" fmla="*/ 173 h 185"/>
                <a:gd name="T72" fmla="*/ 71 w 231"/>
                <a:gd name="T73" fmla="*/ 174 h 185"/>
                <a:gd name="T74" fmla="*/ 80 w 231"/>
                <a:gd name="T75" fmla="*/ 155 h 185"/>
                <a:gd name="T76" fmla="*/ 144 w 231"/>
                <a:gd name="T77" fmla="*/ 137 h 185"/>
                <a:gd name="T78" fmla="*/ 163 w 231"/>
                <a:gd name="T79" fmla="*/ 133 h 185"/>
                <a:gd name="T80" fmla="*/ 170 w 231"/>
                <a:gd name="T81" fmla="*/ 134 h 185"/>
                <a:gd name="T82" fmla="*/ 177 w 231"/>
                <a:gd name="T83" fmla="*/ 137 h 185"/>
                <a:gd name="T84" fmla="*/ 188 w 231"/>
                <a:gd name="T85" fmla="*/ 133 h 185"/>
                <a:gd name="T86" fmla="*/ 195 w 231"/>
                <a:gd name="T87" fmla="*/ 127 h 185"/>
                <a:gd name="T88" fmla="*/ 201 w 231"/>
                <a:gd name="T89" fmla="*/ 121 h 185"/>
                <a:gd name="T90" fmla="*/ 205 w 231"/>
                <a:gd name="T91" fmla="*/ 121 h 185"/>
                <a:gd name="T92" fmla="*/ 209 w 231"/>
                <a:gd name="T93" fmla="*/ 121 h 185"/>
                <a:gd name="T94" fmla="*/ 216 w 231"/>
                <a:gd name="T95" fmla="*/ 122 h 185"/>
                <a:gd name="T96" fmla="*/ 224 w 231"/>
                <a:gd name="T97" fmla="*/ 115 h 185"/>
                <a:gd name="T98" fmla="*/ 227 w 231"/>
                <a:gd name="T99" fmla="*/ 10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1" h="185">
                  <a:moveTo>
                    <a:pt x="227" y="100"/>
                  </a:moveTo>
                  <a:cubicBezTo>
                    <a:pt x="226" y="99"/>
                    <a:pt x="226" y="99"/>
                    <a:pt x="226" y="99"/>
                  </a:cubicBezTo>
                  <a:cubicBezTo>
                    <a:pt x="226" y="99"/>
                    <a:pt x="226" y="98"/>
                    <a:pt x="225" y="98"/>
                  </a:cubicBezTo>
                  <a:cubicBezTo>
                    <a:pt x="223" y="96"/>
                    <a:pt x="221" y="93"/>
                    <a:pt x="221" y="92"/>
                  </a:cubicBezTo>
                  <a:cubicBezTo>
                    <a:pt x="221" y="91"/>
                    <a:pt x="222" y="90"/>
                    <a:pt x="224" y="89"/>
                  </a:cubicBezTo>
                  <a:cubicBezTo>
                    <a:pt x="225" y="88"/>
                    <a:pt x="226" y="88"/>
                    <a:pt x="226" y="86"/>
                  </a:cubicBezTo>
                  <a:cubicBezTo>
                    <a:pt x="227" y="84"/>
                    <a:pt x="224" y="79"/>
                    <a:pt x="222" y="78"/>
                  </a:cubicBezTo>
                  <a:cubicBezTo>
                    <a:pt x="221" y="78"/>
                    <a:pt x="221" y="78"/>
                    <a:pt x="220" y="78"/>
                  </a:cubicBezTo>
                  <a:cubicBezTo>
                    <a:pt x="218" y="78"/>
                    <a:pt x="217" y="79"/>
                    <a:pt x="215" y="80"/>
                  </a:cubicBezTo>
                  <a:cubicBezTo>
                    <a:pt x="215" y="81"/>
                    <a:pt x="214" y="81"/>
                    <a:pt x="214" y="82"/>
                  </a:cubicBezTo>
                  <a:cubicBezTo>
                    <a:pt x="213" y="83"/>
                    <a:pt x="212" y="83"/>
                    <a:pt x="211" y="83"/>
                  </a:cubicBezTo>
                  <a:cubicBezTo>
                    <a:pt x="209" y="83"/>
                    <a:pt x="207" y="81"/>
                    <a:pt x="206" y="80"/>
                  </a:cubicBezTo>
                  <a:cubicBezTo>
                    <a:pt x="204" y="79"/>
                    <a:pt x="203" y="77"/>
                    <a:pt x="201" y="76"/>
                  </a:cubicBezTo>
                  <a:cubicBezTo>
                    <a:pt x="199" y="72"/>
                    <a:pt x="196" y="69"/>
                    <a:pt x="191" y="67"/>
                  </a:cubicBezTo>
                  <a:cubicBezTo>
                    <a:pt x="190" y="65"/>
                    <a:pt x="189" y="62"/>
                    <a:pt x="189" y="60"/>
                  </a:cubicBezTo>
                  <a:cubicBezTo>
                    <a:pt x="191" y="60"/>
                    <a:pt x="191" y="60"/>
                    <a:pt x="191" y="60"/>
                  </a:cubicBezTo>
                  <a:cubicBezTo>
                    <a:pt x="195" y="60"/>
                    <a:pt x="196" y="60"/>
                    <a:pt x="197" y="59"/>
                  </a:cubicBezTo>
                  <a:cubicBezTo>
                    <a:pt x="200" y="58"/>
                    <a:pt x="200" y="58"/>
                    <a:pt x="200" y="58"/>
                  </a:cubicBezTo>
                  <a:cubicBezTo>
                    <a:pt x="200" y="58"/>
                    <a:pt x="197" y="56"/>
                    <a:pt x="197" y="56"/>
                  </a:cubicBezTo>
                  <a:cubicBezTo>
                    <a:pt x="197" y="56"/>
                    <a:pt x="197" y="55"/>
                    <a:pt x="196" y="55"/>
                  </a:cubicBezTo>
                  <a:cubicBezTo>
                    <a:pt x="195" y="53"/>
                    <a:pt x="193" y="52"/>
                    <a:pt x="191" y="51"/>
                  </a:cubicBezTo>
                  <a:cubicBezTo>
                    <a:pt x="189" y="50"/>
                    <a:pt x="188" y="49"/>
                    <a:pt x="187" y="49"/>
                  </a:cubicBezTo>
                  <a:cubicBezTo>
                    <a:pt x="184" y="47"/>
                    <a:pt x="181" y="44"/>
                    <a:pt x="178" y="42"/>
                  </a:cubicBezTo>
                  <a:cubicBezTo>
                    <a:pt x="177" y="41"/>
                    <a:pt x="177" y="41"/>
                    <a:pt x="177" y="41"/>
                  </a:cubicBezTo>
                  <a:cubicBezTo>
                    <a:pt x="173" y="38"/>
                    <a:pt x="173" y="36"/>
                    <a:pt x="173" y="33"/>
                  </a:cubicBezTo>
                  <a:cubicBezTo>
                    <a:pt x="173" y="32"/>
                    <a:pt x="173" y="31"/>
                    <a:pt x="173" y="29"/>
                  </a:cubicBezTo>
                  <a:cubicBezTo>
                    <a:pt x="173" y="29"/>
                    <a:pt x="173" y="29"/>
                    <a:pt x="173" y="29"/>
                  </a:cubicBezTo>
                  <a:cubicBezTo>
                    <a:pt x="172" y="27"/>
                    <a:pt x="172" y="26"/>
                    <a:pt x="171" y="25"/>
                  </a:cubicBezTo>
                  <a:cubicBezTo>
                    <a:pt x="171" y="24"/>
                    <a:pt x="170" y="24"/>
                    <a:pt x="169" y="23"/>
                  </a:cubicBezTo>
                  <a:cubicBezTo>
                    <a:pt x="169" y="23"/>
                    <a:pt x="168" y="23"/>
                    <a:pt x="167" y="22"/>
                  </a:cubicBezTo>
                  <a:cubicBezTo>
                    <a:pt x="166" y="21"/>
                    <a:pt x="166" y="20"/>
                    <a:pt x="167" y="18"/>
                  </a:cubicBezTo>
                  <a:cubicBezTo>
                    <a:pt x="167" y="18"/>
                    <a:pt x="167" y="16"/>
                    <a:pt x="167" y="16"/>
                  </a:cubicBezTo>
                  <a:cubicBezTo>
                    <a:pt x="169" y="10"/>
                    <a:pt x="169" y="4"/>
                    <a:pt x="166" y="3"/>
                  </a:cubicBezTo>
                  <a:cubicBezTo>
                    <a:pt x="165" y="2"/>
                    <a:pt x="163" y="2"/>
                    <a:pt x="160" y="2"/>
                  </a:cubicBezTo>
                  <a:cubicBezTo>
                    <a:pt x="159" y="2"/>
                    <a:pt x="158" y="2"/>
                    <a:pt x="157" y="2"/>
                  </a:cubicBezTo>
                  <a:cubicBezTo>
                    <a:pt x="156" y="2"/>
                    <a:pt x="155" y="2"/>
                    <a:pt x="153" y="2"/>
                  </a:cubicBezTo>
                  <a:cubicBezTo>
                    <a:pt x="152" y="2"/>
                    <a:pt x="151" y="2"/>
                    <a:pt x="150" y="2"/>
                  </a:cubicBezTo>
                  <a:cubicBezTo>
                    <a:pt x="148" y="1"/>
                    <a:pt x="148" y="1"/>
                    <a:pt x="148" y="1"/>
                  </a:cubicBezTo>
                  <a:cubicBezTo>
                    <a:pt x="146" y="1"/>
                    <a:pt x="144" y="0"/>
                    <a:pt x="142" y="0"/>
                  </a:cubicBezTo>
                  <a:cubicBezTo>
                    <a:pt x="140" y="0"/>
                    <a:pt x="137" y="1"/>
                    <a:pt x="135" y="4"/>
                  </a:cubicBezTo>
                  <a:cubicBezTo>
                    <a:pt x="135" y="5"/>
                    <a:pt x="135" y="5"/>
                    <a:pt x="135" y="5"/>
                  </a:cubicBezTo>
                  <a:cubicBezTo>
                    <a:pt x="133" y="6"/>
                    <a:pt x="132" y="8"/>
                    <a:pt x="130" y="9"/>
                  </a:cubicBezTo>
                  <a:cubicBezTo>
                    <a:pt x="129" y="9"/>
                    <a:pt x="128" y="9"/>
                    <a:pt x="128" y="9"/>
                  </a:cubicBezTo>
                  <a:cubicBezTo>
                    <a:pt x="126" y="10"/>
                    <a:pt x="124" y="11"/>
                    <a:pt x="122" y="12"/>
                  </a:cubicBezTo>
                  <a:cubicBezTo>
                    <a:pt x="119" y="15"/>
                    <a:pt x="115" y="17"/>
                    <a:pt x="112" y="18"/>
                  </a:cubicBezTo>
                  <a:cubicBezTo>
                    <a:pt x="111" y="19"/>
                    <a:pt x="110" y="19"/>
                    <a:pt x="110" y="19"/>
                  </a:cubicBezTo>
                  <a:cubicBezTo>
                    <a:pt x="107" y="20"/>
                    <a:pt x="105" y="20"/>
                    <a:pt x="104" y="23"/>
                  </a:cubicBezTo>
                  <a:cubicBezTo>
                    <a:pt x="104" y="23"/>
                    <a:pt x="104" y="24"/>
                    <a:pt x="104" y="25"/>
                  </a:cubicBezTo>
                  <a:cubicBezTo>
                    <a:pt x="104" y="27"/>
                    <a:pt x="104" y="28"/>
                    <a:pt x="102" y="29"/>
                  </a:cubicBezTo>
                  <a:cubicBezTo>
                    <a:pt x="102" y="29"/>
                    <a:pt x="101" y="29"/>
                    <a:pt x="101" y="29"/>
                  </a:cubicBezTo>
                  <a:cubicBezTo>
                    <a:pt x="100" y="29"/>
                    <a:pt x="98" y="28"/>
                    <a:pt x="96" y="27"/>
                  </a:cubicBezTo>
                  <a:cubicBezTo>
                    <a:pt x="94" y="26"/>
                    <a:pt x="93" y="26"/>
                    <a:pt x="92" y="26"/>
                  </a:cubicBezTo>
                  <a:cubicBezTo>
                    <a:pt x="91" y="26"/>
                    <a:pt x="91" y="26"/>
                    <a:pt x="91" y="26"/>
                  </a:cubicBezTo>
                  <a:cubicBezTo>
                    <a:pt x="88" y="27"/>
                    <a:pt x="83" y="29"/>
                    <a:pt x="81" y="31"/>
                  </a:cubicBezTo>
                  <a:cubicBezTo>
                    <a:pt x="78" y="34"/>
                    <a:pt x="78" y="37"/>
                    <a:pt x="77" y="40"/>
                  </a:cubicBezTo>
                  <a:cubicBezTo>
                    <a:pt x="77" y="41"/>
                    <a:pt x="77" y="42"/>
                    <a:pt x="77" y="43"/>
                  </a:cubicBezTo>
                  <a:cubicBezTo>
                    <a:pt x="76" y="46"/>
                    <a:pt x="76" y="46"/>
                    <a:pt x="75" y="46"/>
                  </a:cubicBezTo>
                  <a:cubicBezTo>
                    <a:pt x="75" y="46"/>
                    <a:pt x="75" y="47"/>
                    <a:pt x="75" y="47"/>
                  </a:cubicBezTo>
                  <a:cubicBezTo>
                    <a:pt x="74" y="47"/>
                    <a:pt x="73" y="46"/>
                    <a:pt x="73" y="46"/>
                  </a:cubicBezTo>
                  <a:cubicBezTo>
                    <a:pt x="72" y="46"/>
                    <a:pt x="71" y="45"/>
                    <a:pt x="70" y="45"/>
                  </a:cubicBezTo>
                  <a:cubicBezTo>
                    <a:pt x="68" y="45"/>
                    <a:pt x="68" y="45"/>
                    <a:pt x="68" y="45"/>
                  </a:cubicBezTo>
                  <a:cubicBezTo>
                    <a:pt x="68" y="49"/>
                    <a:pt x="68" y="49"/>
                    <a:pt x="68" y="49"/>
                  </a:cubicBezTo>
                  <a:cubicBezTo>
                    <a:pt x="68" y="51"/>
                    <a:pt x="68" y="54"/>
                    <a:pt x="67" y="56"/>
                  </a:cubicBezTo>
                  <a:cubicBezTo>
                    <a:pt x="67" y="58"/>
                    <a:pt x="66" y="58"/>
                    <a:pt x="66" y="58"/>
                  </a:cubicBezTo>
                  <a:cubicBezTo>
                    <a:pt x="65" y="58"/>
                    <a:pt x="65" y="58"/>
                    <a:pt x="64" y="59"/>
                  </a:cubicBezTo>
                  <a:cubicBezTo>
                    <a:pt x="64" y="59"/>
                    <a:pt x="63" y="59"/>
                    <a:pt x="63" y="60"/>
                  </a:cubicBezTo>
                  <a:cubicBezTo>
                    <a:pt x="62" y="61"/>
                    <a:pt x="61" y="62"/>
                    <a:pt x="61" y="62"/>
                  </a:cubicBezTo>
                  <a:cubicBezTo>
                    <a:pt x="60" y="62"/>
                    <a:pt x="60" y="62"/>
                    <a:pt x="60" y="62"/>
                  </a:cubicBezTo>
                  <a:cubicBezTo>
                    <a:pt x="58" y="62"/>
                    <a:pt x="56" y="59"/>
                    <a:pt x="54" y="57"/>
                  </a:cubicBezTo>
                  <a:cubicBezTo>
                    <a:pt x="53" y="55"/>
                    <a:pt x="51" y="54"/>
                    <a:pt x="50" y="53"/>
                  </a:cubicBezTo>
                  <a:cubicBezTo>
                    <a:pt x="49" y="53"/>
                    <a:pt x="49" y="53"/>
                    <a:pt x="48" y="53"/>
                  </a:cubicBezTo>
                  <a:cubicBezTo>
                    <a:pt x="47" y="53"/>
                    <a:pt x="46" y="53"/>
                    <a:pt x="45" y="54"/>
                  </a:cubicBezTo>
                  <a:cubicBezTo>
                    <a:pt x="41" y="56"/>
                    <a:pt x="37" y="61"/>
                    <a:pt x="37" y="64"/>
                  </a:cubicBezTo>
                  <a:cubicBezTo>
                    <a:pt x="37" y="66"/>
                    <a:pt x="38" y="68"/>
                    <a:pt x="39" y="69"/>
                  </a:cubicBezTo>
                  <a:cubicBezTo>
                    <a:pt x="40" y="71"/>
                    <a:pt x="41" y="73"/>
                    <a:pt x="40" y="76"/>
                  </a:cubicBezTo>
                  <a:cubicBezTo>
                    <a:pt x="39" y="76"/>
                    <a:pt x="38" y="76"/>
                    <a:pt x="38" y="76"/>
                  </a:cubicBezTo>
                  <a:cubicBezTo>
                    <a:pt x="37" y="76"/>
                    <a:pt x="36" y="76"/>
                    <a:pt x="35" y="76"/>
                  </a:cubicBezTo>
                  <a:cubicBezTo>
                    <a:pt x="33" y="76"/>
                    <a:pt x="33" y="76"/>
                    <a:pt x="33" y="76"/>
                  </a:cubicBezTo>
                  <a:cubicBezTo>
                    <a:pt x="33" y="78"/>
                    <a:pt x="33" y="78"/>
                    <a:pt x="33" y="78"/>
                  </a:cubicBezTo>
                  <a:cubicBezTo>
                    <a:pt x="33" y="79"/>
                    <a:pt x="34" y="80"/>
                    <a:pt x="34" y="81"/>
                  </a:cubicBezTo>
                  <a:cubicBezTo>
                    <a:pt x="34" y="83"/>
                    <a:pt x="35" y="85"/>
                    <a:pt x="34" y="88"/>
                  </a:cubicBezTo>
                  <a:cubicBezTo>
                    <a:pt x="33" y="90"/>
                    <a:pt x="31" y="92"/>
                    <a:pt x="29" y="95"/>
                  </a:cubicBezTo>
                  <a:cubicBezTo>
                    <a:pt x="28" y="96"/>
                    <a:pt x="28" y="96"/>
                    <a:pt x="28" y="96"/>
                  </a:cubicBezTo>
                  <a:cubicBezTo>
                    <a:pt x="26" y="100"/>
                    <a:pt x="22" y="100"/>
                    <a:pt x="18" y="101"/>
                  </a:cubicBezTo>
                  <a:cubicBezTo>
                    <a:pt x="16" y="102"/>
                    <a:pt x="14" y="102"/>
                    <a:pt x="11" y="103"/>
                  </a:cubicBezTo>
                  <a:cubicBezTo>
                    <a:pt x="6" y="106"/>
                    <a:pt x="8" y="110"/>
                    <a:pt x="9" y="113"/>
                  </a:cubicBezTo>
                  <a:cubicBezTo>
                    <a:pt x="10" y="116"/>
                    <a:pt x="11" y="118"/>
                    <a:pt x="10" y="120"/>
                  </a:cubicBezTo>
                  <a:cubicBezTo>
                    <a:pt x="10" y="124"/>
                    <a:pt x="9" y="128"/>
                    <a:pt x="8" y="130"/>
                  </a:cubicBezTo>
                  <a:cubicBezTo>
                    <a:pt x="7" y="131"/>
                    <a:pt x="6" y="131"/>
                    <a:pt x="5" y="132"/>
                  </a:cubicBezTo>
                  <a:cubicBezTo>
                    <a:pt x="3" y="132"/>
                    <a:pt x="3" y="134"/>
                    <a:pt x="3" y="136"/>
                  </a:cubicBezTo>
                  <a:cubicBezTo>
                    <a:pt x="3" y="137"/>
                    <a:pt x="3" y="138"/>
                    <a:pt x="3" y="140"/>
                  </a:cubicBezTo>
                  <a:cubicBezTo>
                    <a:pt x="3" y="142"/>
                    <a:pt x="3" y="144"/>
                    <a:pt x="3" y="146"/>
                  </a:cubicBezTo>
                  <a:cubicBezTo>
                    <a:pt x="3" y="148"/>
                    <a:pt x="2" y="149"/>
                    <a:pt x="2" y="151"/>
                  </a:cubicBezTo>
                  <a:cubicBezTo>
                    <a:pt x="1" y="152"/>
                    <a:pt x="1" y="153"/>
                    <a:pt x="1" y="154"/>
                  </a:cubicBezTo>
                  <a:cubicBezTo>
                    <a:pt x="0" y="156"/>
                    <a:pt x="0" y="156"/>
                    <a:pt x="0" y="156"/>
                  </a:cubicBezTo>
                  <a:cubicBezTo>
                    <a:pt x="2" y="156"/>
                    <a:pt x="2" y="156"/>
                    <a:pt x="2" y="156"/>
                  </a:cubicBezTo>
                  <a:cubicBezTo>
                    <a:pt x="3" y="157"/>
                    <a:pt x="4" y="157"/>
                    <a:pt x="5" y="157"/>
                  </a:cubicBezTo>
                  <a:cubicBezTo>
                    <a:pt x="6" y="157"/>
                    <a:pt x="6" y="157"/>
                    <a:pt x="7" y="157"/>
                  </a:cubicBezTo>
                  <a:cubicBezTo>
                    <a:pt x="13" y="158"/>
                    <a:pt x="18" y="168"/>
                    <a:pt x="20" y="171"/>
                  </a:cubicBezTo>
                  <a:cubicBezTo>
                    <a:pt x="21" y="175"/>
                    <a:pt x="22" y="175"/>
                    <a:pt x="25" y="176"/>
                  </a:cubicBezTo>
                  <a:cubicBezTo>
                    <a:pt x="26" y="176"/>
                    <a:pt x="26" y="176"/>
                    <a:pt x="27" y="176"/>
                  </a:cubicBezTo>
                  <a:cubicBezTo>
                    <a:pt x="28" y="176"/>
                    <a:pt x="29" y="177"/>
                    <a:pt x="31" y="178"/>
                  </a:cubicBezTo>
                  <a:cubicBezTo>
                    <a:pt x="32" y="180"/>
                    <a:pt x="33" y="180"/>
                    <a:pt x="34" y="180"/>
                  </a:cubicBezTo>
                  <a:cubicBezTo>
                    <a:pt x="34" y="180"/>
                    <a:pt x="34" y="180"/>
                    <a:pt x="34" y="180"/>
                  </a:cubicBezTo>
                  <a:cubicBezTo>
                    <a:pt x="35" y="180"/>
                    <a:pt x="35" y="180"/>
                    <a:pt x="35" y="180"/>
                  </a:cubicBezTo>
                  <a:cubicBezTo>
                    <a:pt x="36" y="180"/>
                    <a:pt x="37" y="179"/>
                    <a:pt x="39" y="177"/>
                  </a:cubicBezTo>
                  <a:cubicBezTo>
                    <a:pt x="40" y="176"/>
                    <a:pt x="41" y="174"/>
                    <a:pt x="42" y="174"/>
                  </a:cubicBezTo>
                  <a:cubicBezTo>
                    <a:pt x="43" y="173"/>
                    <a:pt x="44" y="173"/>
                    <a:pt x="45" y="173"/>
                  </a:cubicBezTo>
                  <a:cubicBezTo>
                    <a:pt x="47" y="171"/>
                    <a:pt x="49" y="170"/>
                    <a:pt x="52" y="170"/>
                  </a:cubicBezTo>
                  <a:cubicBezTo>
                    <a:pt x="54" y="169"/>
                    <a:pt x="56" y="169"/>
                    <a:pt x="59" y="169"/>
                  </a:cubicBezTo>
                  <a:cubicBezTo>
                    <a:pt x="64" y="169"/>
                    <a:pt x="68" y="171"/>
                    <a:pt x="71" y="174"/>
                  </a:cubicBezTo>
                  <a:cubicBezTo>
                    <a:pt x="73" y="176"/>
                    <a:pt x="75" y="178"/>
                    <a:pt x="77" y="180"/>
                  </a:cubicBezTo>
                  <a:cubicBezTo>
                    <a:pt x="80" y="185"/>
                    <a:pt x="80" y="185"/>
                    <a:pt x="80" y="185"/>
                  </a:cubicBezTo>
                  <a:cubicBezTo>
                    <a:pt x="80" y="155"/>
                    <a:pt x="80" y="155"/>
                    <a:pt x="80" y="155"/>
                  </a:cubicBezTo>
                  <a:cubicBezTo>
                    <a:pt x="80" y="155"/>
                    <a:pt x="80" y="155"/>
                    <a:pt x="80" y="155"/>
                  </a:cubicBezTo>
                  <a:cubicBezTo>
                    <a:pt x="73" y="148"/>
                    <a:pt x="80" y="135"/>
                    <a:pt x="80" y="135"/>
                  </a:cubicBezTo>
                  <a:cubicBezTo>
                    <a:pt x="144" y="137"/>
                    <a:pt x="144" y="137"/>
                    <a:pt x="144" y="137"/>
                  </a:cubicBezTo>
                  <a:cubicBezTo>
                    <a:pt x="155" y="129"/>
                    <a:pt x="155" y="129"/>
                    <a:pt x="155" y="129"/>
                  </a:cubicBezTo>
                  <a:cubicBezTo>
                    <a:pt x="163" y="132"/>
                    <a:pt x="163" y="132"/>
                    <a:pt x="163" y="132"/>
                  </a:cubicBezTo>
                  <a:cubicBezTo>
                    <a:pt x="163" y="133"/>
                    <a:pt x="163" y="133"/>
                    <a:pt x="163" y="133"/>
                  </a:cubicBezTo>
                  <a:cubicBezTo>
                    <a:pt x="163" y="133"/>
                    <a:pt x="163" y="133"/>
                    <a:pt x="163" y="133"/>
                  </a:cubicBezTo>
                  <a:cubicBezTo>
                    <a:pt x="165" y="133"/>
                    <a:pt x="165" y="133"/>
                    <a:pt x="165" y="133"/>
                  </a:cubicBezTo>
                  <a:cubicBezTo>
                    <a:pt x="167" y="133"/>
                    <a:pt x="169" y="133"/>
                    <a:pt x="170" y="134"/>
                  </a:cubicBezTo>
                  <a:cubicBezTo>
                    <a:pt x="171" y="134"/>
                    <a:pt x="172" y="134"/>
                    <a:pt x="173" y="135"/>
                  </a:cubicBezTo>
                  <a:cubicBezTo>
                    <a:pt x="174" y="136"/>
                    <a:pt x="175" y="136"/>
                    <a:pt x="176" y="137"/>
                  </a:cubicBezTo>
                  <a:cubicBezTo>
                    <a:pt x="177" y="137"/>
                    <a:pt x="177" y="137"/>
                    <a:pt x="177" y="137"/>
                  </a:cubicBezTo>
                  <a:cubicBezTo>
                    <a:pt x="178" y="137"/>
                    <a:pt x="180" y="136"/>
                    <a:pt x="181" y="136"/>
                  </a:cubicBezTo>
                  <a:cubicBezTo>
                    <a:pt x="182" y="136"/>
                    <a:pt x="183" y="136"/>
                    <a:pt x="183" y="136"/>
                  </a:cubicBezTo>
                  <a:cubicBezTo>
                    <a:pt x="186" y="136"/>
                    <a:pt x="187" y="135"/>
                    <a:pt x="188" y="133"/>
                  </a:cubicBezTo>
                  <a:cubicBezTo>
                    <a:pt x="189" y="133"/>
                    <a:pt x="189" y="132"/>
                    <a:pt x="190" y="132"/>
                  </a:cubicBezTo>
                  <a:cubicBezTo>
                    <a:pt x="191" y="131"/>
                    <a:pt x="191" y="129"/>
                    <a:pt x="193" y="129"/>
                  </a:cubicBezTo>
                  <a:cubicBezTo>
                    <a:pt x="193" y="128"/>
                    <a:pt x="194" y="128"/>
                    <a:pt x="195" y="127"/>
                  </a:cubicBezTo>
                  <a:cubicBezTo>
                    <a:pt x="196" y="127"/>
                    <a:pt x="197" y="126"/>
                    <a:pt x="198" y="126"/>
                  </a:cubicBezTo>
                  <a:cubicBezTo>
                    <a:pt x="199" y="125"/>
                    <a:pt x="199" y="124"/>
                    <a:pt x="199" y="123"/>
                  </a:cubicBezTo>
                  <a:cubicBezTo>
                    <a:pt x="200" y="122"/>
                    <a:pt x="200" y="121"/>
                    <a:pt x="201" y="121"/>
                  </a:cubicBezTo>
                  <a:cubicBezTo>
                    <a:pt x="201" y="120"/>
                    <a:pt x="202" y="119"/>
                    <a:pt x="203" y="119"/>
                  </a:cubicBezTo>
                  <a:cubicBezTo>
                    <a:pt x="204" y="119"/>
                    <a:pt x="205" y="120"/>
                    <a:pt x="205" y="120"/>
                  </a:cubicBezTo>
                  <a:cubicBezTo>
                    <a:pt x="205" y="121"/>
                    <a:pt x="205" y="121"/>
                    <a:pt x="205" y="121"/>
                  </a:cubicBezTo>
                  <a:cubicBezTo>
                    <a:pt x="206" y="121"/>
                    <a:pt x="206" y="121"/>
                    <a:pt x="206" y="121"/>
                  </a:cubicBezTo>
                  <a:cubicBezTo>
                    <a:pt x="206" y="121"/>
                    <a:pt x="207" y="121"/>
                    <a:pt x="208" y="121"/>
                  </a:cubicBezTo>
                  <a:cubicBezTo>
                    <a:pt x="208" y="121"/>
                    <a:pt x="209" y="121"/>
                    <a:pt x="209" y="121"/>
                  </a:cubicBezTo>
                  <a:cubicBezTo>
                    <a:pt x="210" y="121"/>
                    <a:pt x="210" y="121"/>
                    <a:pt x="211" y="121"/>
                  </a:cubicBezTo>
                  <a:cubicBezTo>
                    <a:pt x="212" y="121"/>
                    <a:pt x="213" y="121"/>
                    <a:pt x="214" y="121"/>
                  </a:cubicBezTo>
                  <a:cubicBezTo>
                    <a:pt x="214" y="122"/>
                    <a:pt x="215" y="122"/>
                    <a:pt x="216" y="122"/>
                  </a:cubicBezTo>
                  <a:cubicBezTo>
                    <a:pt x="216" y="122"/>
                    <a:pt x="217" y="122"/>
                    <a:pt x="217" y="122"/>
                  </a:cubicBezTo>
                  <a:cubicBezTo>
                    <a:pt x="217" y="121"/>
                    <a:pt x="217" y="121"/>
                    <a:pt x="217" y="121"/>
                  </a:cubicBezTo>
                  <a:cubicBezTo>
                    <a:pt x="221" y="119"/>
                    <a:pt x="222" y="118"/>
                    <a:pt x="224" y="115"/>
                  </a:cubicBezTo>
                  <a:cubicBezTo>
                    <a:pt x="225" y="114"/>
                    <a:pt x="226" y="113"/>
                    <a:pt x="227" y="112"/>
                  </a:cubicBezTo>
                  <a:cubicBezTo>
                    <a:pt x="228" y="111"/>
                    <a:pt x="229" y="109"/>
                    <a:pt x="230" y="107"/>
                  </a:cubicBezTo>
                  <a:cubicBezTo>
                    <a:pt x="231" y="104"/>
                    <a:pt x="229" y="102"/>
                    <a:pt x="227" y="10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3" name="Freeform 34"/>
            <p:cNvSpPr>
              <a:spLocks/>
            </p:cNvSpPr>
            <p:nvPr/>
          </p:nvSpPr>
          <p:spPr bwMode="auto">
            <a:xfrm>
              <a:off x="2753329" y="1083396"/>
              <a:ext cx="618276" cy="982147"/>
            </a:xfrm>
            <a:custGeom>
              <a:avLst/>
              <a:gdLst>
                <a:gd name="T0" fmla="*/ 304 w 305"/>
                <a:gd name="T1" fmla="*/ 232 h 527"/>
                <a:gd name="T2" fmla="*/ 302 w 305"/>
                <a:gd name="T3" fmla="*/ 129 h 527"/>
                <a:gd name="T4" fmla="*/ 49 w 305"/>
                <a:gd name="T5" fmla="*/ 61 h 527"/>
                <a:gd name="T6" fmla="*/ 73 w 305"/>
                <a:gd name="T7" fmla="*/ 102 h 527"/>
                <a:gd name="T8" fmla="*/ 46 w 305"/>
                <a:gd name="T9" fmla="*/ 230 h 527"/>
                <a:gd name="T10" fmla="*/ 15 w 305"/>
                <a:gd name="T11" fmla="*/ 275 h 527"/>
                <a:gd name="T12" fmla="*/ 0 w 305"/>
                <a:gd name="T13" fmla="*/ 294 h 527"/>
                <a:gd name="T14" fmla="*/ 5 w 305"/>
                <a:gd name="T15" fmla="*/ 321 h 527"/>
                <a:gd name="T16" fmla="*/ 14 w 305"/>
                <a:gd name="T17" fmla="*/ 332 h 527"/>
                <a:gd name="T18" fmla="*/ 25 w 305"/>
                <a:gd name="T19" fmla="*/ 341 h 527"/>
                <a:gd name="T20" fmla="*/ 37 w 305"/>
                <a:gd name="T21" fmla="*/ 355 h 527"/>
                <a:gd name="T22" fmla="*/ 47 w 305"/>
                <a:gd name="T23" fmla="*/ 398 h 527"/>
                <a:gd name="T24" fmla="*/ 62 w 305"/>
                <a:gd name="T25" fmla="*/ 440 h 527"/>
                <a:gd name="T26" fmla="*/ 58 w 305"/>
                <a:gd name="T27" fmla="*/ 444 h 527"/>
                <a:gd name="T28" fmla="*/ 41 w 305"/>
                <a:gd name="T29" fmla="*/ 443 h 527"/>
                <a:gd name="T30" fmla="*/ 27 w 305"/>
                <a:gd name="T31" fmla="*/ 442 h 527"/>
                <a:gd name="T32" fmla="*/ 17 w 305"/>
                <a:gd name="T33" fmla="*/ 455 h 527"/>
                <a:gd name="T34" fmla="*/ 39 w 305"/>
                <a:gd name="T35" fmla="*/ 481 h 527"/>
                <a:gd name="T36" fmla="*/ 62 w 305"/>
                <a:gd name="T37" fmla="*/ 522 h 527"/>
                <a:gd name="T38" fmla="*/ 70 w 305"/>
                <a:gd name="T39" fmla="*/ 526 h 527"/>
                <a:gd name="T40" fmla="*/ 74 w 305"/>
                <a:gd name="T41" fmla="*/ 526 h 527"/>
                <a:gd name="T42" fmla="*/ 81 w 305"/>
                <a:gd name="T43" fmla="*/ 522 h 527"/>
                <a:gd name="T44" fmla="*/ 91 w 305"/>
                <a:gd name="T45" fmla="*/ 515 h 527"/>
                <a:gd name="T46" fmla="*/ 97 w 305"/>
                <a:gd name="T47" fmla="*/ 521 h 527"/>
                <a:gd name="T48" fmla="*/ 102 w 305"/>
                <a:gd name="T49" fmla="*/ 523 h 527"/>
                <a:gd name="T50" fmla="*/ 117 w 305"/>
                <a:gd name="T51" fmla="*/ 514 h 527"/>
                <a:gd name="T52" fmla="*/ 139 w 305"/>
                <a:gd name="T53" fmla="*/ 508 h 527"/>
                <a:gd name="T54" fmla="*/ 148 w 305"/>
                <a:gd name="T55" fmla="*/ 507 h 527"/>
                <a:gd name="T56" fmla="*/ 153 w 305"/>
                <a:gd name="T57" fmla="*/ 507 h 527"/>
                <a:gd name="T58" fmla="*/ 156 w 305"/>
                <a:gd name="T59" fmla="*/ 502 h 527"/>
                <a:gd name="T60" fmla="*/ 165 w 305"/>
                <a:gd name="T61" fmla="*/ 491 h 527"/>
                <a:gd name="T62" fmla="*/ 161 w 305"/>
                <a:gd name="T63" fmla="*/ 481 h 527"/>
                <a:gd name="T64" fmla="*/ 187 w 305"/>
                <a:gd name="T65" fmla="*/ 475 h 527"/>
                <a:gd name="T66" fmla="*/ 201 w 305"/>
                <a:gd name="T67" fmla="*/ 472 h 527"/>
                <a:gd name="T68" fmla="*/ 206 w 305"/>
                <a:gd name="T69" fmla="*/ 471 h 527"/>
                <a:gd name="T70" fmla="*/ 211 w 305"/>
                <a:gd name="T71" fmla="*/ 466 h 527"/>
                <a:gd name="T72" fmla="*/ 221 w 305"/>
                <a:gd name="T73" fmla="*/ 454 h 527"/>
                <a:gd name="T74" fmla="*/ 231 w 305"/>
                <a:gd name="T75" fmla="*/ 445 h 527"/>
                <a:gd name="T76" fmla="*/ 238 w 305"/>
                <a:gd name="T77" fmla="*/ 436 h 527"/>
                <a:gd name="T78" fmla="*/ 250 w 305"/>
                <a:gd name="T79" fmla="*/ 418 h 527"/>
                <a:gd name="T80" fmla="*/ 258 w 305"/>
                <a:gd name="T81" fmla="*/ 414 h 527"/>
                <a:gd name="T82" fmla="*/ 274 w 305"/>
                <a:gd name="T83" fmla="*/ 412 h 527"/>
                <a:gd name="T84" fmla="*/ 276 w 305"/>
                <a:gd name="T85" fmla="*/ 411 h 527"/>
                <a:gd name="T86" fmla="*/ 267 w 305"/>
                <a:gd name="T87" fmla="*/ 391 h 527"/>
                <a:gd name="T88" fmla="*/ 261 w 305"/>
                <a:gd name="T89" fmla="*/ 363 h 527"/>
                <a:gd name="T90" fmla="*/ 253 w 305"/>
                <a:gd name="T91" fmla="*/ 354 h 527"/>
                <a:gd name="T92" fmla="*/ 246 w 305"/>
                <a:gd name="T93" fmla="*/ 350 h 527"/>
                <a:gd name="T94" fmla="*/ 255 w 305"/>
                <a:gd name="T95" fmla="*/ 328 h 527"/>
                <a:gd name="T96" fmla="*/ 261 w 305"/>
                <a:gd name="T97" fmla="*/ 309 h 527"/>
                <a:gd name="T98" fmla="*/ 263 w 305"/>
                <a:gd name="T99" fmla="*/ 292 h 527"/>
                <a:gd name="T100" fmla="*/ 272 w 305"/>
                <a:gd name="T101" fmla="*/ 278 h 527"/>
                <a:gd name="T102" fmla="*/ 281 w 305"/>
                <a:gd name="T103" fmla="*/ 257 h 527"/>
                <a:gd name="T104" fmla="*/ 296 w 305"/>
                <a:gd name="T105" fmla="*/ 254 h 527"/>
                <a:gd name="T106" fmla="*/ 304 w 305"/>
                <a:gd name="T107" fmla="*/ 25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5" h="527">
                  <a:moveTo>
                    <a:pt x="305" y="248"/>
                  </a:moveTo>
                  <a:cubicBezTo>
                    <a:pt x="305" y="248"/>
                    <a:pt x="305" y="247"/>
                    <a:pt x="305" y="247"/>
                  </a:cubicBezTo>
                  <a:cubicBezTo>
                    <a:pt x="305" y="243"/>
                    <a:pt x="305" y="240"/>
                    <a:pt x="304" y="237"/>
                  </a:cubicBezTo>
                  <a:cubicBezTo>
                    <a:pt x="304" y="232"/>
                    <a:pt x="304" y="232"/>
                    <a:pt x="304" y="232"/>
                  </a:cubicBezTo>
                  <a:cubicBezTo>
                    <a:pt x="304" y="210"/>
                    <a:pt x="303" y="187"/>
                    <a:pt x="303" y="167"/>
                  </a:cubicBezTo>
                  <a:cubicBezTo>
                    <a:pt x="302" y="158"/>
                    <a:pt x="302" y="158"/>
                    <a:pt x="302" y="158"/>
                  </a:cubicBezTo>
                  <a:cubicBezTo>
                    <a:pt x="302" y="149"/>
                    <a:pt x="302" y="139"/>
                    <a:pt x="302" y="130"/>
                  </a:cubicBezTo>
                  <a:cubicBezTo>
                    <a:pt x="302" y="129"/>
                    <a:pt x="302" y="129"/>
                    <a:pt x="302" y="129"/>
                  </a:cubicBezTo>
                  <a:cubicBezTo>
                    <a:pt x="72" y="0"/>
                    <a:pt x="72" y="0"/>
                    <a:pt x="72" y="0"/>
                  </a:cubicBezTo>
                  <a:cubicBezTo>
                    <a:pt x="43" y="16"/>
                    <a:pt x="43" y="16"/>
                    <a:pt x="43" y="16"/>
                  </a:cubicBezTo>
                  <a:cubicBezTo>
                    <a:pt x="43" y="18"/>
                    <a:pt x="43" y="18"/>
                    <a:pt x="43" y="18"/>
                  </a:cubicBezTo>
                  <a:cubicBezTo>
                    <a:pt x="48" y="35"/>
                    <a:pt x="49" y="57"/>
                    <a:pt x="49" y="61"/>
                  </a:cubicBezTo>
                  <a:cubicBezTo>
                    <a:pt x="49" y="62"/>
                    <a:pt x="49" y="62"/>
                    <a:pt x="49" y="62"/>
                  </a:cubicBezTo>
                  <a:cubicBezTo>
                    <a:pt x="60" y="79"/>
                    <a:pt x="60" y="79"/>
                    <a:pt x="60" y="79"/>
                  </a:cubicBezTo>
                  <a:cubicBezTo>
                    <a:pt x="62" y="87"/>
                    <a:pt x="62" y="87"/>
                    <a:pt x="62" y="87"/>
                  </a:cubicBezTo>
                  <a:cubicBezTo>
                    <a:pt x="73" y="102"/>
                    <a:pt x="73" y="102"/>
                    <a:pt x="73" y="102"/>
                  </a:cubicBezTo>
                  <a:cubicBezTo>
                    <a:pt x="68" y="117"/>
                    <a:pt x="68" y="117"/>
                    <a:pt x="68" y="117"/>
                  </a:cubicBezTo>
                  <a:cubicBezTo>
                    <a:pt x="60" y="216"/>
                    <a:pt x="60" y="216"/>
                    <a:pt x="60" y="216"/>
                  </a:cubicBezTo>
                  <a:cubicBezTo>
                    <a:pt x="58" y="218"/>
                    <a:pt x="56" y="220"/>
                    <a:pt x="54" y="222"/>
                  </a:cubicBezTo>
                  <a:cubicBezTo>
                    <a:pt x="51" y="224"/>
                    <a:pt x="48" y="227"/>
                    <a:pt x="46" y="230"/>
                  </a:cubicBezTo>
                  <a:cubicBezTo>
                    <a:pt x="44" y="232"/>
                    <a:pt x="42" y="235"/>
                    <a:pt x="40" y="238"/>
                  </a:cubicBezTo>
                  <a:cubicBezTo>
                    <a:pt x="36" y="245"/>
                    <a:pt x="31" y="253"/>
                    <a:pt x="26" y="259"/>
                  </a:cubicBezTo>
                  <a:cubicBezTo>
                    <a:pt x="23" y="262"/>
                    <a:pt x="21" y="265"/>
                    <a:pt x="19" y="268"/>
                  </a:cubicBezTo>
                  <a:cubicBezTo>
                    <a:pt x="18" y="270"/>
                    <a:pt x="16" y="272"/>
                    <a:pt x="15" y="275"/>
                  </a:cubicBezTo>
                  <a:cubicBezTo>
                    <a:pt x="12" y="278"/>
                    <a:pt x="11" y="282"/>
                    <a:pt x="10" y="286"/>
                  </a:cubicBezTo>
                  <a:cubicBezTo>
                    <a:pt x="9" y="287"/>
                    <a:pt x="9" y="289"/>
                    <a:pt x="8" y="290"/>
                  </a:cubicBezTo>
                  <a:cubicBezTo>
                    <a:pt x="7" y="294"/>
                    <a:pt x="6" y="294"/>
                    <a:pt x="3" y="294"/>
                  </a:cubicBezTo>
                  <a:cubicBezTo>
                    <a:pt x="0" y="294"/>
                    <a:pt x="0" y="294"/>
                    <a:pt x="0" y="294"/>
                  </a:cubicBezTo>
                  <a:cubicBezTo>
                    <a:pt x="0" y="296"/>
                    <a:pt x="0" y="296"/>
                    <a:pt x="0" y="296"/>
                  </a:cubicBezTo>
                  <a:cubicBezTo>
                    <a:pt x="0" y="299"/>
                    <a:pt x="2" y="303"/>
                    <a:pt x="3" y="306"/>
                  </a:cubicBezTo>
                  <a:cubicBezTo>
                    <a:pt x="5" y="311"/>
                    <a:pt x="7" y="315"/>
                    <a:pt x="5" y="319"/>
                  </a:cubicBezTo>
                  <a:cubicBezTo>
                    <a:pt x="5" y="321"/>
                    <a:pt x="5" y="321"/>
                    <a:pt x="5" y="321"/>
                  </a:cubicBezTo>
                  <a:cubicBezTo>
                    <a:pt x="6" y="322"/>
                    <a:pt x="6" y="322"/>
                    <a:pt x="6" y="322"/>
                  </a:cubicBezTo>
                  <a:cubicBezTo>
                    <a:pt x="7" y="323"/>
                    <a:pt x="9" y="324"/>
                    <a:pt x="10" y="326"/>
                  </a:cubicBezTo>
                  <a:cubicBezTo>
                    <a:pt x="11" y="327"/>
                    <a:pt x="11" y="328"/>
                    <a:pt x="12" y="329"/>
                  </a:cubicBezTo>
                  <a:cubicBezTo>
                    <a:pt x="13" y="330"/>
                    <a:pt x="13" y="331"/>
                    <a:pt x="14" y="332"/>
                  </a:cubicBezTo>
                  <a:cubicBezTo>
                    <a:pt x="16" y="335"/>
                    <a:pt x="18" y="337"/>
                    <a:pt x="19" y="340"/>
                  </a:cubicBezTo>
                  <a:cubicBezTo>
                    <a:pt x="20" y="342"/>
                    <a:pt x="20" y="342"/>
                    <a:pt x="20" y="342"/>
                  </a:cubicBezTo>
                  <a:cubicBezTo>
                    <a:pt x="22" y="341"/>
                    <a:pt x="22" y="341"/>
                    <a:pt x="22" y="341"/>
                  </a:cubicBezTo>
                  <a:cubicBezTo>
                    <a:pt x="23" y="341"/>
                    <a:pt x="24" y="341"/>
                    <a:pt x="25" y="341"/>
                  </a:cubicBezTo>
                  <a:cubicBezTo>
                    <a:pt x="28" y="341"/>
                    <a:pt x="30" y="342"/>
                    <a:pt x="31" y="344"/>
                  </a:cubicBezTo>
                  <a:cubicBezTo>
                    <a:pt x="32" y="345"/>
                    <a:pt x="32" y="347"/>
                    <a:pt x="32" y="348"/>
                  </a:cubicBezTo>
                  <a:cubicBezTo>
                    <a:pt x="33" y="350"/>
                    <a:pt x="33" y="352"/>
                    <a:pt x="36" y="354"/>
                  </a:cubicBezTo>
                  <a:cubicBezTo>
                    <a:pt x="37" y="355"/>
                    <a:pt x="37" y="355"/>
                    <a:pt x="37" y="355"/>
                  </a:cubicBezTo>
                  <a:cubicBezTo>
                    <a:pt x="40" y="357"/>
                    <a:pt x="41" y="358"/>
                    <a:pt x="42" y="363"/>
                  </a:cubicBezTo>
                  <a:cubicBezTo>
                    <a:pt x="42" y="364"/>
                    <a:pt x="42" y="365"/>
                    <a:pt x="42" y="366"/>
                  </a:cubicBezTo>
                  <a:cubicBezTo>
                    <a:pt x="43" y="369"/>
                    <a:pt x="43" y="372"/>
                    <a:pt x="44" y="374"/>
                  </a:cubicBezTo>
                  <a:cubicBezTo>
                    <a:pt x="47" y="382"/>
                    <a:pt x="50" y="389"/>
                    <a:pt x="47" y="398"/>
                  </a:cubicBezTo>
                  <a:cubicBezTo>
                    <a:pt x="46" y="402"/>
                    <a:pt x="45" y="405"/>
                    <a:pt x="47" y="410"/>
                  </a:cubicBezTo>
                  <a:cubicBezTo>
                    <a:pt x="48" y="414"/>
                    <a:pt x="49" y="417"/>
                    <a:pt x="49" y="421"/>
                  </a:cubicBezTo>
                  <a:cubicBezTo>
                    <a:pt x="50" y="427"/>
                    <a:pt x="54" y="434"/>
                    <a:pt x="60" y="439"/>
                  </a:cubicBezTo>
                  <a:cubicBezTo>
                    <a:pt x="60" y="439"/>
                    <a:pt x="61" y="439"/>
                    <a:pt x="62" y="440"/>
                  </a:cubicBezTo>
                  <a:cubicBezTo>
                    <a:pt x="63" y="440"/>
                    <a:pt x="64" y="441"/>
                    <a:pt x="65" y="442"/>
                  </a:cubicBezTo>
                  <a:cubicBezTo>
                    <a:pt x="65" y="443"/>
                    <a:pt x="64" y="443"/>
                    <a:pt x="64" y="444"/>
                  </a:cubicBezTo>
                  <a:cubicBezTo>
                    <a:pt x="63" y="444"/>
                    <a:pt x="63" y="445"/>
                    <a:pt x="62" y="445"/>
                  </a:cubicBezTo>
                  <a:cubicBezTo>
                    <a:pt x="61" y="445"/>
                    <a:pt x="59" y="444"/>
                    <a:pt x="58" y="444"/>
                  </a:cubicBezTo>
                  <a:cubicBezTo>
                    <a:pt x="57" y="443"/>
                    <a:pt x="57" y="443"/>
                    <a:pt x="57" y="443"/>
                  </a:cubicBezTo>
                  <a:cubicBezTo>
                    <a:pt x="55" y="442"/>
                    <a:pt x="53" y="442"/>
                    <a:pt x="50" y="442"/>
                  </a:cubicBezTo>
                  <a:cubicBezTo>
                    <a:pt x="49" y="442"/>
                    <a:pt x="48" y="442"/>
                    <a:pt x="47" y="442"/>
                  </a:cubicBezTo>
                  <a:cubicBezTo>
                    <a:pt x="45" y="443"/>
                    <a:pt x="43" y="443"/>
                    <a:pt x="41" y="443"/>
                  </a:cubicBezTo>
                  <a:cubicBezTo>
                    <a:pt x="40" y="443"/>
                    <a:pt x="39" y="443"/>
                    <a:pt x="38" y="442"/>
                  </a:cubicBezTo>
                  <a:cubicBezTo>
                    <a:pt x="36" y="442"/>
                    <a:pt x="36" y="442"/>
                    <a:pt x="36" y="442"/>
                  </a:cubicBezTo>
                  <a:cubicBezTo>
                    <a:pt x="34" y="442"/>
                    <a:pt x="32" y="441"/>
                    <a:pt x="30" y="441"/>
                  </a:cubicBezTo>
                  <a:cubicBezTo>
                    <a:pt x="29" y="441"/>
                    <a:pt x="28" y="441"/>
                    <a:pt x="27" y="442"/>
                  </a:cubicBezTo>
                  <a:cubicBezTo>
                    <a:pt x="25" y="443"/>
                    <a:pt x="24" y="445"/>
                    <a:pt x="23" y="447"/>
                  </a:cubicBezTo>
                  <a:cubicBezTo>
                    <a:pt x="22" y="447"/>
                    <a:pt x="22" y="448"/>
                    <a:pt x="21" y="449"/>
                  </a:cubicBezTo>
                  <a:cubicBezTo>
                    <a:pt x="21" y="450"/>
                    <a:pt x="20" y="450"/>
                    <a:pt x="19" y="451"/>
                  </a:cubicBezTo>
                  <a:cubicBezTo>
                    <a:pt x="18" y="452"/>
                    <a:pt x="16" y="453"/>
                    <a:pt x="17" y="455"/>
                  </a:cubicBezTo>
                  <a:cubicBezTo>
                    <a:pt x="17" y="457"/>
                    <a:pt x="19" y="458"/>
                    <a:pt x="20" y="460"/>
                  </a:cubicBezTo>
                  <a:cubicBezTo>
                    <a:pt x="21" y="460"/>
                    <a:pt x="21" y="461"/>
                    <a:pt x="22" y="461"/>
                  </a:cubicBezTo>
                  <a:cubicBezTo>
                    <a:pt x="23" y="463"/>
                    <a:pt x="25" y="465"/>
                    <a:pt x="27" y="467"/>
                  </a:cubicBezTo>
                  <a:cubicBezTo>
                    <a:pt x="31" y="472"/>
                    <a:pt x="34" y="477"/>
                    <a:pt x="39" y="481"/>
                  </a:cubicBezTo>
                  <a:cubicBezTo>
                    <a:pt x="41" y="482"/>
                    <a:pt x="42" y="482"/>
                    <a:pt x="43" y="483"/>
                  </a:cubicBezTo>
                  <a:cubicBezTo>
                    <a:pt x="46" y="485"/>
                    <a:pt x="49" y="487"/>
                    <a:pt x="51" y="490"/>
                  </a:cubicBezTo>
                  <a:cubicBezTo>
                    <a:pt x="56" y="498"/>
                    <a:pt x="59" y="509"/>
                    <a:pt x="61" y="517"/>
                  </a:cubicBezTo>
                  <a:cubicBezTo>
                    <a:pt x="62" y="519"/>
                    <a:pt x="62" y="520"/>
                    <a:pt x="62" y="522"/>
                  </a:cubicBezTo>
                  <a:cubicBezTo>
                    <a:pt x="62" y="524"/>
                    <a:pt x="62" y="524"/>
                    <a:pt x="62" y="524"/>
                  </a:cubicBezTo>
                  <a:cubicBezTo>
                    <a:pt x="63" y="524"/>
                    <a:pt x="63" y="524"/>
                    <a:pt x="63" y="524"/>
                  </a:cubicBezTo>
                  <a:cubicBezTo>
                    <a:pt x="64" y="524"/>
                    <a:pt x="66" y="525"/>
                    <a:pt x="67" y="525"/>
                  </a:cubicBezTo>
                  <a:cubicBezTo>
                    <a:pt x="68" y="525"/>
                    <a:pt x="69" y="526"/>
                    <a:pt x="70" y="526"/>
                  </a:cubicBezTo>
                  <a:cubicBezTo>
                    <a:pt x="71" y="526"/>
                    <a:pt x="71" y="526"/>
                    <a:pt x="71" y="526"/>
                  </a:cubicBezTo>
                  <a:cubicBezTo>
                    <a:pt x="72" y="527"/>
                    <a:pt x="72" y="527"/>
                    <a:pt x="72" y="527"/>
                  </a:cubicBezTo>
                  <a:cubicBezTo>
                    <a:pt x="73" y="526"/>
                    <a:pt x="73" y="526"/>
                    <a:pt x="73" y="526"/>
                  </a:cubicBezTo>
                  <a:cubicBezTo>
                    <a:pt x="74" y="526"/>
                    <a:pt x="74" y="526"/>
                    <a:pt x="74" y="526"/>
                  </a:cubicBezTo>
                  <a:cubicBezTo>
                    <a:pt x="75" y="525"/>
                    <a:pt x="75" y="525"/>
                    <a:pt x="76" y="525"/>
                  </a:cubicBezTo>
                  <a:cubicBezTo>
                    <a:pt x="76" y="525"/>
                    <a:pt x="77" y="524"/>
                    <a:pt x="77" y="524"/>
                  </a:cubicBezTo>
                  <a:cubicBezTo>
                    <a:pt x="78" y="524"/>
                    <a:pt x="78" y="524"/>
                    <a:pt x="79" y="523"/>
                  </a:cubicBezTo>
                  <a:cubicBezTo>
                    <a:pt x="79" y="523"/>
                    <a:pt x="80" y="522"/>
                    <a:pt x="81" y="522"/>
                  </a:cubicBezTo>
                  <a:cubicBezTo>
                    <a:pt x="81" y="522"/>
                    <a:pt x="82" y="522"/>
                    <a:pt x="82" y="521"/>
                  </a:cubicBezTo>
                  <a:cubicBezTo>
                    <a:pt x="83" y="521"/>
                    <a:pt x="84" y="521"/>
                    <a:pt x="85" y="520"/>
                  </a:cubicBezTo>
                  <a:cubicBezTo>
                    <a:pt x="87" y="520"/>
                    <a:pt x="88" y="518"/>
                    <a:pt x="88" y="517"/>
                  </a:cubicBezTo>
                  <a:cubicBezTo>
                    <a:pt x="89" y="516"/>
                    <a:pt x="90" y="515"/>
                    <a:pt x="91" y="515"/>
                  </a:cubicBezTo>
                  <a:cubicBezTo>
                    <a:pt x="92" y="515"/>
                    <a:pt x="92" y="514"/>
                    <a:pt x="92" y="514"/>
                  </a:cubicBezTo>
                  <a:cubicBezTo>
                    <a:pt x="93" y="514"/>
                    <a:pt x="93" y="514"/>
                    <a:pt x="93" y="515"/>
                  </a:cubicBezTo>
                  <a:cubicBezTo>
                    <a:pt x="94" y="515"/>
                    <a:pt x="95" y="517"/>
                    <a:pt x="96" y="520"/>
                  </a:cubicBezTo>
                  <a:cubicBezTo>
                    <a:pt x="96" y="520"/>
                    <a:pt x="96" y="521"/>
                    <a:pt x="97" y="521"/>
                  </a:cubicBezTo>
                  <a:cubicBezTo>
                    <a:pt x="97" y="523"/>
                    <a:pt x="98" y="523"/>
                    <a:pt x="99" y="523"/>
                  </a:cubicBezTo>
                  <a:cubicBezTo>
                    <a:pt x="100" y="524"/>
                    <a:pt x="100" y="524"/>
                    <a:pt x="100" y="524"/>
                  </a:cubicBezTo>
                  <a:cubicBezTo>
                    <a:pt x="100" y="523"/>
                    <a:pt x="100" y="523"/>
                    <a:pt x="100" y="523"/>
                  </a:cubicBezTo>
                  <a:cubicBezTo>
                    <a:pt x="101" y="523"/>
                    <a:pt x="101" y="523"/>
                    <a:pt x="102" y="523"/>
                  </a:cubicBezTo>
                  <a:cubicBezTo>
                    <a:pt x="103" y="521"/>
                    <a:pt x="105" y="521"/>
                    <a:pt x="107" y="520"/>
                  </a:cubicBezTo>
                  <a:cubicBezTo>
                    <a:pt x="108" y="520"/>
                    <a:pt x="109" y="519"/>
                    <a:pt x="111" y="518"/>
                  </a:cubicBezTo>
                  <a:cubicBezTo>
                    <a:pt x="112" y="518"/>
                    <a:pt x="113" y="517"/>
                    <a:pt x="113" y="516"/>
                  </a:cubicBezTo>
                  <a:cubicBezTo>
                    <a:pt x="114" y="515"/>
                    <a:pt x="115" y="514"/>
                    <a:pt x="117" y="514"/>
                  </a:cubicBezTo>
                  <a:cubicBezTo>
                    <a:pt x="119" y="513"/>
                    <a:pt x="120" y="513"/>
                    <a:pt x="122" y="512"/>
                  </a:cubicBezTo>
                  <a:cubicBezTo>
                    <a:pt x="123" y="512"/>
                    <a:pt x="125" y="511"/>
                    <a:pt x="126" y="511"/>
                  </a:cubicBezTo>
                  <a:cubicBezTo>
                    <a:pt x="129" y="510"/>
                    <a:pt x="132" y="510"/>
                    <a:pt x="135" y="508"/>
                  </a:cubicBezTo>
                  <a:cubicBezTo>
                    <a:pt x="136" y="508"/>
                    <a:pt x="138" y="508"/>
                    <a:pt x="139" y="508"/>
                  </a:cubicBezTo>
                  <a:cubicBezTo>
                    <a:pt x="142" y="508"/>
                    <a:pt x="142" y="508"/>
                    <a:pt x="142" y="508"/>
                  </a:cubicBezTo>
                  <a:cubicBezTo>
                    <a:pt x="143" y="508"/>
                    <a:pt x="143" y="508"/>
                    <a:pt x="144" y="508"/>
                  </a:cubicBezTo>
                  <a:cubicBezTo>
                    <a:pt x="144" y="507"/>
                    <a:pt x="145" y="507"/>
                    <a:pt x="146" y="507"/>
                  </a:cubicBezTo>
                  <a:cubicBezTo>
                    <a:pt x="147" y="507"/>
                    <a:pt x="147" y="507"/>
                    <a:pt x="148" y="507"/>
                  </a:cubicBezTo>
                  <a:cubicBezTo>
                    <a:pt x="149" y="507"/>
                    <a:pt x="149" y="507"/>
                    <a:pt x="150" y="507"/>
                  </a:cubicBezTo>
                  <a:cubicBezTo>
                    <a:pt x="150" y="507"/>
                    <a:pt x="151" y="507"/>
                    <a:pt x="152" y="507"/>
                  </a:cubicBezTo>
                  <a:cubicBezTo>
                    <a:pt x="152" y="507"/>
                    <a:pt x="152" y="507"/>
                    <a:pt x="152" y="507"/>
                  </a:cubicBezTo>
                  <a:cubicBezTo>
                    <a:pt x="153" y="507"/>
                    <a:pt x="153" y="507"/>
                    <a:pt x="153" y="507"/>
                  </a:cubicBezTo>
                  <a:cubicBezTo>
                    <a:pt x="153" y="507"/>
                    <a:pt x="153" y="507"/>
                    <a:pt x="153" y="507"/>
                  </a:cubicBezTo>
                  <a:cubicBezTo>
                    <a:pt x="154" y="506"/>
                    <a:pt x="154" y="505"/>
                    <a:pt x="154" y="504"/>
                  </a:cubicBezTo>
                  <a:cubicBezTo>
                    <a:pt x="154" y="504"/>
                    <a:pt x="154" y="503"/>
                    <a:pt x="155" y="503"/>
                  </a:cubicBezTo>
                  <a:cubicBezTo>
                    <a:pt x="155" y="502"/>
                    <a:pt x="156" y="502"/>
                    <a:pt x="156" y="502"/>
                  </a:cubicBezTo>
                  <a:cubicBezTo>
                    <a:pt x="157" y="501"/>
                    <a:pt x="157" y="501"/>
                    <a:pt x="158" y="501"/>
                  </a:cubicBezTo>
                  <a:cubicBezTo>
                    <a:pt x="160" y="500"/>
                    <a:pt x="162" y="497"/>
                    <a:pt x="163" y="494"/>
                  </a:cubicBezTo>
                  <a:cubicBezTo>
                    <a:pt x="164" y="494"/>
                    <a:pt x="164" y="494"/>
                    <a:pt x="164" y="494"/>
                  </a:cubicBezTo>
                  <a:cubicBezTo>
                    <a:pt x="164" y="493"/>
                    <a:pt x="165" y="492"/>
                    <a:pt x="165" y="491"/>
                  </a:cubicBezTo>
                  <a:cubicBezTo>
                    <a:pt x="166" y="490"/>
                    <a:pt x="167" y="488"/>
                    <a:pt x="167" y="486"/>
                  </a:cubicBezTo>
                  <a:cubicBezTo>
                    <a:pt x="167" y="485"/>
                    <a:pt x="167" y="485"/>
                    <a:pt x="167" y="485"/>
                  </a:cubicBezTo>
                  <a:cubicBezTo>
                    <a:pt x="166" y="484"/>
                    <a:pt x="166" y="484"/>
                    <a:pt x="166" y="484"/>
                  </a:cubicBezTo>
                  <a:cubicBezTo>
                    <a:pt x="164" y="484"/>
                    <a:pt x="161" y="482"/>
                    <a:pt x="161" y="481"/>
                  </a:cubicBezTo>
                  <a:cubicBezTo>
                    <a:pt x="161" y="480"/>
                    <a:pt x="161" y="479"/>
                    <a:pt x="162" y="478"/>
                  </a:cubicBezTo>
                  <a:cubicBezTo>
                    <a:pt x="165" y="476"/>
                    <a:pt x="170" y="475"/>
                    <a:pt x="173" y="475"/>
                  </a:cubicBezTo>
                  <a:cubicBezTo>
                    <a:pt x="178" y="475"/>
                    <a:pt x="178" y="475"/>
                    <a:pt x="178" y="475"/>
                  </a:cubicBezTo>
                  <a:cubicBezTo>
                    <a:pt x="180" y="475"/>
                    <a:pt x="184" y="475"/>
                    <a:pt x="187" y="475"/>
                  </a:cubicBezTo>
                  <a:cubicBezTo>
                    <a:pt x="189" y="475"/>
                    <a:pt x="191" y="474"/>
                    <a:pt x="193" y="473"/>
                  </a:cubicBezTo>
                  <a:cubicBezTo>
                    <a:pt x="194" y="472"/>
                    <a:pt x="196" y="472"/>
                    <a:pt x="198" y="471"/>
                  </a:cubicBezTo>
                  <a:cubicBezTo>
                    <a:pt x="198" y="471"/>
                    <a:pt x="198" y="471"/>
                    <a:pt x="199" y="471"/>
                  </a:cubicBezTo>
                  <a:cubicBezTo>
                    <a:pt x="200" y="471"/>
                    <a:pt x="200" y="471"/>
                    <a:pt x="201" y="472"/>
                  </a:cubicBezTo>
                  <a:cubicBezTo>
                    <a:pt x="202" y="472"/>
                    <a:pt x="203" y="472"/>
                    <a:pt x="204" y="472"/>
                  </a:cubicBezTo>
                  <a:cubicBezTo>
                    <a:pt x="204" y="472"/>
                    <a:pt x="204" y="472"/>
                    <a:pt x="204" y="472"/>
                  </a:cubicBezTo>
                  <a:cubicBezTo>
                    <a:pt x="205" y="472"/>
                    <a:pt x="206" y="472"/>
                    <a:pt x="206" y="471"/>
                  </a:cubicBezTo>
                  <a:cubicBezTo>
                    <a:pt x="206" y="471"/>
                    <a:pt x="206" y="471"/>
                    <a:pt x="206" y="471"/>
                  </a:cubicBezTo>
                  <a:cubicBezTo>
                    <a:pt x="206" y="471"/>
                    <a:pt x="206" y="471"/>
                    <a:pt x="206" y="471"/>
                  </a:cubicBezTo>
                  <a:cubicBezTo>
                    <a:pt x="207" y="471"/>
                    <a:pt x="207" y="470"/>
                    <a:pt x="207" y="470"/>
                  </a:cubicBezTo>
                  <a:cubicBezTo>
                    <a:pt x="207" y="469"/>
                    <a:pt x="207" y="469"/>
                    <a:pt x="208" y="468"/>
                  </a:cubicBezTo>
                  <a:cubicBezTo>
                    <a:pt x="209" y="467"/>
                    <a:pt x="210" y="467"/>
                    <a:pt x="211" y="466"/>
                  </a:cubicBezTo>
                  <a:cubicBezTo>
                    <a:pt x="211" y="466"/>
                    <a:pt x="212" y="466"/>
                    <a:pt x="213" y="465"/>
                  </a:cubicBezTo>
                  <a:cubicBezTo>
                    <a:pt x="214" y="464"/>
                    <a:pt x="215" y="463"/>
                    <a:pt x="215" y="462"/>
                  </a:cubicBezTo>
                  <a:cubicBezTo>
                    <a:pt x="216" y="461"/>
                    <a:pt x="216" y="461"/>
                    <a:pt x="216" y="460"/>
                  </a:cubicBezTo>
                  <a:cubicBezTo>
                    <a:pt x="218" y="458"/>
                    <a:pt x="220" y="456"/>
                    <a:pt x="221" y="454"/>
                  </a:cubicBezTo>
                  <a:cubicBezTo>
                    <a:pt x="223" y="453"/>
                    <a:pt x="224" y="451"/>
                    <a:pt x="225" y="450"/>
                  </a:cubicBezTo>
                  <a:cubicBezTo>
                    <a:pt x="226" y="449"/>
                    <a:pt x="226" y="449"/>
                    <a:pt x="226" y="448"/>
                  </a:cubicBezTo>
                  <a:cubicBezTo>
                    <a:pt x="227" y="447"/>
                    <a:pt x="227" y="446"/>
                    <a:pt x="229" y="445"/>
                  </a:cubicBezTo>
                  <a:cubicBezTo>
                    <a:pt x="229" y="445"/>
                    <a:pt x="230" y="445"/>
                    <a:pt x="231" y="445"/>
                  </a:cubicBezTo>
                  <a:cubicBezTo>
                    <a:pt x="232" y="445"/>
                    <a:pt x="233" y="445"/>
                    <a:pt x="234" y="443"/>
                  </a:cubicBezTo>
                  <a:cubicBezTo>
                    <a:pt x="234" y="442"/>
                    <a:pt x="234" y="442"/>
                    <a:pt x="235" y="441"/>
                  </a:cubicBezTo>
                  <a:cubicBezTo>
                    <a:pt x="235" y="439"/>
                    <a:pt x="235" y="438"/>
                    <a:pt x="236" y="437"/>
                  </a:cubicBezTo>
                  <a:cubicBezTo>
                    <a:pt x="237" y="437"/>
                    <a:pt x="237" y="436"/>
                    <a:pt x="238" y="436"/>
                  </a:cubicBezTo>
                  <a:cubicBezTo>
                    <a:pt x="239" y="435"/>
                    <a:pt x="240" y="435"/>
                    <a:pt x="241" y="433"/>
                  </a:cubicBezTo>
                  <a:cubicBezTo>
                    <a:pt x="242" y="431"/>
                    <a:pt x="242" y="430"/>
                    <a:pt x="242" y="429"/>
                  </a:cubicBezTo>
                  <a:cubicBezTo>
                    <a:pt x="242" y="428"/>
                    <a:pt x="242" y="428"/>
                    <a:pt x="242" y="427"/>
                  </a:cubicBezTo>
                  <a:cubicBezTo>
                    <a:pt x="241" y="422"/>
                    <a:pt x="246" y="420"/>
                    <a:pt x="250" y="418"/>
                  </a:cubicBezTo>
                  <a:cubicBezTo>
                    <a:pt x="252" y="418"/>
                    <a:pt x="253" y="417"/>
                    <a:pt x="254" y="416"/>
                  </a:cubicBezTo>
                  <a:cubicBezTo>
                    <a:pt x="255" y="416"/>
                    <a:pt x="256" y="415"/>
                    <a:pt x="256" y="415"/>
                  </a:cubicBezTo>
                  <a:cubicBezTo>
                    <a:pt x="257" y="415"/>
                    <a:pt x="257" y="414"/>
                    <a:pt x="258" y="414"/>
                  </a:cubicBezTo>
                  <a:cubicBezTo>
                    <a:pt x="258" y="414"/>
                    <a:pt x="258" y="414"/>
                    <a:pt x="258" y="414"/>
                  </a:cubicBezTo>
                  <a:cubicBezTo>
                    <a:pt x="261" y="412"/>
                    <a:pt x="263" y="411"/>
                    <a:pt x="266" y="411"/>
                  </a:cubicBezTo>
                  <a:cubicBezTo>
                    <a:pt x="267" y="411"/>
                    <a:pt x="268" y="411"/>
                    <a:pt x="268" y="411"/>
                  </a:cubicBezTo>
                  <a:cubicBezTo>
                    <a:pt x="269" y="411"/>
                    <a:pt x="269" y="411"/>
                    <a:pt x="270" y="412"/>
                  </a:cubicBezTo>
                  <a:cubicBezTo>
                    <a:pt x="272" y="412"/>
                    <a:pt x="273" y="412"/>
                    <a:pt x="274" y="412"/>
                  </a:cubicBezTo>
                  <a:cubicBezTo>
                    <a:pt x="275" y="412"/>
                    <a:pt x="275" y="412"/>
                    <a:pt x="275" y="412"/>
                  </a:cubicBezTo>
                  <a:cubicBezTo>
                    <a:pt x="275" y="412"/>
                    <a:pt x="275" y="412"/>
                    <a:pt x="275" y="412"/>
                  </a:cubicBezTo>
                  <a:cubicBezTo>
                    <a:pt x="276" y="412"/>
                    <a:pt x="276" y="412"/>
                    <a:pt x="276" y="412"/>
                  </a:cubicBezTo>
                  <a:cubicBezTo>
                    <a:pt x="276" y="411"/>
                    <a:pt x="276" y="411"/>
                    <a:pt x="276" y="411"/>
                  </a:cubicBezTo>
                  <a:cubicBezTo>
                    <a:pt x="277" y="408"/>
                    <a:pt x="278" y="406"/>
                    <a:pt x="278" y="402"/>
                  </a:cubicBezTo>
                  <a:cubicBezTo>
                    <a:pt x="278" y="399"/>
                    <a:pt x="278" y="397"/>
                    <a:pt x="275" y="395"/>
                  </a:cubicBezTo>
                  <a:cubicBezTo>
                    <a:pt x="274" y="394"/>
                    <a:pt x="273" y="394"/>
                    <a:pt x="272" y="394"/>
                  </a:cubicBezTo>
                  <a:cubicBezTo>
                    <a:pt x="270" y="393"/>
                    <a:pt x="269" y="393"/>
                    <a:pt x="267" y="391"/>
                  </a:cubicBezTo>
                  <a:cubicBezTo>
                    <a:pt x="265" y="389"/>
                    <a:pt x="266" y="386"/>
                    <a:pt x="267" y="383"/>
                  </a:cubicBezTo>
                  <a:cubicBezTo>
                    <a:pt x="267" y="380"/>
                    <a:pt x="268" y="378"/>
                    <a:pt x="267" y="375"/>
                  </a:cubicBezTo>
                  <a:cubicBezTo>
                    <a:pt x="266" y="373"/>
                    <a:pt x="265" y="372"/>
                    <a:pt x="263" y="371"/>
                  </a:cubicBezTo>
                  <a:cubicBezTo>
                    <a:pt x="261" y="368"/>
                    <a:pt x="260" y="366"/>
                    <a:pt x="261" y="363"/>
                  </a:cubicBezTo>
                  <a:cubicBezTo>
                    <a:pt x="262" y="360"/>
                    <a:pt x="262" y="357"/>
                    <a:pt x="260" y="355"/>
                  </a:cubicBezTo>
                  <a:cubicBezTo>
                    <a:pt x="260" y="354"/>
                    <a:pt x="258" y="353"/>
                    <a:pt x="255" y="353"/>
                  </a:cubicBezTo>
                  <a:cubicBezTo>
                    <a:pt x="254" y="353"/>
                    <a:pt x="254" y="353"/>
                    <a:pt x="254" y="353"/>
                  </a:cubicBezTo>
                  <a:cubicBezTo>
                    <a:pt x="253" y="354"/>
                    <a:pt x="253" y="354"/>
                    <a:pt x="253" y="354"/>
                  </a:cubicBezTo>
                  <a:cubicBezTo>
                    <a:pt x="253" y="355"/>
                    <a:pt x="252" y="356"/>
                    <a:pt x="251" y="356"/>
                  </a:cubicBezTo>
                  <a:cubicBezTo>
                    <a:pt x="251" y="356"/>
                    <a:pt x="250" y="356"/>
                    <a:pt x="250" y="356"/>
                  </a:cubicBezTo>
                  <a:cubicBezTo>
                    <a:pt x="249" y="356"/>
                    <a:pt x="249" y="356"/>
                    <a:pt x="248" y="356"/>
                  </a:cubicBezTo>
                  <a:cubicBezTo>
                    <a:pt x="246" y="355"/>
                    <a:pt x="246" y="353"/>
                    <a:pt x="246" y="350"/>
                  </a:cubicBezTo>
                  <a:cubicBezTo>
                    <a:pt x="246" y="345"/>
                    <a:pt x="249" y="340"/>
                    <a:pt x="252" y="337"/>
                  </a:cubicBezTo>
                  <a:cubicBezTo>
                    <a:pt x="253" y="337"/>
                    <a:pt x="254" y="336"/>
                    <a:pt x="254" y="336"/>
                  </a:cubicBezTo>
                  <a:cubicBezTo>
                    <a:pt x="256" y="336"/>
                    <a:pt x="257" y="335"/>
                    <a:pt x="257" y="333"/>
                  </a:cubicBezTo>
                  <a:cubicBezTo>
                    <a:pt x="257" y="331"/>
                    <a:pt x="256" y="330"/>
                    <a:pt x="255" y="328"/>
                  </a:cubicBezTo>
                  <a:cubicBezTo>
                    <a:pt x="255" y="328"/>
                    <a:pt x="254" y="327"/>
                    <a:pt x="254" y="327"/>
                  </a:cubicBezTo>
                  <a:cubicBezTo>
                    <a:pt x="252" y="322"/>
                    <a:pt x="250" y="319"/>
                    <a:pt x="254" y="315"/>
                  </a:cubicBezTo>
                  <a:cubicBezTo>
                    <a:pt x="256" y="313"/>
                    <a:pt x="257" y="311"/>
                    <a:pt x="259" y="310"/>
                  </a:cubicBezTo>
                  <a:cubicBezTo>
                    <a:pt x="260" y="310"/>
                    <a:pt x="260" y="310"/>
                    <a:pt x="261" y="309"/>
                  </a:cubicBezTo>
                  <a:cubicBezTo>
                    <a:pt x="263" y="309"/>
                    <a:pt x="264" y="308"/>
                    <a:pt x="265" y="307"/>
                  </a:cubicBezTo>
                  <a:cubicBezTo>
                    <a:pt x="267" y="304"/>
                    <a:pt x="264" y="301"/>
                    <a:pt x="262" y="299"/>
                  </a:cubicBezTo>
                  <a:cubicBezTo>
                    <a:pt x="259" y="297"/>
                    <a:pt x="259" y="295"/>
                    <a:pt x="260" y="294"/>
                  </a:cubicBezTo>
                  <a:cubicBezTo>
                    <a:pt x="261" y="293"/>
                    <a:pt x="262" y="293"/>
                    <a:pt x="263" y="292"/>
                  </a:cubicBezTo>
                  <a:cubicBezTo>
                    <a:pt x="265" y="292"/>
                    <a:pt x="266" y="292"/>
                    <a:pt x="267" y="290"/>
                  </a:cubicBezTo>
                  <a:cubicBezTo>
                    <a:pt x="268" y="289"/>
                    <a:pt x="268" y="288"/>
                    <a:pt x="268" y="286"/>
                  </a:cubicBezTo>
                  <a:cubicBezTo>
                    <a:pt x="268" y="285"/>
                    <a:pt x="268" y="284"/>
                    <a:pt x="268" y="283"/>
                  </a:cubicBezTo>
                  <a:cubicBezTo>
                    <a:pt x="269" y="281"/>
                    <a:pt x="270" y="280"/>
                    <a:pt x="272" y="278"/>
                  </a:cubicBezTo>
                  <a:cubicBezTo>
                    <a:pt x="274" y="277"/>
                    <a:pt x="275" y="275"/>
                    <a:pt x="276" y="274"/>
                  </a:cubicBezTo>
                  <a:cubicBezTo>
                    <a:pt x="277" y="271"/>
                    <a:pt x="276" y="269"/>
                    <a:pt x="276" y="267"/>
                  </a:cubicBezTo>
                  <a:cubicBezTo>
                    <a:pt x="275" y="264"/>
                    <a:pt x="275" y="262"/>
                    <a:pt x="276" y="259"/>
                  </a:cubicBezTo>
                  <a:cubicBezTo>
                    <a:pt x="277" y="258"/>
                    <a:pt x="279" y="257"/>
                    <a:pt x="281" y="257"/>
                  </a:cubicBezTo>
                  <a:cubicBezTo>
                    <a:pt x="282" y="257"/>
                    <a:pt x="283" y="257"/>
                    <a:pt x="284" y="257"/>
                  </a:cubicBezTo>
                  <a:cubicBezTo>
                    <a:pt x="285" y="257"/>
                    <a:pt x="286" y="257"/>
                    <a:pt x="287" y="257"/>
                  </a:cubicBezTo>
                  <a:cubicBezTo>
                    <a:pt x="289" y="257"/>
                    <a:pt x="290" y="256"/>
                    <a:pt x="292" y="256"/>
                  </a:cubicBezTo>
                  <a:cubicBezTo>
                    <a:pt x="293" y="255"/>
                    <a:pt x="294" y="254"/>
                    <a:pt x="296" y="254"/>
                  </a:cubicBezTo>
                  <a:cubicBezTo>
                    <a:pt x="297" y="254"/>
                    <a:pt x="297" y="254"/>
                    <a:pt x="297" y="254"/>
                  </a:cubicBezTo>
                  <a:cubicBezTo>
                    <a:pt x="298" y="254"/>
                    <a:pt x="298" y="254"/>
                    <a:pt x="299" y="254"/>
                  </a:cubicBezTo>
                  <a:cubicBezTo>
                    <a:pt x="300" y="254"/>
                    <a:pt x="301" y="255"/>
                    <a:pt x="302" y="255"/>
                  </a:cubicBezTo>
                  <a:cubicBezTo>
                    <a:pt x="303" y="255"/>
                    <a:pt x="303" y="255"/>
                    <a:pt x="304" y="254"/>
                  </a:cubicBezTo>
                  <a:cubicBezTo>
                    <a:pt x="304" y="254"/>
                    <a:pt x="305" y="253"/>
                    <a:pt x="305" y="252"/>
                  </a:cubicBezTo>
                  <a:cubicBezTo>
                    <a:pt x="305" y="251"/>
                    <a:pt x="305" y="250"/>
                    <a:pt x="305" y="248"/>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4" name="Freeform 35"/>
            <p:cNvSpPr>
              <a:spLocks/>
            </p:cNvSpPr>
            <p:nvPr/>
          </p:nvSpPr>
          <p:spPr bwMode="auto">
            <a:xfrm>
              <a:off x="2818058" y="1847745"/>
              <a:ext cx="761127" cy="547578"/>
            </a:xfrm>
            <a:custGeom>
              <a:avLst/>
              <a:gdLst>
                <a:gd name="T0" fmla="*/ 366 w 376"/>
                <a:gd name="T1" fmla="*/ 170 h 294"/>
                <a:gd name="T2" fmla="*/ 353 w 376"/>
                <a:gd name="T3" fmla="*/ 164 h 294"/>
                <a:gd name="T4" fmla="*/ 346 w 376"/>
                <a:gd name="T5" fmla="*/ 147 h 294"/>
                <a:gd name="T6" fmla="*/ 343 w 376"/>
                <a:gd name="T7" fmla="*/ 140 h 294"/>
                <a:gd name="T8" fmla="*/ 330 w 376"/>
                <a:gd name="T9" fmla="*/ 127 h 294"/>
                <a:gd name="T10" fmla="*/ 314 w 376"/>
                <a:gd name="T11" fmla="*/ 110 h 294"/>
                <a:gd name="T12" fmla="*/ 303 w 376"/>
                <a:gd name="T13" fmla="*/ 95 h 294"/>
                <a:gd name="T14" fmla="*/ 283 w 376"/>
                <a:gd name="T15" fmla="*/ 83 h 294"/>
                <a:gd name="T16" fmla="*/ 264 w 376"/>
                <a:gd name="T17" fmla="*/ 75 h 294"/>
                <a:gd name="T18" fmla="*/ 263 w 376"/>
                <a:gd name="T19" fmla="*/ 60 h 294"/>
                <a:gd name="T20" fmla="*/ 266 w 376"/>
                <a:gd name="T21" fmla="*/ 46 h 294"/>
                <a:gd name="T22" fmla="*/ 248 w 376"/>
                <a:gd name="T23" fmla="*/ 11 h 294"/>
                <a:gd name="T24" fmla="*/ 238 w 376"/>
                <a:gd name="T25" fmla="*/ 1 h 294"/>
                <a:gd name="T26" fmla="*/ 222 w 376"/>
                <a:gd name="T27" fmla="*/ 6 h 294"/>
                <a:gd name="T28" fmla="*/ 206 w 376"/>
                <a:gd name="T29" fmla="*/ 26 h 294"/>
                <a:gd name="T30" fmla="*/ 196 w 376"/>
                <a:gd name="T31" fmla="*/ 35 h 294"/>
                <a:gd name="T32" fmla="*/ 183 w 376"/>
                <a:gd name="T33" fmla="*/ 52 h 294"/>
                <a:gd name="T34" fmla="*/ 172 w 376"/>
                <a:gd name="T35" fmla="*/ 61 h 294"/>
                <a:gd name="T36" fmla="*/ 160 w 376"/>
                <a:gd name="T37" fmla="*/ 63 h 294"/>
                <a:gd name="T38" fmla="*/ 129 w 376"/>
                <a:gd name="T39" fmla="*/ 71 h 294"/>
                <a:gd name="T40" fmla="*/ 126 w 376"/>
                <a:gd name="T41" fmla="*/ 91 h 294"/>
                <a:gd name="T42" fmla="*/ 120 w 376"/>
                <a:gd name="T43" fmla="*/ 97 h 294"/>
                <a:gd name="T44" fmla="*/ 112 w 376"/>
                <a:gd name="T45" fmla="*/ 97 h 294"/>
                <a:gd name="T46" fmla="*/ 90 w 376"/>
                <a:gd name="T47" fmla="*/ 102 h 294"/>
                <a:gd name="T48" fmla="*/ 70 w 376"/>
                <a:gd name="T49" fmla="*/ 112 h 294"/>
                <a:gd name="T50" fmla="*/ 61 w 376"/>
                <a:gd name="T51" fmla="*/ 104 h 294"/>
                <a:gd name="T52" fmla="*/ 50 w 376"/>
                <a:gd name="T53" fmla="*/ 111 h 294"/>
                <a:gd name="T54" fmla="*/ 42 w 376"/>
                <a:gd name="T55" fmla="*/ 115 h 294"/>
                <a:gd name="T56" fmla="*/ 35 w 376"/>
                <a:gd name="T57" fmla="*/ 115 h 294"/>
                <a:gd name="T58" fmla="*/ 20 w 376"/>
                <a:gd name="T59" fmla="*/ 130 h 294"/>
                <a:gd name="T60" fmla="*/ 1 w 376"/>
                <a:gd name="T61" fmla="*/ 164 h 294"/>
                <a:gd name="T62" fmla="*/ 6 w 376"/>
                <a:gd name="T63" fmla="*/ 191 h 294"/>
                <a:gd name="T64" fmla="*/ 15 w 376"/>
                <a:gd name="T65" fmla="*/ 216 h 294"/>
                <a:gd name="T66" fmla="*/ 34 w 376"/>
                <a:gd name="T67" fmla="*/ 253 h 294"/>
                <a:gd name="T68" fmla="*/ 49 w 376"/>
                <a:gd name="T69" fmla="*/ 288 h 294"/>
                <a:gd name="T70" fmla="*/ 59 w 376"/>
                <a:gd name="T71" fmla="*/ 274 h 294"/>
                <a:gd name="T72" fmla="*/ 86 w 376"/>
                <a:gd name="T73" fmla="*/ 243 h 294"/>
                <a:gd name="T74" fmla="*/ 112 w 376"/>
                <a:gd name="T75" fmla="*/ 246 h 294"/>
                <a:gd name="T76" fmla="*/ 122 w 376"/>
                <a:gd name="T77" fmla="*/ 233 h 294"/>
                <a:gd name="T78" fmla="*/ 130 w 376"/>
                <a:gd name="T79" fmla="*/ 210 h 294"/>
                <a:gd name="T80" fmla="*/ 174 w 376"/>
                <a:gd name="T81" fmla="*/ 211 h 294"/>
                <a:gd name="T82" fmla="*/ 193 w 376"/>
                <a:gd name="T83" fmla="*/ 219 h 294"/>
                <a:gd name="T84" fmla="*/ 220 w 376"/>
                <a:gd name="T85" fmla="*/ 225 h 294"/>
                <a:gd name="T86" fmla="*/ 247 w 376"/>
                <a:gd name="T87" fmla="*/ 205 h 294"/>
                <a:gd name="T88" fmla="*/ 269 w 376"/>
                <a:gd name="T89" fmla="*/ 208 h 294"/>
                <a:gd name="T90" fmla="*/ 295 w 376"/>
                <a:gd name="T91" fmla="*/ 199 h 294"/>
                <a:gd name="T92" fmla="*/ 318 w 376"/>
                <a:gd name="T93" fmla="*/ 192 h 294"/>
                <a:gd name="T94" fmla="*/ 334 w 376"/>
                <a:gd name="T95" fmla="*/ 193 h 294"/>
                <a:gd name="T96" fmla="*/ 346 w 376"/>
                <a:gd name="T97" fmla="*/ 193 h 294"/>
                <a:gd name="T98" fmla="*/ 357 w 376"/>
                <a:gd name="T99" fmla="*/ 196 h 294"/>
                <a:gd name="T100" fmla="*/ 370 w 376"/>
                <a:gd name="T101" fmla="*/ 1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6" h="294">
                  <a:moveTo>
                    <a:pt x="375" y="191"/>
                  </a:moveTo>
                  <a:cubicBezTo>
                    <a:pt x="374" y="188"/>
                    <a:pt x="373" y="185"/>
                    <a:pt x="372" y="181"/>
                  </a:cubicBezTo>
                  <a:cubicBezTo>
                    <a:pt x="372" y="180"/>
                    <a:pt x="372" y="180"/>
                    <a:pt x="372" y="180"/>
                  </a:cubicBezTo>
                  <a:cubicBezTo>
                    <a:pt x="372" y="176"/>
                    <a:pt x="370" y="174"/>
                    <a:pt x="368" y="172"/>
                  </a:cubicBezTo>
                  <a:cubicBezTo>
                    <a:pt x="368" y="171"/>
                    <a:pt x="367" y="171"/>
                    <a:pt x="366" y="170"/>
                  </a:cubicBezTo>
                  <a:cubicBezTo>
                    <a:pt x="366" y="170"/>
                    <a:pt x="365" y="170"/>
                    <a:pt x="365" y="170"/>
                  </a:cubicBezTo>
                  <a:cubicBezTo>
                    <a:pt x="364" y="169"/>
                    <a:pt x="363" y="169"/>
                    <a:pt x="363" y="168"/>
                  </a:cubicBezTo>
                  <a:cubicBezTo>
                    <a:pt x="362" y="168"/>
                    <a:pt x="362" y="168"/>
                    <a:pt x="362" y="167"/>
                  </a:cubicBezTo>
                  <a:cubicBezTo>
                    <a:pt x="360" y="166"/>
                    <a:pt x="359" y="166"/>
                    <a:pt x="357" y="166"/>
                  </a:cubicBezTo>
                  <a:cubicBezTo>
                    <a:pt x="356" y="165"/>
                    <a:pt x="354" y="165"/>
                    <a:pt x="353" y="164"/>
                  </a:cubicBezTo>
                  <a:cubicBezTo>
                    <a:pt x="351" y="163"/>
                    <a:pt x="351" y="162"/>
                    <a:pt x="351" y="160"/>
                  </a:cubicBezTo>
                  <a:cubicBezTo>
                    <a:pt x="351" y="158"/>
                    <a:pt x="351" y="157"/>
                    <a:pt x="350" y="155"/>
                  </a:cubicBezTo>
                  <a:cubicBezTo>
                    <a:pt x="349" y="155"/>
                    <a:pt x="348" y="154"/>
                    <a:pt x="347" y="154"/>
                  </a:cubicBezTo>
                  <a:cubicBezTo>
                    <a:pt x="345" y="153"/>
                    <a:pt x="344" y="152"/>
                    <a:pt x="344" y="150"/>
                  </a:cubicBezTo>
                  <a:cubicBezTo>
                    <a:pt x="345" y="149"/>
                    <a:pt x="345" y="148"/>
                    <a:pt x="346" y="147"/>
                  </a:cubicBezTo>
                  <a:cubicBezTo>
                    <a:pt x="346" y="147"/>
                    <a:pt x="347" y="146"/>
                    <a:pt x="347" y="146"/>
                  </a:cubicBezTo>
                  <a:cubicBezTo>
                    <a:pt x="348" y="143"/>
                    <a:pt x="348" y="143"/>
                    <a:pt x="348" y="143"/>
                  </a:cubicBezTo>
                  <a:cubicBezTo>
                    <a:pt x="346" y="143"/>
                    <a:pt x="346" y="143"/>
                    <a:pt x="346" y="143"/>
                  </a:cubicBezTo>
                  <a:cubicBezTo>
                    <a:pt x="346" y="143"/>
                    <a:pt x="345" y="142"/>
                    <a:pt x="345" y="142"/>
                  </a:cubicBezTo>
                  <a:cubicBezTo>
                    <a:pt x="344" y="141"/>
                    <a:pt x="343" y="141"/>
                    <a:pt x="343" y="140"/>
                  </a:cubicBezTo>
                  <a:cubicBezTo>
                    <a:pt x="342" y="140"/>
                    <a:pt x="342" y="140"/>
                    <a:pt x="342" y="140"/>
                  </a:cubicBezTo>
                  <a:cubicBezTo>
                    <a:pt x="341" y="139"/>
                    <a:pt x="340" y="138"/>
                    <a:pt x="339" y="137"/>
                  </a:cubicBezTo>
                  <a:cubicBezTo>
                    <a:pt x="338" y="136"/>
                    <a:pt x="337" y="134"/>
                    <a:pt x="336" y="133"/>
                  </a:cubicBezTo>
                  <a:cubicBezTo>
                    <a:pt x="336" y="131"/>
                    <a:pt x="335" y="130"/>
                    <a:pt x="334" y="129"/>
                  </a:cubicBezTo>
                  <a:cubicBezTo>
                    <a:pt x="333" y="128"/>
                    <a:pt x="331" y="128"/>
                    <a:pt x="330" y="127"/>
                  </a:cubicBezTo>
                  <a:cubicBezTo>
                    <a:pt x="328" y="127"/>
                    <a:pt x="326" y="127"/>
                    <a:pt x="325" y="126"/>
                  </a:cubicBezTo>
                  <a:cubicBezTo>
                    <a:pt x="323" y="124"/>
                    <a:pt x="320" y="121"/>
                    <a:pt x="318" y="119"/>
                  </a:cubicBezTo>
                  <a:cubicBezTo>
                    <a:pt x="317" y="119"/>
                    <a:pt x="317" y="119"/>
                    <a:pt x="317" y="119"/>
                  </a:cubicBezTo>
                  <a:cubicBezTo>
                    <a:pt x="316" y="117"/>
                    <a:pt x="313" y="115"/>
                    <a:pt x="313" y="114"/>
                  </a:cubicBezTo>
                  <a:cubicBezTo>
                    <a:pt x="313" y="113"/>
                    <a:pt x="313" y="112"/>
                    <a:pt x="314" y="110"/>
                  </a:cubicBezTo>
                  <a:cubicBezTo>
                    <a:pt x="315" y="109"/>
                    <a:pt x="316" y="107"/>
                    <a:pt x="315" y="105"/>
                  </a:cubicBezTo>
                  <a:cubicBezTo>
                    <a:pt x="314" y="103"/>
                    <a:pt x="312" y="103"/>
                    <a:pt x="311" y="103"/>
                  </a:cubicBezTo>
                  <a:cubicBezTo>
                    <a:pt x="310" y="103"/>
                    <a:pt x="309" y="102"/>
                    <a:pt x="308" y="102"/>
                  </a:cubicBezTo>
                  <a:cubicBezTo>
                    <a:pt x="306" y="101"/>
                    <a:pt x="306" y="99"/>
                    <a:pt x="305" y="98"/>
                  </a:cubicBezTo>
                  <a:cubicBezTo>
                    <a:pt x="304" y="97"/>
                    <a:pt x="304" y="96"/>
                    <a:pt x="303" y="95"/>
                  </a:cubicBezTo>
                  <a:cubicBezTo>
                    <a:pt x="301" y="92"/>
                    <a:pt x="297" y="91"/>
                    <a:pt x="293" y="90"/>
                  </a:cubicBezTo>
                  <a:cubicBezTo>
                    <a:pt x="292" y="90"/>
                    <a:pt x="291" y="90"/>
                    <a:pt x="290" y="90"/>
                  </a:cubicBezTo>
                  <a:cubicBezTo>
                    <a:pt x="288" y="90"/>
                    <a:pt x="288" y="90"/>
                    <a:pt x="288" y="90"/>
                  </a:cubicBezTo>
                  <a:cubicBezTo>
                    <a:pt x="287" y="90"/>
                    <a:pt x="285" y="90"/>
                    <a:pt x="284" y="90"/>
                  </a:cubicBezTo>
                  <a:cubicBezTo>
                    <a:pt x="282" y="88"/>
                    <a:pt x="282" y="87"/>
                    <a:pt x="283" y="83"/>
                  </a:cubicBezTo>
                  <a:cubicBezTo>
                    <a:pt x="284" y="81"/>
                    <a:pt x="285" y="79"/>
                    <a:pt x="284" y="78"/>
                  </a:cubicBezTo>
                  <a:cubicBezTo>
                    <a:pt x="283" y="75"/>
                    <a:pt x="281" y="74"/>
                    <a:pt x="279" y="74"/>
                  </a:cubicBezTo>
                  <a:cubicBezTo>
                    <a:pt x="277" y="74"/>
                    <a:pt x="275" y="75"/>
                    <a:pt x="273" y="76"/>
                  </a:cubicBezTo>
                  <a:cubicBezTo>
                    <a:pt x="271" y="76"/>
                    <a:pt x="269" y="77"/>
                    <a:pt x="267" y="77"/>
                  </a:cubicBezTo>
                  <a:cubicBezTo>
                    <a:pt x="266" y="77"/>
                    <a:pt x="265" y="76"/>
                    <a:pt x="264" y="75"/>
                  </a:cubicBezTo>
                  <a:cubicBezTo>
                    <a:pt x="264" y="74"/>
                    <a:pt x="264" y="73"/>
                    <a:pt x="264" y="72"/>
                  </a:cubicBezTo>
                  <a:cubicBezTo>
                    <a:pt x="264" y="71"/>
                    <a:pt x="264" y="70"/>
                    <a:pt x="264" y="69"/>
                  </a:cubicBezTo>
                  <a:cubicBezTo>
                    <a:pt x="264" y="68"/>
                    <a:pt x="263" y="68"/>
                    <a:pt x="262" y="67"/>
                  </a:cubicBezTo>
                  <a:cubicBezTo>
                    <a:pt x="262" y="67"/>
                    <a:pt x="261" y="66"/>
                    <a:pt x="261" y="66"/>
                  </a:cubicBezTo>
                  <a:cubicBezTo>
                    <a:pt x="260" y="63"/>
                    <a:pt x="261" y="62"/>
                    <a:pt x="263" y="60"/>
                  </a:cubicBezTo>
                  <a:cubicBezTo>
                    <a:pt x="264" y="60"/>
                    <a:pt x="265" y="59"/>
                    <a:pt x="266" y="57"/>
                  </a:cubicBezTo>
                  <a:cubicBezTo>
                    <a:pt x="267" y="55"/>
                    <a:pt x="266" y="54"/>
                    <a:pt x="266" y="53"/>
                  </a:cubicBezTo>
                  <a:cubicBezTo>
                    <a:pt x="266" y="53"/>
                    <a:pt x="266" y="52"/>
                    <a:pt x="266" y="51"/>
                  </a:cubicBezTo>
                  <a:cubicBezTo>
                    <a:pt x="265" y="50"/>
                    <a:pt x="265" y="49"/>
                    <a:pt x="266" y="47"/>
                  </a:cubicBezTo>
                  <a:cubicBezTo>
                    <a:pt x="266" y="46"/>
                    <a:pt x="266" y="46"/>
                    <a:pt x="266" y="46"/>
                  </a:cubicBezTo>
                  <a:cubicBezTo>
                    <a:pt x="268" y="40"/>
                    <a:pt x="265" y="36"/>
                    <a:pt x="262" y="32"/>
                  </a:cubicBezTo>
                  <a:cubicBezTo>
                    <a:pt x="261" y="30"/>
                    <a:pt x="260" y="29"/>
                    <a:pt x="259" y="27"/>
                  </a:cubicBezTo>
                  <a:cubicBezTo>
                    <a:pt x="258" y="26"/>
                    <a:pt x="257" y="24"/>
                    <a:pt x="256" y="22"/>
                  </a:cubicBezTo>
                  <a:cubicBezTo>
                    <a:pt x="254" y="19"/>
                    <a:pt x="253" y="16"/>
                    <a:pt x="250" y="13"/>
                  </a:cubicBezTo>
                  <a:cubicBezTo>
                    <a:pt x="250" y="12"/>
                    <a:pt x="249" y="11"/>
                    <a:pt x="248" y="11"/>
                  </a:cubicBezTo>
                  <a:cubicBezTo>
                    <a:pt x="246" y="9"/>
                    <a:pt x="244" y="7"/>
                    <a:pt x="244" y="4"/>
                  </a:cubicBezTo>
                  <a:cubicBezTo>
                    <a:pt x="244" y="2"/>
                    <a:pt x="244" y="2"/>
                    <a:pt x="244" y="2"/>
                  </a:cubicBezTo>
                  <a:cubicBezTo>
                    <a:pt x="242" y="2"/>
                    <a:pt x="242" y="2"/>
                    <a:pt x="242" y="2"/>
                  </a:cubicBezTo>
                  <a:cubicBezTo>
                    <a:pt x="241" y="2"/>
                    <a:pt x="239" y="1"/>
                    <a:pt x="238" y="1"/>
                  </a:cubicBezTo>
                  <a:cubicBezTo>
                    <a:pt x="238" y="1"/>
                    <a:pt x="238" y="1"/>
                    <a:pt x="238" y="1"/>
                  </a:cubicBezTo>
                  <a:cubicBezTo>
                    <a:pt x="237" y="1"/>
                    <a:pt x="237" y="1"/>
                    <a:pt x="236" y="1"/>
                  </a:cubicBezTo>
                  <a:cubicBezTo>
                    <a:pt x="236" y="1"/>
                    <a:pt x="235" y="0"/>
                    <a:pt x="234" y="0"/>
                  </a:cubicBezTo>
                  <a:cubicBezTo>
                    <a:pt x="231" y="0"/>
                    <a:pt x="229" y="2"/>
                    <a:pt x="226" y="3"/>
                  </a:cubicBezTo>
                  <a:cubicBezTo>
                    <a:pt x="225" y="4"/>
                    <a:pt x="225" y="4"/>
                    <a:pt x="224" y="5"/>
                  </a:cubicBezTo>
                  <a:cubicBezTo>
                    <a:pt x="223" y="5"/>
                    <a:pt x="223" y="5"/>
                    <a:pt x="222" y="6"/>
                  </a:cubicBezTo>
                  <a:cubicBezTo>
                    <a:pt x="221" y="6"/>
                    <a:pt x="220" y="7"/>
                    <a:pt x="218" y="8"/>
                  </a:cubicBezTo>
                  <a:cubicBezTo>
                    <a:pt x="214" y="9"/>
                    <a:pt x="209" y="12"/>
                    <a:pt x="209" y="17"/>
                  </a:cubicBezTo>
                  <a:cubicBezTo>
                    <a:pt x="209" y="18"/>
                    <a:pt x="209" y="18"/>
                    <a:pt x="209" y="19"/>
                  </a:cubicBezTo>
                  <a:cubicBezTo>
                    <a:pt x="210" y="20"/>
                    <a:pt x="210" y="21"/>
                    <a:pt x="209" y="23"/>
                  </a:cubicBezTo>
                  <a:cubicBezTo>
                    <a:pt x="208" y="24"/>
                    <a:pt x="207" y="25"/>
                    <a:pt x="206" y="26"/>
                  </a:cubicBezTo>
                  <a:cubicBezTo>
                    <a:pt x="205" y="26"/>
                    <a:pt x="204" y="26"/>
                    <a:pt x="204" y="27"/>
                  </a:cubicBezTo>
                  <a:cubicBezTo>
                    <a:pt x="203" y="28"/>
                    <a:pt x="202" y="29"/>
                    <a:pt x="202" y="31"/>
                  </a:cubicBezTo>
                  <a:cubicBezTo>
                    <a:pt x="202" y="31"/>
                    <a:pt x="202" y="32"/>
                    <a:pt x="201" y="33"/>
                  </a:cubicBezTo>
                  <a:cubicBezTo>
                    <a:pt x="201" y="34"/>
                    <a:pt x="200" y="34"/>
                    <a:pt x="199" y="34"/>
                  </a:cubicBezTo>
                  <a:cubicBezTo>
                    <a:pt x="198" y="34"/>
                    <a:pt x="197" y="35"/>
                    <a:pt x="196" y="35"/>
                  </a:cubicBezTo>
                  <a:cubicBezTo>
                    <a:pt x="195" y="35"/>
                    <a:pt x="195" y="37"/>
                    <a:pt x="194" y="38"/>
                  </a:cubicBezTo>
                  <a:cubicBezTo>
                    <a:pt x="194" y="38"/>
                    <a:pt x="193" y="39"/>
                    <a:pt x="193" y="40"/>
                  </a:cubicBezTo>
                  <a:cubicBezTo>
                    <a:pt x="192" y="41"/>
                    <a:pt x="190" y="42"/>
                    <a:pt x="189" y="44"/>
                  </a:cubicBezTo>
                  <a:cubicBezTo>
                    <a:pt x="187" y="46"/>
                    <a:pt x="186" y="48"/>
                    <a:pt x="184" y="50"/>
                  </a:cubicBezTo>
                  <a:cubicBezTo>
                    <a:pt x="184" y="50"/>
                    <a:pt x="183" y="51"/>
                    <a:pt x="183" y="52"/>
                  </a:cubicBezTo>
                  <a:cubicBezTo>
                    <a:pt x="182" y="53"/>
                    <a:pt x="182" y="54"/>
                    <a:pt x="181" y="55"/>
                  </a:cubicBezTo>
                  <a:cubicBezTo>
                    <a:pt x="180" y="55"/>
                    <a:pt x="179" y="56"/>
                    <a:pt x="178" y="56"/>
                  </a:cubicBezTo>
                  <a:cubicBezTo>
                    <a:pt x="177" y="56"/>
                    <a:pt x="176" y="57"/>
                    <a:pt x="176" y="58"/>
                  </a:cubicBezTo>
                  <a:cubicBezTo>
                    <a:pt x="175" y="58"/>
                    <a:pt x="175" y="59"/>
                    <a:pt x="175" y="60"/>
                  </a:cubicBezTo>
                  <a:cubicBezTo>
                    <a:pt x="174" y="61"/>
                    <a:pt x="174" y="61"/>
                    <a:pt x="172" y="61"/>
                  </a:cubicBezTo>
                  <a:cubicBezTo>
                    <a:pt x="172" y="61"/>
                    <a:pt x="172" y="61"/>
                    <a:pt x="172" y="61"/>
                  </a:cubicBezTo>
                  <a:cubicBezTo>
                    <a:pt x="171" y="61"/>
                    <a:pt x="170" y="61"/>
                    <a:pt x="169" y="61"/>
                  </a:cubicBezTo>
                  <a:cubicBezTo>
                    <a:pt x="168" y="61"/>
                    <a:pt x="168" y="61"/>
                    <a:pt x="167" y="61"/>
                  </a:cubicBezTo>
                  <a:cubicBezTo>
                    <a:pt x="166" y="61"/>
                    <a:pt x="166" y="61"/>
                    <a:pt x="166" y="61"/>
                  </a:cubicBezTo>
                  <a:cubicBezTo>
                    <a:pt x="164" y="61"/>
                    <a:pt x="162" y="62"/>
                    <a:pt x="160" y="63"/>
                  </a:cubicBezTo>
                  <a:cubicBezTo>
                    <a:pt x="158" y="64"/>
                    <a:pt x="157" y="64"/>
                    <a:pt x="155" y="65"/>
                  </a:cubicBezTo>
                  <a:cubicBezTo>
                    <a:pt x="152" y="65"/>
                    <a:pt x="149" y="65"/>
                    <a:pt x="146" y="65"/>
                  </a:cubicBezTo>
                  <a:cubicBezTo>
                    <a:pt x="141" y="65"/>
                    <a:pt x="141" y="65"/>
                    <a:pt x="141" y="65"/>
                  </a:cubicBezTo>
                  <a:cubicBezTo>
                    <a:pt x="138" y="65"/>
                    <a:pt x="133" y="66"/>
                    <a:pt x="130" y="68"/>
                  </a:cubicBezTo>
                  <a:cubicBezTo>
                    <a:pt x="129" y="69"/>
                    <a:pt x="128" y="70"/>
                    <a:pt x="129" y="71"/>
                  </a:cubicBezTo>
                  <a:cubicBezTo>
                    <a:pt x="129" y="73"/>
                    <a:pt x="133" y="75"/>
                    <a:pt x="135" y="75"/>
                  </a:cubicBezTo>
                  <a:cubicBezTo>
                    <a:pt x="135" y="77"/>
                    <a:pt x="134" y="79"/>
                    <a:pt x="133" y="81"/>
                  </a:cubicBezTo>
                  <a:cubicBezTo>
                    <a:pt x="132" y="82"/>
                    <a:pt x="132" y="83"/>
                    <a:pt x="131" y="83"/>
                  </a:cubicBezTo>
                  <a:cubicBezTo>
                    <a:pt x="131" y="84"/>
                    <a:pt x="131" y="84"/>
                    <a:pt x="131" y="84"/>
                  </a:cubicBezTo>
                  <a:cubicBezTo>
                    <a:pt x="130" y="86"/>
                    <a:pt x="128" y="90"/>
                    <a:pt x="126" y="91"/>
                  </a:cubicBezTo>
                  <a:cubicBezTo>
                    <a:pt x="125" y="91"/>
                    <a:pt x="125" y="91"/>
                    <a:pt x="124" y="91"/>
                  </a:cubicBezTo>
                  <a:cubicBezTo>
                    <a:pt x="123" y="91"/>
                    <a:pt x="122" y="92"/>
                    <a:pt x="122" y="93"/>
                  </a:cubicBezTo>
                  <a:cubicBezTo>
                    <a:pt x="122" y="93"/>
                    <a:pt x="122" y="94"/>
                    <a:pt x="122" y="94"/>
                  </a:cubicBezTo>
                  <a:cubicBezTo>
                    <a:pt x="122" y="96"/>
                    <a:pt x="122" y="96"/>
                    <a:pt x="121" y="97"/>
                  </a:cubicBezTo>
                  <a:cubicBezTo>
                    <a:pt x="120" y="97"/>
                    <a:pt x="120" y="97"/>
                    <a:pt x="120" y="97"/>
                  </a:cubicBezTo>
                  <a:cubicBezTo>
                    <a:pt x="119" y="97"/>
                    <a:pt x="118" y="97"/>
                    <a:pt x="118" y="97"/>
                  </a:cubicBezTo>
                  <a:cubicBezTo>
                    <a:pt x="117" y="97"/>
                    <a:pt x="117" y="96"/>
                    <a:pt x="116" y="96"/>
                  </a:cubicBezTo>
                  <a:cubicBezTo>
                    <a:pt x="116" y="96"/>
                    <a:pt x="116" y="96"/>
                    <a:pt x="116" y="96"/>
                  </a:cubicBezTo>
                  <a:cubicBezTo>
                    <a:pt x="115" y="96"/>
                    <a:pt x="115" y="97"/>
                    <a:pt x="114" y="97"/>
                  </a:cubicBezTo>
                  <a:cubicBezTo>
                    <a:pt x="113" y="97"/>
                    <a:pt x="112" y="97"/>
                    <a:pt x="112" y="97"/>
                  </a:cubicBezTo>
                  <a:cubicBezTo>
                    <a:pt x="111" y="97"/>
                    <a:pt x="111" y="97"/>
                    <a:pt x="110" y="97"/>
                  </a:cubicBezTo>
                  <a:cubicBezTo>
                    <a:pt x="107" y="97"/>
                    <a:pt x="107" y="97"/>
                    <a:pt x="107" y="97"/>
                  </a:cubicBezTo>
                  <a:cubicBezTo>
                    <a:pt x="106" y="97"/>
                    <a:pt x="104" y="97"/>
                    <a:pt x="103" y="98"/>
                  </a:cubicBezTo>
                  <a:cubicBezTo>
                    <a:pt x="100" y="99"/>
                    <a:pt x="97" y="100"/>
                    <a:pt x="94" y="101"/>
                  </a:cubicBezTo>
                  <a:cubicBezTo>
                    <a:pt x="93" y="101"/>
                    <a:pt x="91" y="101"/>
                    <a:pt x="90" y="102"/>
                  </a:cubicBezTo>
                  <a:cubicBezTo>
                    <a:pt x="88" y="102"/>
                    <a:pt x="87" y="103"/>
                    <a:pt x="85" y="103"/>
                  </a:cubicBezTo>
                  <a:cubicBezTo>
                    <a:pt x="83" y="104"/>
                    <a:pt x="82" y="105"/>
                    <a:pt x="81" y="106"/>
                  </a:cubicBezTo>
                  <a:cubicBezTo>
                    <a:pt x="80" y="107"/>
                    <a:pt x="79" y="107"/>
                    <a:pt x="78" y="108"/>
                  </a:cubicBezTo>
                  <a:cubicBezTo>
                    <a:pt x="77" y="109"/>
                    <a:pt x="76" y="109"/>
                    <a:pt x="75" y="110"/>
                  </a:cubicBezTo>
                  <a:cubicBezTo>
                    <a:pt x="73" y="110"/>
                    <a:pt x="71" y="111"/>
                    <a:pt x="70" y="112"/>
                  </a:cubicBezTo>
                  <a:cubicBezTo>
                    <a:pt x="69" y="113"/>
                    <a:pt x="68" y="113"/>
                    <a:pt x="67" y="113"/>
                  </a:cubicBezTo>
                  <a:cubicBezTo>
                    <a:pt x="67" y="113"/>
                    <a:pt x="67" y="113"/>
                    <a:pt x="67" y="113"/>
                  </a:cubicBezTo>
                  <a:cubicBezTo>
                    <a:pt x="66" y="113"/>
                    <a:pt x="66" y="112"/>
                    <a:pt x="65" y="111"/>
                  </a:cubicBezTo>
                  <a:cubicBezTo>
                    <a:pt x="65" y="111"/>
                    <a:pt x="64" y="110"/>
                    <a:pt x="64" y="109"/>
                  </a:cubicBezTo>
                  <a:cubicBezTo>
                    <a:pt x="63" y="106"/>
                    <a:pt x="62" y="105"/>
                    <a:pt x="61" y="104"/>
                  </a:cubicBezTo>
                  <a:cubicBezTo>
                    <a:pt x="60" y="104"/>
                    <a:pt x="60" y="104"/>
                    <a:pt x="60" y="104"/>
                  </a:cubicBezTo>
                  <a:cubicBezTo>
                    <a:pt x="59" y="104"/>
                    <a:pt x="59" y="104"/>
                    <a:pt x="59" y="104"/>
                  </a:cubicBezTo>
                  <a:cubicBezTo>
                    <a:pt x="58" y="105"/>
                    <a:pt x="57" y="106"/>
                    <a:pt x="56" y="107"/>
                  </a:cubicBezTo>
                  <a:cubicBezTo>
                    <a:pt x="55" y="108"/>
                    <a:pt x="54" y="109"/>
                    <a:pt x="53" y="110"/>
                  </a:cubicBezTo>
                  <a:cubicBezTo>
                    <a:pt x="52" y="110"/>
                    <a:pt x="51" y="111"/>
                    <a:pt x="50" y="111"/>
                  </a:cubicBezTo>
                  <a:cubicBezTo>
                    <a:pt x="50" y="111"/>
                    <a:pt x="49" y="111"/>
                    <a:pt x="49" y="112"/>
                  </a:cubicBezTo>
                  <a:cubicBezTo>
                    <a:pt x="48" y="112"/>
                    <a:pt x="47" y="112"/>
                    <a:pt x="46" y="113"/>
                  </a:cubicBezTo>
                  <a:cubicBezTo>
                    <a:pt x="46" y="113"/>
                    <a:pt x="46" y="113"/>
                    <a:pt x="45" y="114"/>
                  </a:cubicBezTo>
                  <a:cubicBezTo>
                    <a:pt x="45" y="114"/>
                    <a:pt x="44" y="114"/>
                    <a:pt x="44" y="114"/>
                  </a:cubicBezTo>
                  <a:cubicBezTo>
                    <a:pt x="43" y="115"/>
                    <a:pt x="42" y="115"/>
                    <a:pt x="42" y="115"/>
                  </a:cubicBezTo>
                  <a:cubicBezTo>
                    <a:pt x="41" y="116"/>
                    <a:pt x="41" y="116"/>
                    <a:pt x="41" y="116"/>
                  </a:cubicBezTo>
                  <a:cubicBezTo>
                    <a:pt x="40" y="116"/>
                    <a:pt x="40" y="116"/>
                    <a:pt x="40" y="116"/>
                  </a:cubicBezTo>
                  <a:cubicBezTo>
                    <a:pt x="40" y="116"/>
                    <a:pt x="39" y="116"/>
                    <a:pt x="39" y="116"/>
                  </a:cubicBezTo>
                  <a:cubicBezTo>
                    <a:pt x="38" y="116"/>
                    <a:pt x="38" y="116"/>
                    <a:pt x="38" y="116"/>
                  </a:cubicBezTo>
                  <a:cubicBezTo>
                    <a:pt x="38" y="115"/>
                    <a:pt x="36" y="115"/>
                    <a:pt x="35" y="115"/>
                  </a:cubicBezTo>
                  <a:cubicBezTo>
                    <a:pt x="34" y="114"/>
                    <a:pt x="32" y="114"/>
                    <a:pt x="32" y="114"/>
                  </a:cubicBezTo>
                  <a:cubicBezTo>
                    <a:pt x="30" y="113"/>
                    <a:pt x="30" y="113"/>
                    <a:pt x="30" y="113"/>
                  </a:cubicBezTo>
                  <a:cubicBezTo>
                    <a:pt x="29" y="115"/>
                    <a:pt x="29" y="115"/>
                    <a:pt x="29" y="115"/>
                  </a:cubicBezTo>
                  <a:cubicBezTo>
                    <a:pt x="28" y="117"/>
                    <a:pt x="27" y="119"/>
                    <a:pt x="25" y="121"/>
                  </a:cubicBezTo>
                  <a:cubicBezTo>
                    <a:pt x="24" y="123"/>
                    <a:pt x="21" y="126"/>
                    <a:pt x="20" y="130"/>
                  </a:cubicBezTo>
                  <a:cubicBezTo>
                    <a:pt x="19" y="134"/>
                    <a:pt x="18" y="137"/>
                    <a:pt x="15" y="141"/>
                  </a:cubicBezTo>
                  <a:cubicBezTo>
                    <a:pt x="14" y="143"/>
                    <a:pt x="13" y="145"/>
                    <a:pt x="12" y="147"/>
                  </a:cubicBezTo>
                  <a:cubicBezTo>
                    <a:pt x="12" y="148"/>
                    <a:pt x="11" y="150"/>
                    <a:pt x="11" y="151"/>
                  </a:cubicBezTo>
                  <a:cubicBezTo>
                    <a:pt x="10" y="153"/>
                    <a:pt x="8" y="155"/>
                    <a:pt x="6" y="156"/>
                  </a:cubicBezTo>
                  <a:cubicBezTo>
                    <a:pt x="2" y="160"/>
                    <a:pt x="0" y="162"/>
                    <a:pt x="1" y="164"/>
                  </a:cubicBezTo>
                  <a:cubicBezTo>
                    <a:pt x="1" y="166"/>
                    <a:pt x="3" y="167"/>
                    <a:pt x="6" y="167"/>
                  </a:cubicBezTo>
                  <a:cubicBezTo>
                    <a:pt x="6" y="172"/>
                    <a:pt x="6" y="176"/>
                    <a:pt x="5" y="180"/>
                  </a:cubicBezTo>
                  <a:cubicBezTo>
                    <a:pt x="5" y="181"/>
                    <a:pt x="5" y="181"/>
                    <a:pt x="5" y="181"/>
                  </a:cubicBezTo>
                  <a:cubicBezTo>
                    <a:pt x="4" y="184"/>
                    <a:pt x="4" y="187"/>
                    <a:pt x="5" y="190"/>
                  </a:cubicBezTo>
                  <a:cubicBezTo>
                    <a:pt x="6" y="191"/>
                    <a:pt x="6" y="191"/>
                    <a:pt x="6" y="191"/>
                  </a:cubicBezTo>
                  <a:cubicBezTo>
                    <a:pt x="7" y="192"/>
                    <a:pt x="7" y="192"/>
                    <a:pt x="8" y="194"/>
                  </a:cubicBezTo>
                  <a:cubicBezTo>
                    <a:pt x="8" y="195"/>
                    <a:pt x="8" y="197"/>
                    <a:pt x="8" y="198"/>
                  </a:cubicBezTo>
                  <a:cubicBezTo>
                    <a:pt x="8" y="201"/>
                    <a:pt x="8" y="201"/>
                    <a:pt x="8" y="201"/>
                  </a:cubicBezTo>
                  <a:cubicBezTo>
                    <a:pt x="8" y="205"/>
                    <a:pt x="9" y="209"/>
                    <a:pt x="11" y="212"/>
                  </a:cubicBezTo>
                  <a:cubicBezTo>
                    <a:pt x="12" y="214"/>
                    <a:pt x="13" y="215"/>
                    <a:pt x="15" y="216"/>
                  </a:cubicBezTo>
                  <a:cubicBezTo>
                    <a:pt x="17" y="217"/>
                    <a:pt x="18" y="218"/>
                    <a:pt x="19" y="221"/>
                  </a:cubicBezTo>
                  <a:cubicBezTo>
                    <a:pt x="20" y="224"/>
                    <a:pt x="20" y="226"/>
                    <a:pt x="20" y="229"/>
                  </a:cubicBezTo>
                  <a:cubicBezTo>
                    <a:pt x="20" y="232"/>
                    <a:pt x="19" y="236"/>
                    <a:pt x="21" y="239"/>
                  </a:cubicBezTo>
                  <a:cubicBezTo>
                    <a:pt x="24" y="242"/>
                    <a:pt x="26" y="245"/>
                    <a:pt x="29" y="248"/>
                  </a:cubicBezTo>
                  <a:cubicBezTo>
                    <a:pt x="31" y="250"/>
                    <a:pt x="33" y="251"/>
                    <a:pt x="34" y="253"/>
                  </a:cubicBezTo>
                  <a:cubicBezTo>
                    <a:pt x="36" y="255"/>
                    <a:pt x="38" y="256"/>
                    <a:pt x="40" y="258"/>
                  </a:cubicBezTo>
                  <a:cubicBezTo>
                    <a:pt x="43" y="260"/>
                    <a:pt x="46" y="262"/>
                    <a:pt x="48" y="265"/>
                  </a:cubicBezTo>
                  <a:cubicBezTo>
                    <a:pt x="50" y="269"/>
                    <a:pt x="49" y="273"/>
                    <a:pt x="49" y="278"/>
                  </a:cubicBezTo>
                  <a:cubicBezTo>
                    <a:pt x="49" y="280"/>
                    <a:pt x="48" y="282"/>
                    <a:pt x="48" y="284"/>
                  </a:cubicBezTo>
                  <a:cubicBezTo>
                    <a:pt x="48" y="286"/>
                    <a:pt x="49" y="287"/>
                    <a:pt x="49" y="288"/>
                  </a:cubicBezTo>
                  <a:cubicBezTo>
                    <a:pt x="50" y="294"/>
                    <a:pt x="50" y="294"/>
                    <a:pt x="50" y="294"/>
                  </a:cubicBezTo>
                  <a:cubicBezTo>
                    <a:pt x="53" y="289"/>
                    <a:pt x="53" y="289"/>
                    <a:pt x="53" y="289"/>
                  </a:cubicBezTo>
                  <a:cubicBezTo>
                    <a:pt x="53" y="288"/>
                    <a:pt x="54" y="287"/>
                    <a:pt x="54" y="286"/>
                  </a:cubicBezTo>
                  <a:cubicBezTo>
                    <a:pt x="54" y="285"/>
                    <a:pt x="55" y="284"/>
                    <a:pt x="55" y="284"/>
                  </a:cubicBezTo>
                  <a:cubicBezTo>
                    <a:pt x="57" y="281"/>
                    <a:pt x="58" y="277"/>
                    <a:pt x="59" y="274"/>
                  </a:cubicBezTo>
                  <a:cubicBezTo>
                    <a:pt x="60" y="271"/>
                    <a:pt x="61" y="268"/>
                    <a:pt x="61" y="265"/>
                  </a:cubicBezTo>
                  <a:cubicBezTo>
                    <a:pt x="62" y="261"/>
                    <a:pt x="63" y="257"/>
                    <a:pt x="65" y="253"/>
                  </a:cubicBezTo>
                  <a:cubicBezTo>
                    <a:pt x="68" y="246"/>
                    <a:pt x="70" y="246"/>
                    <a:pt x="75" y="246"/>
                  </a:cubicBezTo>
                  <a:cubicBezTo>
                    <a:pt x="77" y="246"/>
                    <a:pt x="79" y="246"/>
                    <a:pt x="82" y="245"/>
                  </a:cubicBezTo>
                  <a:cubicBezTo>
                    <a:pt x="83" y="245"/>
                    <a:pt x="85" y="244"/>
                    <a:pt x="86" y="243"/>
                  </a:cubicBezTo>
                  <a:cubicBezTo>
                    <a:pt x="88" y="242"/>
                    <a:pt x="90" y="241"/>
                    <a:pt x="92" y="241"/>
                  </a:cubicBezTo>
                  <a:cubicBezTo>
                    <a:pt x="93" y="241"/>
                    <a:pt x="96" y="243"/>
                    <a:pt x="98" y="244"/>
                  </a:cubicBezTo>
                  <a:cubicBezTo>
                    <a:pt x="99" y="244"/>
                    <a:pt x="100" y="245"/>
                    <a:pt x="101" y="245"/>
                  </a:cubicBezTo>
                  <a:cubicBezTo>
                    <a:pt x="103" y="246"/>
                    <a:pt x="106" y="247"/>
                    <a:pt x="108" y="247"/>
                  </a:cubicBezTo>
                  <a:cubicBezTo>
                    <a:pt x="110" y="247"/>
                    <a:pt x="111" y="246"/>
                    <a:pt x="112" y="246"/>
                  </a:cubicBezTo>
                  <a:cubicBezTo>
                    <a:pt x="114" y="246"/>
                    <a:pt x="115" y="246"/>
                    <a:pt x="116" y="246"/>
                  </a:cubicBezTo>
                  <a:cubicBezTo>
                    <a:pt x="117" y="246"/>
                    <a:pt x="118" y="246"/>
                    <a:pt x="118" y="246"/>
                  </a:cubicBezTo>
                  <a:cubicBezTo>
                    <a:pt x="120" y="246"/>
                    <a:pt x="120" y="246"/>
                    <a:pt x="120" y="246"/>
                  </a:cubicBezTo>
                  <a:cubicBezTo>
                    <a:pt x="120" y="245"/>
                    <a:pt x="120" y="245"/>
                    <a:pt x="120" y="245"/>
                  </a:cubicBezTo>
                  <a:cubicBezTo>
                    <a:pt x="121" y="240"/>
                    <a:pt x="122" y="237"/>
                    <a:pt x="122" y="233"/>
                  </a:cubicBezTo>
                  <a:cubicBezTo>
                    <a:pt x="122" y="232"/>
                    <a:pt x="122" y="232"/>
                    <a:pt x="122" y="232"/>
                  </a:cubicBezTo>
                  <a:cubicBezTo>
                    <a:pt x="122" y="228"/>
                    <a:pt x="122" y="225"/>
                    <a:pt x="124" y="221"/>
                  </a:cubicBezTo>
                  <a:cubicBezTo>
                    <a:pt x="125" y="219"/>
                    <a:pt x="126" y="217"/>
                    <a:pt x="127" y="215"/>
                  </a:cubicBezTo>
                  <a:cubicBezTo>
                    <a:pt x="128" y="214"/>
                    <a:pt x="129" y="213"/>
                    <a:pt x="129" y="212"/>
                  </a:cubicBezTo>
                  <a:cubicBezTo>
                    <a:pt x="130" y="210"/>
                    <a:pt x="130" y="210"/>
                    <a:pt x="130" y="210"/>
                  </a:cubicBezTo>
                  <a:cubicBezTo>
                    <a:pt x="132" y="207"/>
                    <a:pt x="134" y="204"/>
                    <a:pt x="136" y="202"/>
                  </a:cubicBezTo>
                  <a:cubicBezTo>
                    <a:pt x="139" y="198"/>
                    <a:pt x="144" y="194"/>
                    <a:pt x="150" y="194"/>
                  </a:cubicBezTo>
                  <a:cubicBezTo>
                    <a:pt x="152" y="194"/>
                    <a:pt x="154" y="195"/>
                    <a:pt x="156" y="196"/>
                  </a:cubicBezTo>
                  <a:cubicBezTo>
                    <a:pt x="163" y="199"/>
                    <a:pt x="169" y="203"/>
                    <a:pt x="173" y="209"/>
                  </a:cubicBezTo>
                  <a:cubicBezTo>
                    <a:pt x="173" y="210"/>
                    <a:pt x="174" y="211"/>
                    <a:pt x="174" y="211"/>
                  </a:cubicBezTo>
                  <a:cubicBezTo>
                    <a:pt x="176" y="214"/>
                    <a:pt x="177" y="216"/>
                    <a:pt x="180" y="217"/>
                  </a:cubicBezTo>
                  <a:cubicBezTo>
                    <a:pt x="181" y="217"/>
                    <a:pt x="182" y="217"/>
                    <a:pt x="183" y="217"/>
                  </a:cubicBezTo>
                  <a:cubicBezTo>
                    <a:pt x="185" y="217"/>
                    <a:pt x="185" y="217"/>
                    <a:pt x="185" y="217"/>
                  </a:cubicBezTo>
                  <a:cubicBezTo>
                    <a:pt x="188" y="217"/>
                    <a:pt x="190" y="217"/>
                    <a:pt x="192" y="218"/>
                  </a:cubicBezTo>
                  <a:cubicBezTo>
                    <a:pt x="193" y="219"/>
                    <a:pt x="193" y="219"/>
                    <a:pt x="193" y="219"/>
                  </a:cubicBezTo>
                  <a:cubicBezTo>
                    <a:pt x="196" y="221"/>
                    <a:pt x="198" y="222"/>
                    <a:pt x="202" y="223"/>
                  </a:cubicBezTo>
                  <a:cubicBezTo>
                    <a:pt x="203" y="223"/>
                    <a:pt x="204" y="223"/>
                    <a:pt x="206" y="223"/>
                  </a:cubicBezTo>
                  <a:cubicBezTo>
                    <a:pt x="209" y="223"/>
                    <a:pt x="209" y="223"/>
                    <a:pt x="209" y="223"/>
                  </a:cubicBezTo>
                  <a:cubicBezTo>
                    <a:pt x="211" y="223"/>
                    <a:pt x="212" y="223"/>
                    <a:pt x="213" y="223"/>
                  </a:cubicBezTo>
                  <a:cubicBezTo>
                    <a:pt x="216" y="223"/>
                    <a:pt x="218" y="224"/>
                    <a:pt x="220" y="225"/>
                  </a:cubicBezTo>
                  <a:cubicBezTo>
                    <a:pt x="223" y="225"/>
                    <a:pt x="226" y="226"/>
                    <a:pt x="229" y="226"/>
                  </a:cubicBezTo>
                  <a:cubicBezTo>
                    <a:pt x="232" y="226"/>
                    <a:pt x="234" y="225"/>
                    <a:pt x="236" y="223"/>
                  </a:cubicBezTo>
                  <a:cubicBezTo>
                    <a:pt x="237" y="221"/>
                    <a:pt x="238" y="219"/>
                    <a:pt x="239" y="216"/>
                  </a:cubicBezTo>
                  <a:cubicBezTo>
                    <a:pt x="240" y="212"/>
                    <a:pt x="242" y="207"/>
                    <a:pt x="245" y="206"/>
                  </a:cubicBezTo>
                  <a:cubicBezTo>
                    <a:pt x="246" y="205"/>
                    <a:pt x="247" y="205"/>
                    <a:pt x="247" y="205"/>
                  </a:cubicBezTo>
                  <a:cubicBezTo>
                    <a:pt x="248" y="205"/>
                    <a:pt x="249" y="206"/>
                    <a:pt x="250" y="206"/>
                  </a:cubicBezTo>
                  <a:cubicBezTo>
                    <a:pt x="252" y="207"/>
                    <a:pt x="253" y="207"/>
                    <a:pt x="254" y="208"/>
                  </a:cubicBezTo>
                  <a:cubicBezTo>
                    <a:pt x="256" y="210"/>
                    <a:pt x="257" y="211"/>
                    <a:pt x="260" y="211"/>
                  </a:cubicBezTo>
                  <a:cubicBezTo>
                    <a:pt x="260" y="211"/>
                    <a:pt x="261" y="211"/>
                    <a:pt x="261" y="211"/>
                  </a:cubicBezTo>
                  <a:cubicBezTo>
                    <a:pt x="264" y="211"/>
                    <a:pt x="266" y="209"/>
                    <a:pt x="269" y="208"/>
                  </a:cubicBezTo>
                  <a:cubicBezTo>
                    <a:pt x="270" y="207"/>
                    <a:pt x="272" y="206"/>
                    <a:pt x="273" y="205"/>
                  </a:cubicBezTo>
                  <a:cubicBezTo>
                    <a:pt x="278" y="203"/>
                    <a:pt x="282" y="201"/>
                    <a:pt x="285" y="199"/>
                  </a:cubicBezTo>
                  <a:cubicBezTo>
                    <a:pt x="287" y="197"/>
                    <a:pt x="288" y="197"/>
                    <a:pt x="290" y="197"/>
                  </a:cubicBezTo>
                  <a:cubicBezTo>
                    <a:pt x="291" y="197"/>
                    <a:pt x="293" y="198"/>
                    <a:pt x="295" y="198"/>
                  </a:cubicBezTo>
                  <a:cubicBezTo>
                    <a:pt x="295" y="199"/>
                    <a:pt x="295" y="199"/>
                    <a:pt x="295" y="199"/>
                  </a:cubicBezTo>
                  <a:cubicBezTo>
                    <a:pt x="298" y="199"/>
                    <a:pt x="299" y="200"/>
                    <a:pt x="301" y="200"/>
                  </a:cubicBezTo>
                  <a:cubicBezTo>
                    <a:pt x="303" y="200"/>
                    <a:pt x="304" y="200"/>
                    <a:pt x="307" y="199"/>
                  </a:cubicBezTo>
                  <a:cubicBezTo>
                    <a:pt x="308" y="199"/>
                    <a:pt x="309" y="199"/>
                    <a:pt x="310" y="199"/>
                  </a:cubicBezTo>
                  <a:cubicBezTo>
                    <a:pt x="312" y="198"/>
                    <a:pt x="313" y="198"/>
                    <a:pt x="315" y="198"/>
                  </a:cubicBezTo>
                  <a:cubicBezTo>
                    <a:pt x="317" y="197"/>
                    <a:pt x="317" y="194"/>
                    <a:pt x="318" y="192"/>
                  </a:cubicBezTo>
                  <a:cubicBezTo>
                    <a:pt x="318" y="189"/>
                    <a:pt x="319" y="186"/>
                    <a:pt x="322" y="186"/>
                  </a:cubicBezTo>
                  <a:cubicBezTo>
                    <a:pt x="323" y="186"/>
                    <a:pt x="323" y="186"/>
                    <a:pt x="323" y="186"/>
                  </a:cubicBezTo>
                  <a:cubicBezTo>
                    <a:pt x="325" y="186"/>
                    <a:pt x="326" y="188"/>
                    <a:pt x="328" y="190"/>
                  </a:cubicBezTo>
                  <a:cubicBezTo>
                    <a:pt x="329" y="192"/>
                    <a:pt x="330" y="193"/>
                    <a:pt x="332" y="193"/>
                  </a:cubicBezTo>
                  <a:cubicBezTo>
                    <a:pt x="333" y="193"/>
                    <a:pt x="333" y="193"/>
                    <a:pt x="334" y="193"/>
                  </a:cubicBezTo>
                  <a:cubicBezTo>
                    <a:pt x="335" y="192"/>
                    <a:pt x="335" y="192"/>
                    <a:pt x="336" y="191"/>
                  </a:cubicBezTo>
                  <a:cubicBezTo>
                    <a:pt x="337" y="190"/>
                    <a:pt x="338" y="190"/>
                    <a:pt x="340" y="190"/>
                  </a:cubicBezTo>
                  <a:cubicBezTo>
                    <a:pt x="340" y="190"/>
                    <a:pt x="340" y="190"/>
                    <a:pt x="340" y="190"/>
                  </a:cubicBezTo>
                  <a:cubicBezTo>
                    <a:pt x="342" y="190"/>
                    <a:pt x="343" y="191"/>
                    <a:pt x="345" y="192"/>
                  </a:cubicBezTo>
                  <a:cubicBezTo>
                    <a:pt x="346" y="193"/>
                    <a:pt x="346" y="193"/>
                    <a:pt x="346" y="193"/>
                  </a:cubicBezTo>
                  <a:cubicBezTo>
                    <a:pt x="348" y="196"/>
                    <a:pt x="350" y="196"/>
                    <a:pt x="353" y="196"/>
                  </a:cubicBezTo>
                  <a:cubicBezTo>
                    <a:pt x="353" y="196"/>
                    <a:pt x="353" y="196"/>
                    <a:pt x="353" y="196"/>
                  </a:cubicBezTo>
                  <a:cubicBezTo>
                    <a:pt x="354" y="196"/>
                    <a:pt x="354" y="196"/>
                    <a:pt x="355" y="196"/>
                  </a:cubicBezTo>
                  <a:cubicBezTo>
                    <a:pt x="356" y="196"/>
                    <a:pt x="356" y="196"/>
                    <a:pt x="357" y="196"/>
                  </a:cubicBezTo>
                  <a:cubicBezTo>
                    <a:pt x="357" y="196"/>
                    <a:pt x="357" y="196"/>
                    <a:pt x="357" y="196"/>
                  </a:cubicBezTo>
                  <a:cubicBezTo>
                    <a:pt x="358" y="196"/>
                    <a:pt x="359" y="196"/>
                    <a:pt x="360" y="196"/>
                  </a:cubicBezTo>
                  <a:cubicBezTo>
                    <a:pt x="362" y="197"/>
                    <a:pt x="362" y="197"/>
                    <a:pt x="362" y="197"/>
                  </a:cubicBezTo>
                  <a:cubicBezTo>
                    <a:pt x="363" y="196"/>
                    <a:pt x="363" y="196"/>
                    <a:pt x="363" y="196"/>
                  </a:cubicBezTo>
                  <a:cubicBezTo>
                    <a:pt x="364" y="194"/>
                    <a:pt x="365" y="193"/>
                    <a:pt x="367" y="193"/>
                  </a:cubicBezTo>
                  <a:cubicBezTo>
                    <a:pt x="368" y="193"/>
                    <a:pt x="369" y="194"/>
                    <a:pt x="370" y="194"/>
                  </a:cubicBezTo>
                  <a:cubicBezTo>
                    <a:pt x="371" y="194"/>
                    <a:pt x="372" y="194"/>
                    <a:pt x="373" y="194"/>
                  </a:cubicBezTo>
                  <a:cubicBezTo>
                    <a:pt x="376" y="194"/>
                    <a:pt x="376" y="194"/>
                    <a:pt x="376" y="194"/>
                  </a:cubicBezTo>
                  <a:lnTo>
                    <a:pt x="375" y="191"/>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5" name="Freeform 36"/>
            <p:cNvSpPr>
              <a:spLocks/>
            </p:cNvSpPr>
            <p:nvPr/>
          </p:nvSpPr>
          <p:spPr bwMode="auto">
            <a:xfrm>
              <a:off x="3666235" y="2590519"/>
              <a:ext cx="121646" cy="104790"/>
            </a:xfrm>
            <a:custGeom>
              <a:avLst/>
              <a:gdLst>
                <a:gd name="T0" fmla="*/ 59 w 60"/>
                <a:gd name="T1" fmla="*/ 23 h 56"/>
                <a:gd name="T2" fmla="*/ 59 w 60"/>
                <a:gd name="T3" fmla="*/ 21 h 56"/>
                <a:gd name="T4" fmla="*/ 55 w 60"/>
                <a:gd name="T5" fmla="*/ 10 h 56"/>
                <a:gd name="T6" fmla="*/ 53 w 60"/>
                <a:gd name="T7" fmla="*/ 8 h 56"/>
                <a:gd name="T8" fmla="*/ 51 w 60"/>
                <a:gd name="T9" fmla="*/ 5 h 56"/>
                <a:gd name="T10" fmla="*/ 50 w 60"/>
                <a:gd name="T11" fmla="*/ 3 h 56"/>
                <a:gd name="T12" fmla="*/ 49 w 60"/>
                <a:gd name="T13" fmla="*/ 2 h 56"/>
                <a:gd name="T14" fmla="*/ 49 w 60"/>
                <a:gd name="T15" fmla="*/ 0 h 56"/>
                <a:gd name="T16" fmla="*/ 47 w 60"/>
                <a:gd name="T17" fmla="*/ 0 h 56"/>
                <a:gd name="T18" fmla="*/ 46 w 60"/>
                <a:gd name="T19" fmla="*/ 1 h 56"/>
                <a:gd name="T20" fmla="*/ 42 w 60"/>
                <a:gd name="T21" fmla="*/ 5 h 56"/>
                <a:gd name="T22" fmla="*/ 40 w 60"/>
                <a:gd name="T23" fmla="*/ 8 h 56"/>
                <a:gd name="T24" fmla="*/ 33 w 60"/>
                <a:gd name="T25" fmla="*/ 12 h 56"/>
                <a:gd name="T26" fmla="*/ 33 w 60"/>
                <a:gd name="T27" fmla="*/ 12 h 56"/>
                <a:gd name="T28" fmla="*/ 31 w 60"/>
                <a:gd name="T29" fmla="*/ 11 h 56"/>
                <a:gd name="T30" fmla="*/ 31 w 60"/>
                <a:gd name="T31" fmla="*/ 9 h 56"/>
                <a:gd name="T32" fmla="*/ 30 w 60"/>
                <a:gd name="T33" fmla="*/ 7 h 56"/>
                <a:gd name="T34" fmla="*/ 28 w 60"/>
                <a:gd name="T35" fmla="*/ 7 h 56"/>
                <a:gd name="T36" fmla="*/ 25 w 60"/>
                <a:gd name="T37" fmla="*/ 8 h 56"/>
                <a:gd name="T38" fmla="*/ 24 w 60"/>
                <a:gd name="T39" fmla="*/ 8 h 56"/>
                <a:gd name="T40" fmla="*/ 24 w 60"/>
                <a:gd name="T41" fmla="*/ 8 h 56"/>
                <a:gd name="T42" fmla="*/ 23 w 60"/>
                <a:gd name="T43" fmla="*/ 8 h 56"/>
                <a:gd name="T44" fmla="*/ 9 w 60"/>
                <a:gd name="T45" fmla="*/ 22 h 56"/>
                <a:gd name="T46" fmla="*/ 9 w 60"/>
                <a:gd name="T47" fmla="*/ 29 h 56"/>
                <a:gd name="T48" fmla="*/ 6 w 60"/>
                <a:gd name="T49" fmla="*/ 39 h 56"/>
                <a:gd name="T50" fmla="*/ 2 w 60"/>
                <a:gd name="T51" fmla="*/ 51 h 56"/>
                <a:gd name="T52" fmla="*/ 3 w 60"/>
                <a:gd name="T53" fmla="*/ 54 h 56"/>
                <a:gd name="T54" fmla="*/ 5 w 60"/>
                <a:gd name="T55" fmla="*/ 51 h 56"/>
                <a:gd name="T56" fmla="*/ 10 w 60"/>
                <a:gd name="T57" fmla="*/ 49 h 56"/>
                <a:gd name="T58" fmla="*/ 11 w 60"/>
                <a:gd name="T59" fmla="*/ 49 h 56"/>
                <a:gd name="T60" fmla="*/ 15 w 60"/>
                <a:gd name="T61" fmla="*/ 52 h 56"/>
                <a:gd name="T62" fmla="*/ 17 w 60"/>
                <a:gd name="T63" fmla="*/ 55 h 56"/>
                <a:gd name="T64" fmla="*/ 21 w 60"/>
                <a:gd name="T65" fmla="*/ 56 h 56"/>
                <a:gd name="T66" fmla="*/ 28 w 60"/>
                <a:gd name="T67" fmla="*/ 55 h 56"/>
                <a:gd name="T68" fmla="*/ 32 w 60"/>
                <a:gd name="T69" fmla="*/ 48 h 56"/>
                <a:gd name="T70" fmla="*/ 33 w 60"/>
                <a:gd name="T71" fmla="*/ 46 h 56"/>
                <a:gd name="T72" fmla="*/ 36 w 60"/>
                <a:gd name="T73" fmla="*/ 43 h 56"/>
                <a:gd name="T74" fmla="*/ 38 w 60"/>
                <a:gd name="T75" fmla="*/ 43 h 56"/>
                <a:gd name="T76" fmla="*/ 41 w 60"/>
                <a:gd name="T77" fmla="*/ 42 h 56"/>
                <a:gd name="T78" fmla="*/ 46 w 60"/>
                <a:gd name="T79" fmla="*/ 40 h 56"/>
                <a:gd name="T80" fmla="*/ 46 w 60"/>
                <a:gd name="T81" fmla="*/ 40 h 56"/>
                <a:gd name="T82" fmla="*/ 49 w 60"/>
                <a:gd name="T83" fmla="*/ 42 h 56"/>
                <a:gd name="T84" fmla="*/ 50 w 60"/>
                <a:gd name="T85" fmla="*/ 43 h 56"/>
                <a:gd name="T86" fmla="*/ 51 w 60"/>
                <a:gd name="T87" fmla="*/ 43 h 56"/>
                <a:gd name="T88" fmla="*/ 51 w 60"/>
                <a:gd name="T89" fmla="*/ 43 h 56"/>
                <a:gd name="T90" fmla="*/ 52 w 60"/>
                <a:gd name="T91" fmla="*/ 43 h 56"/>
                <a:gd name="T92" fmla="*/ 53 w 60"/>
                <a:gd name="T93" fmla="*/ 43 h 56"/>
                <a:gd name="T94" fmla="*/ 55 w 60"/>
                <a:gd name="T95" fmla="*/ 43 h 56"/>
                <a:gd name="T96" fmla="*/ 56 w 60"/>
                <a:gd name="T97" fmla="*/ 43 h 56"/>
                <a:gd name="T98" fmla="*/ 56 w 60"/>
                <a:gd name="T99" fmla="*/ 43 h 56"/>
                <a:gd name="T100" fmla="*/ 59 w 60"/>
                <a:gd name="T10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56">
                  <a:moveTo>
                    <a:pt x="59" y="23"/>
                  </a:moveTo>
                  <a:cubicBezTo>
                    <a:pt x="59" y="22"/>
                    <a:pt x="59" y="22"/>
                    <a:pt x="59" y="21"/>
                  </a:cubicBezTo>
                  <a:cubicBezTo>
                    <a:pt x="58" y="18"/>
                    <a:pt x="57" y="13"/>
                    <a:pt x="55" y="10"/>
                  </a:cubicBezTo>
                  <a:cubicBezTo>
                    <a:pt x="54" y="9"/>
                    <a:pt x="54" y="9"/>
                    <a:pt x="53" y="8"/>
                  </a:cubicBezTo>
                  <a:cubicBezTo>
                    <a:pt x="52" y="7"/>
                    <a:pt x="51" y="6"/>
                    <a:pt x="51" y="5"/>
                  </a:cubicBezTo>
                  <a:cubicBezTo>
                    <a:pt x="50" y="5"/>
                    <a:pt x="50" y="4"/>
                    <a:pt x="50" y="3"/>
                  </a:cubicBezTo>
                  <a:cubicBezTo>
                    <a:pt x="50" y="3"/>
                    <a:pt x="50" y="2"/>
                    <a:pt x="49" y="2"/>
                  </a:cubicBezTo>
                  <a:cubicBezTo>
                    <a:pt x="49" y="0"/>
                    <a:pt x="49" y="0"/>
                    <a:pt x="49" y="0"/>
                  </a:cubicBezTo>
                  <a:cubicBezTo>
                    <a:pt x="47" y="0"/>
                    <a:pt x="47" y="0"/>
                    <a:pt x="47" y="0"/>
                  </a:cubicBezTo>
                  <a:cubicBezTo>
                    <a:pt x="47" y="0"/>
                    <a:pt x="46" y="0"/>
                    <a:pt x="46" y="1"/>
                  </a:cubicBezTo>
                  <a:cubicBezTo>
                    <a:pt x="44" y="1"/>
                    <a:pt x="43" y="3"/>
                    <a:pt x="42" y="5"/>
                  </a:cubicBezTo>
                  <a:cubicBezTo>
                    <a:pt x="41" y="6"/>
                    <a:pt x="40" y="7"/>
                    <a:pt x="40" y="8"/>
                  </a:cubicBezTo>
                  <a:cubicBezTo>
                    <a:pt x="38" y="10"/>
                    <a:pt x="36" y="12"/>
                    <a:pt x="33" y="12"/>
                  </a:cubicBezTo>
                  <a:cubicBezTo>
                    <a:pt x="33" y="12"/>
                    <a:pt x="33" y="12"/>
                    <a:pt x="33" y="12"/>
                  </a:cubicBezTo>
                  <a:cubicBezTo>
                    <a:pt x="33" y="12"/>
                    <a:pt x="32" y="11"/>
                    <a:pt x="31" y="11"/>
                  </a:cubicBezTo>
                  <a:cubicBezTo>
                    <a:pt x="31" y="10"/>
                    <a:pt x="31" y="9"/>
                    <a:pt x="31" y="9"/>
                  </a:cubicBezTo>
                  <a:cubicBezTo>
                    <a:pt x="30" y="7"/>
                    <a:pt x="30" y="7"/>
                    <a:pt x="30" y="7"/>
                  </a:cubicBezTo>
                  <a:cubicBezTo>
                    <a:pt x="28" y="7"/>
                    <a:pt x="28" y="7"/>
                    <a:pt x="28" y="7"/>
                  </a:cubicBezTo>
                  <a:cubicBezTo>
                    <a:pt x="27" y="7"/>
                    <a:pt x="26" y="8"/>
                    <a:pt x="25" y="8"/>
                  </a:cubicBezTo>
                  <a:cubicBezTo>
                    <a:pt x="25" y="8"/>
                    <a:pt x="24" y="8"/>
                    <a:pt x="24" y="8"/>
                  </a:cubicBezTo>
                  <a:cubicBezTo>
                    <a:pt x="24" y="8"/>
                    <a:pt x="24" y="8"/>
                    <a:pt x="24" y="8"/>
                  </a:cubicBezTo>
                  <a:cubicBezTo>
                    <a:pt x="23" y="8"/>
                    <a:pt x="23" y="8"/>
                    <a:pt x="23" y="8"/>
                  </a:cubicBezTo>
                  <a:cubicBezTo>
                    <a:pt x="20" y="10"/>
                    <a:pt x="10" y="14"/>
                    <a:pt x="9" y="22"/>
                  </a:cubicBezTo>
                  <a:cubicBezTo>
                    <a:pt x="8" y="24"/>
                    <a:pt x="9" y="27"/>
                    <a:pt x="9" y="29"/>
                  </a:cubicBezTo>
                  <a:cubicBezTo>
                    <a:pt x="10" y="34"/>
                    <a:pt x="10" y="37"/>
                    <a:pt x="6" y="39"/>
                  </a:cubicBezTo>
                  <a:cubicBezTo>
                    <a:pt x="2" y="42"/>
                    <a:pt x="0" y="45"/>
                    <a:pt x="2" y="51"/>
                  </a:cubicBezTo>
                  <a:cubicBezTo>
                    <a:pt x="3" y="54"/>
                    <a:pt x="3" y="54"/>
                    <a:pt x="3" y="54"/>
                  </a:cubicBezTo>
                  <a:cubicBezTo>
                    <a:pt x="5" y="51"/>
                    <a:pt x="5" y="51"/>
                    <a:pt x="5" y="51"/>
                  </a:cubicBezTo>
                  <a:cubicBezTo>
                    <a:pt x="7" y="50"/>
                    <a:pt x="9" y="49"/>
                    <a:pt x="10" y="49"/>
                  </a:cubicBezTo>
                  <a:cubicBezTo>
                    <a:pt x="10" y="49"/>
                    <a:pt x="10" y="49"/>
                    <a:pt x="11" y="49"/>
                  </a:cubicBezTo>
                  <a:cubicBezTo>
                    <a:pt x="13" y="49"/>
                    <a:pt x="14" y="50"/>
                    <a:pt x="15" y="52"/>
                  </a:cubicBezTo>
                  <a:cubicBezTo>
                    <a:pt x="16" y="53"/>
                    <a:pt x="16" y="54"/>
                    <a:pt x="17" y="55"/>
                  </a:cubicBezTo>
                  <a:cubicBezTo>
                    <a:pt x="18" y="56"/>
                    <a:pt x="20" y="56"/>
                    <a:pt x="21" y="56"/>
                  </a:cubicBezTo>
                  <a:cubicBezTo>
                    <a:pt x="23" y="56"/>
                    <a:pt x="25" y="56"/>
                    <a:pt x="28" y="55"/>
                  </a:cubicBezTo>
                  <a:cubicBezTo>
                    <a:pt x="32" y="54"/>
                    <a:pt x="32" y="51"/>
                    <a:pt x="32" y="48"/>
                  </a:cubicBezTo>
                  <a:cubicBezTo>
                    <a:pt x="32" y="48"/>
                    <a:pt x="32" y="47"/>
                    <a:pt x="33" y="46"/>
                  </a:cubicBezTo>
                  <a:cubicBezTo>
                    <a:pt x="33" y="44"/>
                    <a:pt x="34" y="43"/>
                    <a:pt x="36" y="43"/>
                  </a:cubicBezTo>
                  <a:cubicBezTo>
                    <a:pt x="37" y="43"/>
                    <a:pt x="38" y="43"/>
                    <a:pt x="38" y="43"/>
                  </a:cubicBezTo>
                  <a:cubicBezTo>
                    <a:pt x="39" y="43"/>
                    <a:pt x="40" y="42"/>
                    <a:pt x="41" y="42"/>
                  </a:cubicBezTo>
                  <a:cubicBezTo>
                    <a:pt x="43" y="41"/>
                    <a:pt x="44" y="40"/>
                    <a:pt x="46" y="40"/>
                  </a:cubicBezTo>
                  <a:cubicBezTo>
                    <a:pt x="46" y="40"/>
                    <a:pt x="46" y="40"/>
                    <a:pt x="46" y="40"/>
                  </a:cubicBezTo>
                  <a:cubicBezTo>
                    <a:pt x="48" y="41"/>
                    <a:pt x="48" y="41"/>
                    <a:pt x="49" y="42"/>
                  </a:cubicBezTo>
                  <a:cubicBezTo>
                    <a:pt x="49" y="42"/>
                    <a:pt x="50" y="42"/>
                    <a:pt x="50" y="43"/>
                  </a:cubicBezTo>
                  <a:cubicBezTo>
                    <a:pt x="51" y="43"/>
                    <a:pt x="51" y="43"/>
                    <a:pt x="51" y="43"/>
                  </a:cubicBezTo>
                  <a:cubicBezTo>
                    <a:pt x="51" y="43"/>
                    <a:pt x="51" y="43"/>
                    <a:pt x="51" y="43"/>
                  </a:cubicBezTo>
                  <a:cubicBezTo>
                    <a:pt x="52" y="43"/>
                    <a:pt x="52" y="43"/>
                    <a:pt x="52" y="43"/>
                  </a:cubicBezTo>
                  <a:cubicBezTo>
                    <a:pt x="52" y="43"/>
                    <a:pt x="53" y="43"/>
                    <a:pt x="53" y="43"/>
                  </a:cubicBezTo>
                  <a:cubicBezTo>
                    <a:pt x="54" y="43"/>
                    <a:pt x="54" y="43"/>
                    <a:pt x="55" y="43"/>
                  </a:cubicBezTo>
                  <a:cubicBezTo>
                    <a:pt x="56" y="43"/>
                    <a:pt x="56" y="43"/>
                    <a:pt x="56" y="43"/>
                  </a:cubicBezTo>
                  <a:cubicBezTo>
                    <a:pt x="56" y="43"/>
                    <a:pt x="56" y="43"/>
                    <a:pt x="56" y="43"/>
                  </a:cubicBezTo>
                  <a:cubicBezTo>
                    <a:pt x="60" y="42"/>
                    <a:pt x="60" y="36"/>
                    <a:pt x="59" y="23"/>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6" name="Freeform 37"/>
            <p:cNvSpPr>
              <a:spLocks noEditPoints="1"/>
            </p:cNvSpPr>
            <p:nvPr/>
          </p:nvSpPr>
          <p:spPr bwMode="auto">
            <a:xfrm>
              <a:off x="2409594" y="226586"/>
              <a:ext cx="233249" cy="443815"/>
            </a:xfrm>
            <a:custGeom>
              <a:avLst/>
              <a:gdLst>
                <a:gd name="T0" fmla="*/ 111 w 115"/>
                <a:gd name="T1" fmla="*/ 156 h 238"/>
                <a:gd name="T2" fmla="*/ 110 w 115"/>
                <a:gd name="T3" fmla="*/ 136 h 238"/>
                <a:gd name="T4" fmla="*/ 107 w 115"/>
                <a:gd name="T5" fmla="*/ 134 h 238"/>
                <a:gd name="T6" fmla="*/ 102 w 115"/>
                <a:gd name="T7" fmla="*/ 128 h 238"/>
                <a:gd name="T8" fmla="*/ 98 w 115"/>
                <a:gd name="T9" fmla="*/ 122 h 238"/>
                <a:gd name="T10" fmla="*/ 102 w 115"/>
                <a:gd name="T11" fmla="*/ 121 h 238"/>
                <a:gd name="T12" fmla="*/ 94 w 115"/>
                <a:gd name="T13" fmla="*/ 114 h 238"/>
                <a:gd name="T14" fmla="*/ 90 w 115"/>
                <a:gd name="T15" fmla="*/ 113 h 238"/>
                <a:gd name="T16" fmla="*/ 85 w 115"/>
                <a:gd name="T17" fmla="*/ 120 h 238"/>
                <a:gd name="T18" fmla="*/ 79 w 115"/>
                <a:gd name="T19" fmla="*/ 119 h 238"/>
                <a:gd name="T20" fmla="*/ 75 w 115"/>
                <a:gd name="T21" fmla="*/ 103 h 238"/>
                <a:gd name="T22" fmla="*/ 88 w 115"/>
                <a:gd name="T23" fmla="*/ 92 h 238"/>
                <a:gd name="T24" fmla="*/ 95 w 115"/>
                <a:gd name="T25" fmla="*/ 86 h 238"/>
                <a:gd name="T26" fmla="*/ 98 w 115"/>
                <a:gd name="T27" fmla="*/ 81 h 238"/>
                <a:gd name="T28" fmla="*/ 101 w 115"/>
                <a:gd name="T29" fmla="*/ 71 h 238"/>
                <a:gd name="T30" fmla="*/ 93 w 115"/>
                <a:gd name="T31" fmla="*/ 53 h 238"/>
                <a:gd name="T32" fmla="*/ 85 w 115"/>
                <a:gd name="T33" fmla="*/ 41 h 238"/>
                <a:gd name="T34" fmla="*/ 89 w 115"/>
                <a:gd name="T35" fmla="*/ 33 h 238"/>
                <a:gd name="T36" fmla="*/ 98 w 115"/>
                <a:gd name="T37" fmla="*/ 22 h 238"/>
                <a:gd name="T38" fmla="*/ 100 w 115"/>
                <a:gd name="T39" fmla="*/ 12 h 238"/>
                <a:gd name="T40" fmla="*/ 97 w 115"/>
                <a:gd name="T41" fmla="*/ 9 h 238"/>
                <a:gd name="T42" fmla="*/ 89 w 115"/>
                <a:gd name="T43" fmla="*/ 14 h 238"/>
                <a:gd name="T44" fmla="*/ 83 w 115"/>
                <a:gd name="T45" fmla="*/ 18 h 238"/>
                <a:gd name="T46" fmla="*/ 77 w 115"/>
                <a:gd name="T47" fmla="*/ 16 h 238"/>
                <a:gd name="T48" fmla="*/ 74 w 115"/>
                <a:gd name="T49" fmla="*/ 4 h 238"/>
                <a:gd name="T50" fmla="*/ 68 w 115"/>
                <a:gd name="T51" fmla="*/ 2 h 238"/>
                <a:gd name="T52" fmla="*/ 54 w 115"/>
                <a:gd name="T53" fmla="*/ 2 h 238"/>
                <a:gd name="T54" fmla="*/ 44 w 115"/>
                <a:gd name="T55" fmla="*/ 5 h 238"/>
                <a:gd name="T56" fmla="*/ 34 w 115"/>
                <a:gd name="T57" fmla="*/ 13 h 238"/>
                <a:gd name="T58" fmla="*/ 31 w 115"/>
                <a:gd name="T59" fmla="*/ 19 h 238"/>
                <a:gd name="T60" fmla="*/ 25 w 115"/>
                <a:gd name="T61" fmla="*/ 25 h 238"/>
                <a:gd name="T62" fmla="*/ 23 w 115"/>
                <a:gd name="T63" fmla="*/ 27 h 238"/>
                <a:gd name="T64" fmla="*/ 23 w 115"/>
                <a:gd name="T65" fmla="*/ 31 h 238"/>
                <a:gd name="T66" fmla="*/ 22 w 115"/>
                <a:gd name="T67" fmla="*/ 48 h 238"/>
                <a:gd name="T68" fmla="*/ 24 w 115"/>
                <a:gd name="T69" fmla="*/ 69 h 238"/>
                <a:gd name="T70" fmla="*/ 26 w 115"/>
                <a:gd name="T71" fmla="*/ 75 h 238"/>
                <a:gd name="T72" fmla="*/ 22 w 115"/>
                <a:gd name="T73" fmla="*/ 84 h 238"/>
                <a:gd name="T74" fmla="*/ 15 w 115"/>
                <a:gd name="T75" fmla="*/ 97 h 238"/>
                <a:gd name="T76" fmla="*/ 9 w 115"/>
                <a:gd name="T77" fmla="*/ 104 h 238"/>
                <a:gd name="T78" fmla="*/ 0 w 115"/>
                <a:gd name="T79" fmla="*/ 116 h 238"/>
                <a:gd name="T80" fmla="*/ 4 w 115"/>
                <a:gd name="T81" fmla="*/ 125 h 238"/>
                <a:gd name="T82" fmla="*/ 6 w 115"/>
                <a:gd name="T83" fmla="*/ 130 h 238"/>
                <a:gd name="T84" fmla="*/ 12 w 115"/>
                <a:gd name="T85" fmla="*/ 140 h 238"/>
                <a:gd name="T86" fmla="*/ 23 w 115"/>
                <a:gd name="T87" fmla="*/ 155 h 238"/>
                <a:gd name="T88" fmla="*/ 44 w 115"/>
                <a:gd name="T89" fmla="*/ 175 h 238"/>
                <a:gd name="T90" fmla="*/ 66 w 115"/>
                <a:gd name="T91" fmla="*/ 233 h 238"/>
                <a:gd name="T92" fmla="*/ 72 w 115"/>
                <a:gd name="T93" fmla="*/ 225 h 238"/>
                <a:gd name="T94" fmla="*/ 77 w 115"/>
                <a:gd name="T95" fmla="*/ 205 h 238"/>
                <a:gd name="T96" fmla="*/ 75 w 115"/>
                <a:gd name="T97" fmla="*/ 196 h 238"/>
                <a:gd name="T98" fmla="*/ 81 w 115"/>
                <a:gd name="T99" fmla="*/ 188 h 238"/>
                <a:gd name="T100" fmla="*/ 87 w 115"/>
                <a:gd name="T101" fmla="*/ 183 h 238"/>
                <a:gd name="T102" fmla="*/ 93 w 115"/>
                <a:gd name="T103" fmla="*/ 177 h 238"/>
                <a:gd name="T104" fmla="*/ 104 w 115"/>
                <a:gd name="T105" fmla="*/ 169 h 238"/>
                <a:gd name="T106" fmla="*/ 110 w 115"/>
                <a:gd name="T107" fmla="*/ 167 h 238"/>
                <a:gd name="T108" fmla="*/ 92 w 115"/>
                <a:gd name="T109" fmla="*/ 125 h 238"/>
                <a:gd name="T110" fmla="*/ 91 w 115"/>
                <a:gd name="T111" fmla="*/ 12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238">
                  <a:moveTo>
                    <a:pt x="112" y="160"/>
                  </a:moveTo>
                  <a:cubicBezTo>
                    <a:pt x="112" y="160"/>
                    <a:pt x="112" y="159"/>
                    <a:pt x="112" y="159"/>
                  </a:cubicBezTo>
                  <a:cubicBezTo>
                    <a:pt x="111" y="158"/>
                    <a:pt x="111" y="158"/>
                    <a:pt x="111" y="156"/>
                  </a:cubicBezTo>
                  <a:cubicBezTo>
                    <a:pt x="111" y="151"/>
                    <a:pt x="111" y="145"/>
                    <a:pt x="112" y="139"/>
                  </a:cubicBezTo>
                  <a:cubicBezTo>
                    <a:pt x="112" y="136"/>
                    <a:pt x="112" y="136"/>
                    <a:pt x="112" y="136"/>
                  </a:cubicBezTo>
                  <a:cubicBezTo>
                    <a:pt x="110" y="136"/>
                    <a:pt x="110" y="136"/>
                    <a:pt x="110" y="136"/>
                  </a:cubicBezTo>
                  <a:cubicBezTo>
                    <a:pt x="110" y="136"/>
                    <a:pt x="110" y="136"/>
                    <a:pt x="110" y="136"/>
                  </a:cubicBezTo>
                  <a:cubicBezTo>
                    <a:pt x="109" y="136"/>
                    <a:pt x="109" y="136"/>
                    <a:pt x="109" y="136"/>
                  </a:cubicBezTo>
                  <a:cubicBezTo>
                    <a:pt x="108" y="135"/>
                    <a:pt x="108" y="134"/>
                    <a:pt x="107" y="134"/>
                  </a:cubicBezTo>
                  <a:cubicBezTo>
                    <a:pt x="106" y="133"/>
                    <a:pt x="105" y="133"/>
                    <a:pt x="105" y="133"/>
                  </a:cubicBezTo>
                  <a:cubicBezTo>
                    <a:pt x="104" y="133"/>
                    <a:pt x="104" y="133"/>
                    <a:pt x="104" y="132"/>
                  </a:cubicBezTo>
                  <a:cubicBezTo>
                    <a:pt x="103" y="132"/>
                    <a:pt x="102" y="130"/>
                    <a:pt x="102" y="128"/>
                  </a:cubicBezTo>
                  <a:cubicBezTo>
                    <a:pt x="102" y="128"/>
                    <a:pt x="102" y="127"/>
                    <a:pt x="102" y="127"/>
                  </a:cubicBezTo>
                  <a:cubicBezTo>
                    <a:pt x="102" y="126"/>
                    <a:pt x="102" y="125"/>
                    <a:pt x="100" y="123"/>
                  </a:cubicBezTo>
                  <a:cubicBezTo>
                    <a:pt x="100" y="123"/>
                    <a:pt x="98" y="122"/>
                    <a:pt x="98" y="122"/>
                  </a:cubicBezTo>
                  <a:cubicBezTo>
                    <a:pt x="98" y="122"/>
                    <a:pt x="98" y="122"/>
                    <a:pt x="98" y="122"/>
                  </a:cubicBezTo>
                  <a:cubicBezTo>
                    <a:pt x="98" y="122"/>
                    <a:pt x="99" y="121"/>
                    <a:pt x="99" y="121"/>
                  </a:cubicBezTo>
                  <a:cubicBezTo>
                    <a:pt x="102" y="121"/>
                    <a:pt x="102" y="121"/>
                    <a:pt x="102" y="121"/>
                  </a:cubicBezTo>
                  <a:cubicBezTo>
                    <a:pt x="101" y="119"/>
                    <a:pt x="101" y="119"/>
                    <a:pt x="101" y="119"/>
                  </a:cubicBezTo>
                  <a:cubicBezTo>
                    <a:pt x="101" y="117"/>
                    <a:pt x="100" y="116"/>
                    <a:pt x="98" y="114"/>
                  </a:cubicBezTo>
                  <a:cubicBezTo>
                    <a:pt x="96" y="114"/>
                    <a:pt x="95" y="114"/>
                    <a:pt x="94" y="114"/>
                  </a:cubicBezTo>
                  <a:cubicBezTo>
                    <a:pt x="93" y="114"/>
                    <a:pt x="93" y="114"/>
                    <a:pt x="92" y="113"/>
                  </a:cubicBezTo>
                  <a:cubicBezTo>
                    <a:pt x="92" y="113"/>
                    <a:pt x="92" y="113"/>
                    <a:pt x="92" y="113"/>
                  </a:cubicBezTo>
                  <a:cubicBezTo>
                    <a:pt x="91" y="113"/>
                    <a:pt x="91" y="113"/>
                    <a:pt x="90" y="113"/>
                  </a:cubicBezTo>
                  <a:cubicBezTo>
                    <a:pt x="90" y="113"/>
                    <a:pt x="88" y="113"/>
                    <a:pt x="87" y="115"/>
                  </a:cubicBezTo>
                  <a:cubicBezTo>
                    <a:pt x="87" y="117"/>
                    <a:pt x="87" y="118"/>
                    <a:pt x="88" y="119"/>
                  </a:cubicBezTo>
                  <a:cubicBezTo>
                    <a:pt x="87" y="120"/>
                    <a:pt x="86" y="120"/>
                    <a:pt x="85" y="120"/>
                  </a:cubicBezTo>
                  <a:cubicBezTo>
                    <a:pt x="84" y="121"/>
                    <a:pt x="84" y="121"/>
                    <a:pt x="83" y="121"/>
                  </a:cubicBezTo>
                  <a:cubicBezTo>
                    <a:pt x="82" y="121"/>
                    <a:pt x="82" y="121"/>
                    <a:pt x="81" y="120"/>
                  </a:cubicBezTo>
                  <a:cubicBezTo>
                    <a:pt x="81" y="120"/>
                    <a:pt x="80" y="119"/>
                    <a:pt x="79" y="119"/>
                  </a:cubicBezTo>
                  <a:cubicBezTo>
                    <a:pt x="78" y="118"/>
                    <a:pt x="76" y="117"/>
                    <a:pt x="75" y="115"/>
                  </a:cubicBezTo>
                  <a:cubicBezTo>
                    <a:pt x="74" y="113"/>
                    <a:pt x="72" y="110"/>
                    <a:pt x="72" y="107"/>
                  </a:cubicBezTo>
                  <a:cubicBezTo>
                    <a:pt x="71" y="105"/>
                    <a:pt x="72" y="104"/>
                    <a:pt x="75" y="103"/>
                  </a:cubicBezTo>
                  <a:cubicBezTo>
                    <a:pt x="76" y="102"/>
                    <a:pt x="76" y="102"/>
                    <a:pt x="76" y="102"/>
                  </a:cubicBezTo>
                  <a:cubicBezTo>
                    <a:pt x="79" y="100"/>
                    <a:pt x="82" y="97"/>
                    <a:pt x="85" y="95"/>
                  </a:cubicBezTo>
                  <a:cubicBezTo>
                    <a:pt x="86" y="94"/>
                    <a:pt x="87" y="93"/>
                    <a:pt x="88" y="92"/>
                  </a:cubicBezTo>
                  <a:cubicBezTo>
                    <a:pt x="89" y="91"/>
                    <a:pt x="91" y="89"/>
                    <a:pt x="92" y="88"/>
                  </a:cubicBezTo>
                  <a:cubicBezTo>
                    <a:pt x="92" y="88"/>
                    <a:pt x="92" y="88"/>
                    <a:pt x="93" y="88"/>
                  </a:cubicBezTo>
                  <a:cubicBezTo>
                    <a:pt x="93" y="88"/>
                    <a:pt x="94" y="87"/>
                    <a:pt x="95" y="86"/>
                  </a:cubicBezTo>
                  <a:cubicBezTo>
                    <a:pt x="95" y="86"/>
                    <a:pt x="95" y="85"/>
                    <a:pt x="95" y="84"/>
                  </a:cubicBezTo>
                  <a:cubicBezTo>
                    <a:pt x="96" y="84"/>
                    <a:pt x="96" y="84"/>
                    <a:pt x="96" y="84"/>
                  </a:cubicBezTo>
                  <a:cubicBezTo>
                    <a:pt x="97" y="83"/>
                    <a:pt x="98" y="82"/>
                    <a:pt x="98" y="81"/>
                  </a:cubicBezTo>
                  <a:cubicBezTo>
                    <a:pt x="98" y="80"/>
                    <a:pt x="99" y="79"/>
                    <a:pt x="99" y="78"/>
                  </a:cubicBezTo>
                  <a:cubicBezTo>
                    <a:pt x="99" y="77"/>
                    <a:pt x="100" y="77"/>
                    <a:pt x="100" y="76"/>
                  </a:cubicBezTo>
                  <a:cubicBezTo>
                    <a:pt x="101" y="74"/>
                    <a:pt x="101" y="72"/>
                    <a:pt x="101" y="71"/>
                  </a:cubicBezTo>
                  <a:cubicBezTo>
                    <a:pt x="101" y="70"/>
                    <a:pt x="101" y="70"/>
                    <a:pt x="101" y="70"/>
                  </a:cubicBezTo>
                  <a:cubicBezTo>
                    <a:pt x="101" y="67"/>
                    <a:pt x="101" y="63"/>
                    <a:pt x="99" y="59"/>
                  </a:cubicBezTo>
                  <a:cubicBezTo>
                    <a:pt x="98" y="56"/>
                    <a:pt x="96" y="54"/>
                    <a:pt x="93" y="53"/>
                  </a:cubicBezTo>
                  <a:cubicBezTo>
                    <a:pt x="91" y="51"/>
                    <a:pt x="91" y="51"/>
                    <a:pt x="91" y="51"/>
                  </a:cubicBezTo>
                  <a:cubicBezTo>
                    <a:pt x="90" y="50"/>
                    <a:pt x="88" y="49"/>
                    <a:pt x="87" y="48"/>
                  </a:cubicBezTo>
                  <a:cubicBezTo>
                    <a:pt x="85" y="46"/>
                    <a:pt x="85" y="44"/>
                    <a:pt x="85" y="41"/>
                  </a:cubicBezTo>
                  <a:cubicBezTo>
                    <a:pt x="85" y="40"/>
                    <a:pt x="85" y="40"/>
                    <a:pt x="85" y="40"/>
                  </a:cubicBezTo>
                  <a:cubicBezTo>
                    <a:pt x="85" y="36"/>
                    <a:pt x="85" y="36"/>
                    <a:pt x="88" y="34"/>
                  </a:cubicBezTo>
                  <a:cubicBezTo>
                    <a:pt x="88" y="33"/>
                    <a:pt x="89" y="33"/>
                    <a:pt x="89" y="33"/>
                  </a:cubicBezTo>
                  <a:cubicBezTo>
                    <a:pt x="90" y="33"/>
                    <a:pt x="91" y="32"/>
                    <a:pt x="92" y="32"/>
                  </a:cubicBezTo>
                  <a:cubicBezTo>
                    <a:pt x="94" y="30"/>
                    <a:pt x="95" y="28"/>
                    <a:pt x="96" y="25"/>
                  </a:cubicBezTo>
                  <a:cubicBezTo>
                    <a:pt x="97" y="24"/>
                    <a:pt x="97" y="23"/>
                    <a:pt x="98" y="22"/>
                  </a:cubicBezTo>
                  <a:cubicBezTo>
                    <a:pt x="98" y="22"/>
                    <a:pt x="98" y="22"/>
                    <a:pt x="99" y="21"/>
                  </a:cubicBezTo>
                  <a:cubicBezTo>
                    <a:pt x="100" y="20"/>
                    <a:pt x="101" y="19"/>
                    <a:pt x="101" y="18"/>
                  </a:cubicBezTo>
                  <a:cubicBezTo>
                    <a:pt x="102" y="16"/>
                    <a:pt x="101" y="13"/>
                    <a:pt x="100" y="12"/>
                  </a:cubicBezTo>
                  <a:cubicBezTo>
                    <a:pt x="100" y="11"/>
                    <a:pt x="100" y="10"/>
                    <a:pt x="99" y="10"/>
                  </a:cubicBezTo>
                  <a:cubicBezTo>
                    <a:pt x="99" y="8"/>
                    <a:pt x="99" y="8"/>
                    <a:pt x="99" y="8"/>
                  </a:cubicBezTo>
                  <a:cubicBezTo>
                    <a:pt x="97" y="9"/>
                    <a:pt x="97" y="9"/>
                    <a:pt x="97" y="9"/>
                  </a:cubicBezTo>
                  <a:cubicBezTo>
                    <a:pt x="96" y="9"/>
                    <a:pt x="95" y="9"/>
                    <a:pt x="94" y="10"/>
                  </a:cubicBezTo>
                  <a:cubicBezTo>
                    <a:pt x="93" y="11"/>
                    <a:pt x="92" y="11"/>
                    <a:pt x="92" y="12"/>
                  </a:cubicBezTo>
                  <a:cubicBezTo>
                    <a:pt x="91" y="12"/>
                    <a:pt x="90" y="13"/>
                    <a:pt x="89" y="14"/>
                  </a:cubicBezTo>
                  <a:cubicBezTo>
                    <a:pt x="89" y="14"/>
                    <a:pt x="88" y="15"/>
                    <a:pt x="87" y="15"/>
                  </a:cubicBezTo>
                  <a:cubicBezTo>
                    <a:pt x="86" y="16"/>
                    <a:pt x="85" y="16"/>
                    <a:pt x="84" y="17"/>
                  </a:cubicBezTo>
                  <a:cubicBezTo>
                    <a:pt x="83" y="18"/>
                    <a:pt x="83" y="18"/>
                    <a:pt x="83" y="18"/>
                  </a:cubicBezTo>
                  <a:cubicBezTo>
                    <a:pt x="83" y="19"/>
                    <a:pt x="81" y="20"/>
                    <a:pt x="80" y="21"/>
                  </a:cubicBezTo>
                  <a:cubicBezTo>
                    <a:pt x="80" y="21"/>
                    <a:pt x="79" y="20"/>
                    <a:pt x="79" y="19"/>
                  </a:cubicBezTo>
                  <a:cubicBezTo>
                    <a:pt x="78" y="18"/>
                    <a:pt x="78" y="17"/>
                    <a:pt x="77" y="16"/>
                  </a:cubicBezTo>
                  <a:cubicBezTo>
                    <a:pt x="76" y="13"/>
                    <a:pt x="75" y="11"/>
                    <a:pt x="77" y="10"/>
                  </a:cubicBezTo>
                  <a:cubicBezTo>
                    <a:pt x="77" y="9"/>
                    <a:pt x="78" y="7"/>
                    <a:pt x="78" y="6"/>
                  </a:cubicBezTo>
                  <a:cubicBezTo>
                    <a:pt x="77" y="5"/>
                    <a:pt x="76" y="4"/>
                    <a:pt x="74" y="4"/>
                  </a:cubicBezTo>
                  <a:cubicBezTo>
                    <a:pt x="73" y="3"/>
                    <a:pt x="72" y="3"/>
                    <a:pt x="71" y="3"/>
                  </a:cubicBezTo>
                  <a:cubicBezTo>
                    <a:pt x="70" y="3"/>
                    <a:pt x="69" y="3"/>
                    <a:pt x="69" y="3"/>
                  </a:cubicBezTo>
                  <a:cubicBezTo>
                    <a:pt x="68" y="3"/>
                    <a:pt x="68" y="2"/>
                    <a:pt x="68" y="2"/>
                  </a:cubicBezTo>
                  <a:cubicBezTo>
                    <a:pt x="67" y="0"/>
                    <a:pt x="65" y="0"/>
                    <a:pt x="63" y="0"/>
                  </a:cubicBezTo>
                  <a:cubicBezTo>
                    <a:pt x="61" y="0"/>
                    <a:pt x="57" y="1"/>
                    <a:pt x="56" y="1"/>
                  </a:cubicBezTo>
                  <a:cubicBezTo>
                    <a:pt x="56" y="1"/>
                    <a:pt x="55" y="1"/>
                    <a:pt x="54" y="2"/>
                  </a:cubicBezTo>
                  <a:cubicBezTo>
                    <a:pt x="53" y="2"/>
                    <a:pt x="52" y="3"/>
                    <a:pt x="50" y="3"/>
                  </a:cubicBezTo>
                  <a:cubicBezTo>
                    <a:pt x="50" y="4"/>
                    <a:pt x="49" y="4"/>
                    <a:pt x="48" y="4"/>
                  </a:cubicBezTo>
                  <a:cubicBezTo>
                    <a:pt x="47" y="4"/>
                    <a:pt x="46" y="4"/>
                    <a:pt x="44" y="5"/>
                  </a:cubicBezTo>
                  <a:cubicBezTo>
                    <a:pt x="43" y="6"/>
                    <a:pt x="42" y="7"/>
                    <a:pt x="41" y="8"/>
                  </a:cubicBezTo>
                  <a:cubicBezTo>
                    <a:pt x="39" y="10"/>
                    <a:pt x="37" y="12"/>
                    <a:pt x="35" y="12"/>
                  </a:cubicBezTo>
                  <a:cubicBezTo>
                    <a:pt x="34" y="13"/>
                    <a:pt x="34" y="13"/>
                    <a:pt x="34" y="13"/>
                  </a:cubicBezTo>
                  <a:cubicBezTo>
                    <a:pt x="33" y="13"/>
                    <a:pt x="33" y="13"/>
                    <a:pt x="33" y="13"/>
                  </a:cubicBezTo>
                  <a:cubicBezTo>
                    <a:pt x="32" y="15"/>
                    <a:pt x="32" y="15"/>
                    <a:pt x="32" y="15"/>
                  </a:cubicBezTo>
                  <a:cubicBezTo>
                    <a:pt x="32" y="16"/>
                    <a:pt x="32" y="18"/>
                    <a:pt x="31" y="19"/>
                  </a:cubicBezTo>
                  <a:cubicBezTo>
                    <a:pt x="30" y="20"/>
                    <a:pt x="29" y="20"/>
                    <a:pt x="28" y="21"/>
                  </a:cubicBezTo>
                  <a:cubicBezTo>
                    <a:pt x="28" y="22"/>
                    <a:pt x="27" y="23"/>
                    <a:pt x="26" y="23"/>
                  </a:cubicBezTo>
                  <a:cubicBezTo>
                    <a:pt x="26" y="24"/>
                    <a:pt x="25" y="24"/>
                    <a:pt x="25" y="25"/>
                  </a:cubicBezTo>
                  <a:cubicBezTo>
                    <a:pt x="25" y="25"/>
                    <a:pt x="25" y="26"/>
                    <a:pt x="25" y="26"/>
                  </a:cubicBezTo>
                  <a:cubicBezTo>
                    <a:pt x="24" y="26"/>
                    <a:pt x="24" y="27"/>
                    <a:pt x="23" y="27"/>
                  </a:cubicBezTo>
                  <a:cubicBezTo>
                    <a:pt x="23" y="27"/>
                    <a:pt x="23" y="27"/>
                    <a:pt x="23" y="27"/>
                  </a:cubicBezTo>
                  <a:cubicBezTo>
                    <a:pt x="22" y="29"/>
                    <a:pt x="22" y="29"/>
                    <a:pt x="22" y="29"/>
                  </a:cubicBezTo>
                  <a:cubicBezTo>
                    <a:pt x="23" y="30"/>
                    <a:pt x="23" y="30"/>
                    <a:pt x="23" y="30"/>
                  </a:cubicBezTo>
                  <a:cubicBezTo>
                    <a:pt x="23" y="30"/>
                    <a:pt x="23" y="30"/>
                    <a:pt x="23" y="31"/>
                  </a:cubicBezTo>
                  <a:cubicBezTo>
                    <a:pt x="24" y="32"/>
                    <a:pt x="24" y="33"/>
                    <a:pt x="24" y="34"/>
                  </a:cubicBezTo>
                  <a:cubicBezTo>
                    <a:pt x="25" y="37"/>
                    <a:pt x="24" y="40"/>
                    <a:pt x="23" y="42"/>
                  </a:cubicBezTo>
                  <a:cubicBezTo>
                    <a:pt x="23" y="44"/>
                    <a:pt x="22" y="46"/>
                    <a:pt x="22" y="48"/>
                  </a:cubicBezTo>
                  <a:cubicBezTo>
                    <a:pt x="22" y="50"/>
                    <a:pt x="22" y="53"/>
                    <a:pt x="23" y="55"/>
                  </a:cubicBezTo>
                  <a:cubicBezTo>
                    <a:pt x="23" y="57"/>
                    <a:pt x="24" y="59"/>
                    <a:pt x="23" y="62"/>
                  </a:cubicBezTo>
                  <a:cubicBezTo>
                    <a:pt x="23" y="64"/>
                    <a:pt x="23" y="67"/>
                    <a:pt x="24" y="69"/>
                  </a:cubicBezTo>
                  <a:cubicBezTo>
                    <a:pt x="25" y="69"/>
                    <a:pt x="25" y="69"/>
                    <a:pt x="25" y="70"/>
                  </a:cubicBezTo>
                  <a:cubicBezTo>
                    <a:pt x="26" y="70"/>
                    <a:pt x="26" y="70"/>
                    <a:pt x="26" y="71"/>
                  </a:cubicBezTo>
                  <a:cubicBezTo>
                    <a:pt x="27" y="72"/>
                    <a:pt x="26" y="74"/>
                    <a:pt x="26" y="75"/>
                  </a:cubicBezTo>
                  <a:cubicBezTo>
                    <a:pt x="25" y="75"/>
                    <a:pt x="25" y="76"/>
                    <a:pt x="24" y="77"/>
                  </a:cubicBezTo>
                  <a:cubicBezTo>
                    <a:pt x="24" y="78"/>
                    <a:pt x="23" y="79"/>
                    <a:pt x="22" y="81"/>
                  </a:cubicBezTo>
                  <a:cubicBezTo>
                    <a:pt x="22" y="82"/>
                    <a:pt x="22" y="83"/>
                    <a:pt x="22" y="84"/>
                  </a:cubicBezTo>
                  <a:cubicBezTo>
                    <a:pt x="22" y="86"/>
                    <a:pt x="22" y="87"/>
                    <a:pt x="22" y="88"/>
                  </a:cubicBezTo>
                  <a:cubicBezTo>
                    <a:pt x="22" y="90"/>
                    <a:pt x="19" y="94"/>
                    <a:pt x="18" y="95"/>
                  </a:cubicBezTo>
                  <a:cubicBezTo>
                    <a:pt x="17" y="96"/>
                    <a:pt x="16" y="96"/>
                    <a:pt x="15" y="97"/>
                  </a:cubicBezTo>
                  <a:cubicBezTo>
                    <a:pt x="14" y="97"/>
                    <a:pt x="13" y="98"/>
                    <a:pt x="12" y="98"/>
                  </a:cubicBezTo>
                  <a:cubicBezTo>
                    <a:pt x="11" y="99"/>
                    <a:pt x="11" y="100"/>
                    <a:pt x="10" y="101"/>
                  </a:cubicBezTo>
                  <a:cubicBezTo>
                    <a:pt x="10" y="102"/>
                    <a:pt x="9" y="103"/>
                    <a:pt x="9" y="104"/>
                  </a:cubicBezTo>
                  <a:cubicBezTo>
                    <a:pt x="8" y="105"/>
                    <a:pt x="7" y="106"/>
                    <a:pt x="5" y="107"/>
                  </a:cubicBezTo>
                  <a:cubicBezTo>
                    <a:pt x="5" y="107"/>
                    <a:pt x="4" y="108"/>
                    <a:pt x="3" y="108"/>
                  </a:cubicBezTo>
                  <a:cubicBezTo>
                    <a:pt x="0" y="111"/>
                    <a:pt x="0" y="112"/>
                    <a:pt x="0" y="116"/>
                  </a:cubicBezTo>
                  <a:cubicBezTo>
                    <a:pt x="0" y="118"/>
                    <a:pt x="1" y="119"/>
                    <a:pt x="2" y="121"/>
                  </a:cubicBezTo>
                  <a:cubicBezTo>
                    <a:pt x="2" y="122"/>
                    <a:pt x="3" y="122"/>
                    <a:pt x="3" y="123"/>
                  </a:cubicBezTo>
                  <a:cubicBezTo>
                    <a:pt x="3" y="124"/>
                    <a:pt x="3" y="124"/>
                    <a:pt x="4" y="125"/>
                  </a:cubicBezTo>
                  <a:cubicBezTo>
                    <a:pt x="4" y="126"/>
                    <a:pt x="4" y="127"/>
                    <a:pt x="4" y="127"/>
                  </a:cubicBezTo>
                  <a:cubicBezTo>
                    <a:pt x="5" y="128"/>
                    <a:pt x="5" y="128"/>
                    <a:pt x="5" y="128"/>
                  </a:cubicBezTo>
                  <a:cubicBezTo>
                    <a:pt x="6" y="129"/>
                    <a:pt x="6" y="129"/>
                    <a:pt x="6" y="130"/>
                  </a:cubicBezTo>
                  <a:cubicBezTo>
                    <a:pt x="7" y="131"/>
                    <a:pt x="7" y="132"/>
                    <a:pt x="7" y="134"/>
                  </a:cubicBezTo>
                  <a:cubicBezTo>
                    <a:pt x="7" y="135"/>
                    <a:pt x="7" y="137"/>
                    <a:pt x="8" y="138"/>
                  </a:cubicBezTo>
                  <a:cubicBezTo>
                    <a:pt x="8" y="139"/>
                    <a:pt x="10" y="139"/>
                    <a:pt x="12" y="140"/>
                  </a:cubicBezTo>
                  <a:cubicBezTo>
                    <a:pt x="13" y="140"/>
                    <a:pt x="14" y="140"/>
                    <a:pt x="15" y="141"/>
                  </a:cubicBezTo>
                  <a:cubicBezTo>
                    <a:pt x="18" y="143"/>
                    <a:pt x="19" y="145"/>
                    <a:pt x="21" y="147"/>
                  </a:cubicBezTo>
                  <a:cubicBezTo>
                    <a:pt x="23" y="150"/>
                    <a:pt x="23" y="152"/>
                    <a:pt x="23" y="155"/>
                  </a:cubicBezTo>
                  <a:cubicBezTo>
                    <a:pt x="23" y="158"/>
                    <a:pt x="24" y="161"/>
                    <a:pt x="27" y="163"/>
                  </a:cubicBezTo>
                  <a:cubicBezTo>
                    <a:pt x="29" y="165"/>
                    <a:pt x="31" y="166"/>
                    <a:pt x="33" y="167"/>
                  </a:cubicBezTo>
                  <a:cubicBezTo>
                    <a:pt x="37" y="169"/>
                    <a:pt x="41" y="171"/>
                    <a:pt x="44" y="175"/>
                  </a:cubicBezTo>
                  <a:cubicBezTo>
                    <a:pt x="57" y="238"/>
                    <a:pt x="57" y="238"/>
                    <a:pt x="57" y="238"/>
                  </a:cubicBezTo>
                  <a:cubicBezTo>
                    <a:pt x="60" y="236"/>
                    <a:pt x="60" y="236"/>
                    <a:pt x="60" y="236"/>
                  </a:cubicBezTo>
                  <a:cubicBezTo>
                    <a:pt x="62" y="235"/>
                    <a:pt x="64" y="234"/>
                    <a:pt x="66" y="233"/>
                  </a:cubicBezTo>
                  <a:cubicBezTo>
                    <a:pt x="67" y="232"/>
                    <a:pt x="68" y="231"/>
                    <a:pt x="68" y="230"/>
                  </a:cubicBezTo>
                  <a:cubicBezTo>
                    <a:pt x="69" y="229"/>
                    <a:pt x="69" y="228"/>
                    <a:pt x="70" y="227"/>
                  </a:cubicBezTo>
                  <a:cubicBezTo>
                    <a:pt x="71" y="226"/>
                    <a:pt x="72" y="225"/>
                    <a:pt x="72" y="225"/>
                  </a:cubicBezTo>
                  <a:cubicBezTo>
                    <a:pt x="74" y="223"/>
                    <a:pt x="75" y="222"/>
                    <a:pt x="76" y="221"/>
                  </a:cubicBezTo>
                  <a:cubicBezTo>
                    <a:pt x="78" y="217"/>
                    <a:pt x="79" y="210"/>
                    <a:pt x="77" y="206"/>
                  </a:cubicBezTo>
                  <a:cubicBezTo>
                    <a:pt x="77" y="205"/>
                    <a:pt x="77" y="205"/>
                    <a:pt x="77" y="205"/>
                  </a:cubicBezTo>
                  <a:cubicBezTo>
                    <a:pt x="76" y="204"/>
                    <a:pt x="76" y="203"/>
                    <a:pt x="75" y="201"/>
                  </a:cubicBezTo>
                  <a:cubicBezTo>
                    <a:pt x="75" y="200"/>
                    <a:pt x="75" y="199"/>
                    <a:pt x="75" y="198"/>
                  </a:cubicBezTo>
                  <a:cubicBezTo>
                    <a:pt x="75" y="197"/>
                    <a:pt x="75" y="196"/>
                    <a:pt x="75" y="196"/>
                  </a:cubicBezTo>
                  <a:cubicBezTo>
                    <a:pt x="74" y="194"/>
                    <a:pt x="75" y="193"/>
                    <a:pt x="76" y="192"/>
                  </a:cubicBezTo>
                  <a:cubicBezTo>
                    <a:pt x="76" y="192"/>
                    <a:pt x="76" y="191"/>
                    <a:pt x="76" y="191"/>
                  </a:cubicBezTo>
                  <a:cubicBezTo>
                    <a:pt x="78" y="189"/>
                    <a:pt x="79" y="188"/>
                    <a:pt x="81" y="188"/>
                  </a:cubicBezTo>
                  <a:cubicBezTo>
                    <a:pt x="82" y="188"/>
                    <a:pt x="83" y="188"/>
                    <a:pt x="84" y="187"/>
                  </a:cubicBezTo>
                  <a:cubicBezTo>
                    <a:pt x="86" y="186"/>
                    <a:pt x="86" y="186"/>
                    <a:pt x="86" y="184"/>
                  </a:cubicBezTo>
                  <a:cubicBezTo>
                    <a:pt x="87" y="184"/>
                    <a:pt x="87" y="183"/>
                    <a:pt x="87" y="183"/>
                  </a:cubicBezTo>
                  <a:cubicBezTo>
                    <a:pt x="87" y="181"/>
                    <a:pt x="88" y="181"/>
                    <a:pt x="89" y="181"/>
                  </a:cubicBezTo>
                  <a:cubicBezTo>
                    <a:pt x="89" y="180"/>
                    <a:pt x="89" y="180"/>
                    <a:pt x="90" y="180"/>
                  </a:cubicBezTo>
                  <a:cubicBezTo>
                    <a:pt x="91" y="179"/>
                    <a:pt x="92" y="178"/>
                    <a:pt x="93" y="177"/>
                  </a:cubicBezTo>
                  <a:cubicBezTo>
                    <a:pt x="94" y="176"/>
                    <a:pt x="95" y="175"/>
                    <a:pt x="96" y="174"/>
                  </a:cubicBezTo>
                  <a:cubicBezTo>
                    <a:pt x="98" y="173"/>
                    <a:pt x="99" y="172"/>
                    <a:pt x="101" y="171"/>
                  </a:cubicBezTo>
                  <a:cubicBezTo>
                    <a:pt x="102" y="171"/>
                    <a:pt x="103" y="170"/>
                    <a:pt x="104" y="169"/>
                  </a:cubicBezTo>
                  <a:cubicBezTo>
                    <a:pt x="105" y="169"/>
                    <a:pt x="106" y="169"/>
                    <a:pt x="107" y="168"/>
                  </a:cubicBezTo>
                  <a:cubicBezTo>
                    <a:pt x="107" y="168"/>
                    <a:pt x="108" y="168"/>
                    <a:pt x="108" y="167"/>
                  </a:cubicBezTo>
                  <a:cubicBezTo>
                    <a:pt x="109" y="167"/>
                    <a:pt x="109" y="167"/>
                    <a:pt x="110" y="167"/>
                  </a:cubicBezTo>
                  <a:cubicBezTo>
                    <a:pt x="112" y="166"/>
                    <a:pt x="112" y="165"/>
                    <a:pt x="113" y="165"/>
                  </a:cubicBezTo>
                  <a:cubicBezTo>
                    <a:pt x="115" y="163"/>
                    <a:pt x="113" y="161"/>
                    <a:pt x="112" y="160"/>
                  </a:cubicBezTo>
                  <a:close/>
                  <a:moveTo>
                    <a:pt x="92" y="125"/>
                  </a:moveTo>
                  <a:cubicBezTo>
                    <a:pt x="92" y="125"/>
                    <a:pt x="91" y="126"/>
                    <a:pt x="91" y="126"/>
                  </a:cubicBezTo>
                  <a:cubicBezTo>
                    <a:pt x="91" y="126"/>
                    <a:pt x="91" y="125"/>
                    <a:pt x="91" y="125"/>
                  </a:cubicBezTo>
                  <a:cubicBezTo>
                    <a:pt x="91" y="124"/>
                    <a:pt x="91" y="124"/>
                    <a:pt x="91" y="123"/>
                  </a:cubicBezTo>
                  <a:cubicBezTo>
                    <a:pt x="91" y="123"/>
                    <a:pt x="91" y="123"/>
                    <a:pt x="91" y="123"/>
                  </a:cubicBezTo>
                  <a:cubicBezTo>
                    <a:pt x="92" y="124"/>
                    <a:pt x="92" y="125"/>
                    <a:pt x="92" y="125"/>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7" name="Freeform 38"/>
            <p:cNvSpPr>
              <a:spLocks/>
            </p:cNvSpPr>
            <p:nvPr/>
          </p:nvSpPr>
          <p:spPr bwMode="auto">
            <a:xfrm>
              <a:off x="2513384" y="480342"/>
              <a:ext cx="908442" cy="843455"/>
            </a:xfrm>
            <a:custGeom>
              <a:avLst/>
              <a:gdLst>
                <a:gd name="T0" fmla="*/ 430 w 449"/>
                <a:gd name="T1" fmla="*/ 105 h 453"/>
                <a:gd name="T2" fmla="*/ 434 w 449"/>
                <a:gd name="T3" fmla="*/ 73 h 453"/>
                <a:gd name="T4" fmla="*/ 440 w 449"/>
                <a:gd name="T5" fmla="*/ 51 h 453"/>
                <a:gd name="T6" fmla="*/ 438 w 449"/>
                <a:gd name="T7" fmla="*/ 45 h 453"/>
                <a:gd name="T8" fmla="*/ 431 w 449"/>
                <a:gd name="T9" fmla="*/ 41 h 453"/>
                <a:gd name="T10" fmla="*/ 422 w 449"/>
                <a:gd name="T11" fmla="*/ 39 h 453"/>
                <a:gd name="T12" fmla="*/ 411 w 449"/>
                <a:gd name="T13" fmla="*/ 40 h 453"/>
                <a:gd name="T14" fmla="*/ 405 w 449"/>
                <a:gd name="T15" fmla="*/ 36 h 453"/>
                <a:gd name="T16" fmla="*/ 397 w 449"/>
                <a:gd name="T17" fmla="*/ 34 h 453"/>
                <a:gd name="T18" fmla="*/ 388 w 449"/>
                <a:gd name="T19" fmla="*/ 34 h 453"/>
                <a:gd name="T20" fmla="*/ 383 w 449"/>
                <a:gd name="T21" fmla="*/ 26 h 453"/>
                <a:gd name="T22" fmla="*/ 369 w 449"/>
                <a:gd name="T23" fmla="*/ 16 h 453"/>
                <a:gd name="T24" fmla="*/ 336 w 449"/>
                <a:gd name="T25" fmla="*/ 11 h 453"/>
                <a:gd name="T26" fmla="*/ 322 w 449"/>
                <a:gd name="T27" fmla="*/ 15 h 453"/>
                <a:gd name="T28" fmla="*/ 296 w 449"/>
                <a:gd name="T29" fmla="*/ 64 h 453"/>
                <a:gd name="T30" fmla="*/ 273 w 449"/>
                <a:gd name="T31" fmla="*/ 97 h 453"/>
                <a:gd name="T32" fmla="*/ 260 w 449"/>
                <a:gd name="T33" fmla="*/ 91 h 453"/>
                <a:gd name="T34" fmla="*/ 251 w 449"/>
                <a:gd name="T35" fmla="*/ 83 h 453"/>
                <a:gd name="T36" fmla="*/ 234 w 449"/>
                <a:gd name="T37" fmla="*/ 75 h 453"/>
                <a:gd name="T38" fmla="*/ 210 w 449"/>
                <a:gd name="T39" fmla="*/ 67 h 453"/>
                <a:gd name="T40" fmla="*/ 189 w 449"/>
                <a:gd name="T41" fmla="*/ 64 h 453"/>
                <a:gd name="T42" fmla="*/ 173 w 449"/>
                <a:gd name="T43" fmla="*/ 52 h 453"/>
                <a:gd name="T44" fmla="*/ 154 w 449"/>
                <a:gd name="T45" fmla="*/ 25 h 453"/>
                <a:gd name="T46" fmla="*/ 130 w 449"/>
                <a:gd name="T47" fmla="*/ 15 h 453"/>
                <a:gd name="T48" fmla="*/ 107 w 449"/>
                <a:gd name="T49" fmla="*/ 10 h 453"/>
                <a:gd name="T50" fmla="*/ 95 w 449"/>
                <a:gd name="T51" fmla="*/ 14 h 453"/>
                <a:gd name="T52" fmla="*/ 74 w 449"/>
                <a:gd name="T53" fmla="*/ 6 h 453"/>
                <a:gd name="T54" fmla="*/ 61 w 449"/>
                <a:gd name="T55" fmla="*/ 0 h 453"/>
                <a:gd name="T56" fmla="*/ 61 w 449"/>
                <a:gd name="T57" fmla="*/ 24 h 453"/>
                <a:gd name="T58" fmla="*/ 55 w 449"/>
                <a:gd name="T59" fmla="*/ 32 h 453"/>
                <a:gd name="T60" fmla="*/ 42 w 449"/>
                <a:gd name="T61" fmla="*/ 41 h 453"/>
                <a:gd name="T62" fmla="*/ 35 w 449"/>
                <a:gd name="T63" fmla="*/ 48 h 453"/>
                <a:gd name="T64" fmla="*/ 24 w 449"/>
                <a:gd name="T65" fmla="*/ 56 h 453"/>
                <a:gd name="T66" fmla="*/ 25 w 449"/>
                <a:gd name="T67" fmla="*/ 69 h 453"/>
                <a:gd name="T68" fmla="*/ 19 w 449"/>
                <a:gd name="T69" fmla="*/ 91 h 453"/>
                <a:gd name="T70" fmla="*/ 2 w 449"/>
                <a:gd name="T71" fmla="*/ 104 h 453"/>
                <a:gd name="T72" fmla="*/ 9 w 449"/>
                <a:gd name="T73" fmla="*/ 118 h 453"/>
                <a:gd name="T74" fmla="*/ 13 w 449"/>
                <a:gd name="T75" fmla="*/ 133 h 453"/>
                <a:gd name="T76" fmla="*/ 14 w 449"/>
                <a:gd name="T77" fmla="*/ 170 h 453"/>
                <a:gd name="T78" fmla="*/ 16 w 449"/>
                <a:gd name="T79" fmla="*/ 185 h 453"/>
                <a:gd name="T80" fmla="*/ 17 w 449"/>
                <a:gd name="T81" fmla="*/ 223 h 453"/>
                <a:gd name="T82" fmla="*/ 5 w 449"/>
                <a:gd name="T83" fmla="*/ 238 h 453"/>
                <a:gd name="T84" fmla="*/ 20 w 449"/>
                <a:gd name="T85" fmla="*/ 260 h 453"/>
                <a:gd name="T86" fmla="*/ 22 w 449"/>
                <a:gd name="T87" fmla="*/ 278 h 453"/>
                <a:gd name="T88" fmla="*/ 27 w 449"/>
                <a:gd name="T89" fmla="*/ 282 h 453"/>
                <a:gd name="T90" fmla="*/ 30 w 449"/>
                <a:gd name="T91" fmla="*/ 288 h 453"/>
                <a:gd name="T92" fmla="*/ 37 w 449"/>
                <a:gd name="T93" fmla="*/ 290 h 453"/>
                <a:gd name="T94" fmla="*/ 75 w 449"/>
                <a:gd name="T95" fmla="*/ 322 h 453"/>
                <a:gd name="T96" fmla="*/ 190 w 449"/>
                <a:gd name="T97" fmla="*/ 32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9" h="453">
                  <a:moveTo>
                    <a:pt x="420" y="438"/>
                  </a:moveTo>
                  <a:cubicBezTo>
                    <a:pt x="449" y="438"/>
                    <a:pt x="449" y="438"/>
                    <a:pt x="449" y="438"/>
                  </a:cubicBezTo>
                  <a:cubicBezTo>
                    <a:pt x="439" y="133"/>
                    <a:pt x="439" y="133"/>
                    <a:pt x="439" y="133"/>
                  </a:cubicBezTo>
                  <a:cubicBezTo>
                    <a:pt x="430" y="105"/>
                    <a:pt x="430" y="105"/>
                    <a:pt x="430" y="105"/>
                  </a:cubicBezTo>
                  <a:cubicBezTo>
                    <a:pt x="429" y="101"/>
                    <a:pt x="431" y="99"/>
                    <a:pt x="433" y="97"/>
                  </a:cubicBezTo>
                  <a:cubicBezTo>
                    <a:pt x="434" y="96"/>
                    <a:pt x="435" y="94"/>
                    <a:pt x="436" y="92"/>
                  </a:cubicBezTo>
                  <a:cubicBezTo>
                    <a:pt x="438" y="87"/>
                    <a:pt x="437" y="82"/>
                    <a:pt x="435" y="76"/>
                  </a:cubicBezTo>
                  <a:cubicBezTo>
                    <a:pt x="435" y="75"/>
                    <a:pt x="434" y="74"/>
                    <a:pt x="434" y="73"/>
                  </a:cubicBezTo>
                  <a:cubicBezTo>
                    <a:pt x="433" y="70"/>
                    <a:pt x="431" y="66"/>
                    <a:pt x="433" y="62"/>
                  </a:cubicBezTo>
                  <a:cubicBezTo>
                    <a:pt x="434" y="61"/>
                    <a:pt x="437" y="56"/>
                    <a:pt x="440" y="54"/>
                  </a:cubicBezTo>
                  <a:cubicBezTo>
                    <a:pt x="441" y="53"/>
                    <a:pt x="441" y="53"/>
                    <a:pt x="441" y="53"/>
                  </a:cubicBezTo>
                  <a:cubicBezTo>
                    <a:pt x="440" y="51"/>
                    <a:pt x="440" y="51"/>
                    <a:pt x="440" y="51"/>
                  </a:cubicBezTo>
                  <a:cubicBezTo>
                    <a:pt x="440" y="51"/>
                    <a:pt x="440" y="50"/>
                    <a:pt x="440" y="50"/>
                  </a:cubicBezTo>
                  <a:cubicBezTo>
                    <a:pt x="440" y="49"/>
                    <a:pt x="440" y="49"/>
                    <a:pt x="440" y="48"/>
                  </a:cubicBezTo>
                  <a:cubicBezTo>
                    <a:pt x="439" y="47"/>
                    <a:pt x="439" y="47"/>
                    <a:pt x="438" y="46"/>
                  </a:cubicBezTo>
                  <a:cubicBezTo>
                    <a:pt x="438" y="45"/>
                    <a:pt x="438" y="45"/>
                    <a:pt x="438" y="45"/>
                  </a:cubicBezTo>
                  <a:cubicBezTo>
                    <a:pt x="438" y="45"/>
                    <a:pt x="438" y="45"/>
                    <a:pt x="438" y="44"/>
                  </a:cubicBezTo>
                  <a:cubicBezTo>
                    <a:pt x="437" y="44"/>
                    <a:pt x="437" y="43"/>
                    <a:pt x="437" y="42"/>
                  </a:cubicBezTo>
                  <a:cubicBezTo>
                    <a:pt x="436" y="41"/>
                    <a:pt x="434" y="40"/>
                    <a:pt x="433" y="40"/>
                  </a:cubicBezTo>
                  <a:cubicBezTo>
                    <a:pt x="432" y="40"/>
                    <a:pt x="431" y="40"/>
                    <a:pt x="431" y="41"/>
                  </a:cubicBezTo>
                  <a:cubicBezTo>
                    <a:pt x="430" y="41"/>
                    <a:pt x="430" y="41"/>
                    <a:pt x="429" y="41"/>
                  </a:cubicBezTo>
                  <a:cubicBezTo>
                    <a:pt x="428" y="41"/>
                    <a:pt x="427" y="40"/>
                    <a:pt x="426" y="40"/>
                  </a:cubicBezTo>
                  <a:cubicBezTo>
                    <a:pt x="425" y="40"/>
                    <a:pt x="425" y="40"/>
                    <a:pt x="424" y="40"/>
                  </a:cubicBezTo>
                  <a:cubicBezTo>
                    <a:pt x="423" y="39"/>
                    <a:pt x="422" y="39"/>
                    <a:pt x="422" y="39"/>
                  </a:cubicBezTo>
                  <a:cubicBezTo>
                    <a:pt x="420" y="39"/>
                    <a:pt x="418" y="40"/>
                    <a:pt x="417" y="40"/>
                  </a:cubicBezTo>
                  <a:cubicBezTo>
                    <a:pt x="416" y="40"/>
                    <a:pt x="416" y="40"/>
                    <a:pt x="415" y="40"/>
                  </a:cubicBezTo>
                  <a:cubicBezTo>
                    <a:pt x="414" y="40"/>
                    <a:pt x="414" y="40"/>
                    <a:pt x="413" y="40"/>
                  </a:cubicBezTo>
                  <a:cubicBezTo>
                    <a:pt x="412" y="40"/>
                    <a:pt x="412" y="40"/>
                    <a:pt x="411" y="40"/>
                  </a:cubicBezTo>
                  <a:cubicBezTo>
                    <a:pt x="410" y="40"/>
                    <a:pt x="410" y="40"/>
                    <a:pt x="409" y="39"/>
                  </a:cubicBezTo>
                  <a:cubicBezTo>
                    <a:pt x="409" y="39"/>
                    <a:pt x="409" y="38"/>
                    <a:pt x="408" y="38"/>
                  </a:cubicBezTo>
                  <a:cubicBezTo>
                    <a:pt x="407" y="37"/>
                    <a:pt x="407" y="37"/>
                    <a:pt x="406" y="37"/>
                  </a:cubicBezTo>
                  <a:cubicBezTo>
                    <a:pt x="406" y="37"/>
                    <a:pt x="405" y="36"/>
                    <a:pt x="405" y="36"/>
                  </a:cubicBezTo>
                  <a:cubicBezTo>
                    <a:pt x="405" y="36"/>
                    <a:pt x="405" y="36"/>
                    <a:pt x="404" y="36"/>
                  </a:cubicBezTo>
                  <a:cubicBezTo>
                    <a:pt x="404" y="35"/>
                    <a:pt x="403" y="35"/>
                    <a:pt x="403" y="34"/>
                  </a:cubicBezTo>
                  <a:cubicBezTo>
                    <a:pt x="402" y="34"/>
                    <a:pt x="401" y="33"/>
                    <a:pt x="399" y="33"/>
                  </a:cubicBezTo>
                  <a:cubicBezTo>
                    <a:pt x="399" y="33"/>
                    <a:pt x="398" y="34"/>
                    <a:pt x="397" y="34"/>
                  </a:cubicBezTo>
                  <a:cubicBezTo>
                    <a:pt x="396" y="34"/>
                    <a:pt x="396" y="34"/>
                    <a:pt x="396" y="34"/>
                  </a:cubicBezTo>
                  <a:cubicBezTo>
                    <a:pt x="395" y="34"/>
                    <a:pt x="395" y="34"/>
                    <a:pt x="395" y="34"/>
                  </a:cubicBezTo>
                  <a:cubicBezTo>
                    <a:pt x="393" y="34"/>
                    <a:pt x="391" y="34"/>
                    <a:pt x="389" y="34"/>
                  </a:cubicBezTo>
                  <a:cubicBezTo>
                    <a:pt x="388" y="34"/>
                    <a:pt x="388" y="34"/>
                    <a:pt x="388" y="34"/>
                  </a:cubicBezTo>
                  <a:cubicBezTo>
                    <a:pt x="387" y="34"/>
                    <a:pt x="387" y="34"/>
                    <a:pt x="386" y="33"/>
                  </a:cubicBezTo>
                  <a:cubicBezTo>
                    <a:pt x="385" y="32"/>
                    <a:pt x="385" y="32"/>
                    <a:pt x="384" y="31"/>
                  </a:cubicBezTo>
                  <a:cubicBezTo>
                    <a:pt x="383" y="30"/>
                    <a:pt x="383" y="30"/>
                    <a:pt x="383" y="29"/>
                  </a:cubicBezTo>
                  <a:cubicBezTo>
                    <a:pt x="382" y="28"/>
                    <a:pt x="383" y="27"/>
                    <a:pt x="383" y="26"/>
                  </a:cubicBezTo>
                  <a:cubicBezTo>
                    <a:pt x="383" y="25"/>
                    <a:pt x="383" y="24"/>
                    <a:pt x="383" y="23"/>
                  </a:cubicBezTo>
                  <a:cubicBezTo>
                    <a:pt x="383" y="21"/>
                    <a:pt x="382" y="18"/>
                    <a:pt x="376" y="17"/>
                  </a:cubicBezTo>
                  <a:cubicBezTo>
                    <a:pt x="375" y="17"/>
                    <a:pt x="375" y="17"/>
                    <a:pt x="375" y="17"/>
                  </a:cubicBezTo>
                  <a:cubicBezTo>
                    <a:pt x="373" y="17"/>
                    <a:pt x="371" y="17"/>
                    <a:pt x="369" y="16"/>
                  </a:cubicBezTo>
                  <a:cubicBezTo>
                    <a:pt x="367" y="15"/>
                    <a:pt x="366" y="15"/>
                    <a:pt x="364" y="14"/>
                  </a:cubicBezTo>
                  <a:cubicBezTo>
                    <a:pt x="361" y="12"/>
                    <a:pt x="358" y="10"/>
                    <a:pt x="354" y="10"/>
                  </a:cubicBezTo>
                  <a:cubicBezTo>
                    <a:pt x="351" y="9"/>
                    <a:pt x="348" y="9"/>
                    <a:pt x="346" y="9"/>
                  </a:cubicBezTo>
                  <a:cubicBezTo>
                    <a:pt x="342" y="9"/>
                    <a:pt x="339" y="10"/>
                    <a:pt x="336" y="11"/>
                  </a:cubicBezTo>
                  <a:cubicBezTo>
                    <a:pt x="335" y="12"/>
                    <a:pt x="335" y="12"/>
                    <a:pt x="335" y="12"/>
                  </a:cubicBezTo>
                  <a:cubicBezTo>
                    <a:pt x="333" y="13"/>
                    <a:pt x="332" y="14"/>
                    <a:pt x="330" y="15"/>
                  </a:cubicBezTo>
                  <a:cubicBezTo>
                    <a:pt x="329" y="15"/>
                    <a:pt x="327" y="15"/>
                    <a:pt x="326" y="15"/>
                  </a:cubicBezTo>
                  <a:cubicBezTo>
                    <a:pt x="325" y="15"/>
                    <a:pt x="323" y="15"/>
                    <a:pt x="322" y="15"/>
                  </a:cubicBezTo>
                  <a:cubicBezTo>
                    <a:pt x="318" y="16"/>
                    <a:pt x="314" y="19"/>
                    <a:pt x="310" y="21"/>
                  </a:cubicBezTo>
                  <a:cubicBezTo>
                    <a:pt x="309" y="22"/>
                    <a:pt x="308" y="23"/>
                    <a:pt x="307" y="24"/>
                  </a:cubicBezTo>
                  <a:cubicBezTo>
                    <a:pt x="296" y="31"/>
                    <a:pt x="290" y="45"/>
                    <a:pt x="292" y="57"/>
                  </a:cubicBezTo>
                  <a:cubicBezTo>
                    <a:pt x="293" y="59"/>
                    <a:pt x="294" y="62"/>
                    <a:pt x="296" y="64"/>
                  </a:cubicBezTo>
                  <a:cubicBezTo>
                    <a:pt x="297" y="66"/>
                    <a:pt x="299" y="68"/>
                    <a:pt x="299" y="71"/>
                  </a:cubicBezTo>
                  <a:cubicBezTo>
                    <a:pt x="299" y="76"/>
                    <a:pt x="296" y="81"/>
                    <a:pt x="293" y="85"/>
                  </a:cubicBezTo>
                  <a:cubicBezTo>
                    <a:pt x="290" y="90"/>
                    <a:pt x="285" y="93"/>
                    <a:pt x="280" y="95"/>
                  </a:cubicBezTo>
                  <a:cubicBezTo>
                    <a:pt x="278" y="96"/>
                    <a:pt x="275" y="97"/>
                    <a:pt x="273" y="97"/>
                  </a:cubicBezTo>
                  <a:cubicBezTo>
                    <a:pt x="272" y="97"/>
                    <a:pt x="272" y="97"/>
                    <a:pt x="271" y="97"/>
                  </a:cubicBezTo>
                  <a:cubicBezTo>
                    <a:pt x="268" y="96"/>
                    <a:pt x="266" y="96"/>
                    <a:pt x="263" y="94"/>
                  </a:cubicBezTo>
                  <a:cubicBezTo>
                    <a:pt x="263" y="94"/>
                    <a:pt x="263" y="94"/>
                    <a:pt x="262" y="93"/>
                  </a:cubicBezTo>
                  <a:cubicBezTo>
                    <a:pt x="261" y="93"/>
                    <a:pt x="260" y="92"/>
                    <a:pt x="260" y="91"/>
                  </a:cubicBezTo>
                  <a:cubicBezTo>
                    <a:pt x="258" y="89"/>
                    <a:pt x="257" y="88"/>
                    <a:pt x="256" y="87"/>
                  </a:cubicBezTo>
                  <a:cubicBezTo>
                    <a:pt x="255" y="86"/>
                    <a:pt x="254" y="86"/>
                    <a:pt x="254" y="85"/>
                  </a:cubicBezTo>
                  <a:cubicBezTo>
                    <a:pt x="253" y="85"/>
                    <a:pt x="253" y="84"/>
                    <a:pt x="252" y="84"/>
                  </a:cubicBezTo>
                  <a:cubicBezTo>
                    <a:pt x="252" y="84"/>
                    <a:pt x="251" y="83"/>
                    <a:pt x="251" y="83"/>
                  </a:cubicBezTo>
                  <a:cubicBezTo>
                    <a:pt x="250" y="82"/>
                    <a:pt x="249" y="81"/>
                    <a:pt x="247" y="80"/>
                  </a:cubicBezTo>
                  <a:cubicBezTo>
                    <a:pt x="246" y="80"/>
                    <a:pt x="246" y="79"/>
                    <a:pt x="245" y="79"/>
                  </a:cubicBezTo>
                  <a:cubicBezTo>
                    <a:pt x="242" y="78"/>
                    <a:pt x="240" y="77"/>
                    <a:pt x="238" y="77"/>
                  </a:cubicBezTo>
                  <a:cubicBezTo>
                    <a:pt x="237" y="76"/>
                    <a:pt x="235" y="75"/>
                    <a:pt x="234" y="75"/>
                  </a:cubicBezTo>
                  <a:cubicBezTo>
                    <a:pt x="232" y="74"/>
                    <a:pt x="231" y="73"/>
                    <a:pt x="229" y="72"/>
                  </a:cubicBezTo>
                  <a:cubicBezTo>
                    <a:pt x="226" y="72"/>
                    <a:pt x="223" y="71"/>
                    <a:pt x="219" y="69"/>
                  </a:cubicBezTo>
                  <a:cubicBezTo>
                    <a:pt x="218" y="69"/>
                    <a:pt x="216" y="68"/>
                    <a:pt x="214" y="68"/>
                  </a:cubicBezTo>
                  <a:cubicBezTo>
                    <a:pt x="213" y="68"/>
                    <a:pt x="211" y="68"/>
                    <a:pt x="210" y="67"/>
                  </a:cubicBezTo>
                  <a:cubicBezTo>
                    <a:pt x="207" y="66"/>
                    <a:pt x="205" y="66"/>
                    <a:pt x="202" y="66"/>
                  </a:cubicBezTo>
                  <a:cubicBezTo>
                    <a:pt x="201" y="66"/>
                    <a:pt x="200" y="65"/>
                    <a:pt x="199" y="65"/>
                  </a:cubicBezTo>
                  <a:cubicBezTo>
                    <a:pt x="198" y="65"/>
                    <a:pt x="196" y="65"/>
                    <a:pt x="195" y="65"/>
                  </a:cubicBezTo>
                  <a:cubicBezTo>
                    <a:pt x="193" y="64"/>
                    <a:pt x="191" y="64"/>
                    <a:pt x="189" y="64"/>
                  </a:cubicBezTo>
                  <a:cubicBezTo>
                    <a:pt x="186" y="64"/>
                    <a:pt x="184" y="63"/>
                    <a:pt x="182" y="61"/>
                  </a:cubicBezTo>
                  <a:cubicBezTo>
                    <a:pt x="181" y="61"/>
                    <a:pt x="181" y="61"/>
                    <a:pt x="181" y="61"/>
                  </a:cubicBezTo>
                  <a:cubicBezTo>
                    <a:pt x="180" y="60"/>
                    <a:pt x="178" y="59"/>
                    <a:pt x="177" y="58"/>
                  </a:cubicBezTo>
                  <a:cubicBezTo>
                    <a:pt x="176" y="57"/>
                    <a:pt x="174" y="55"/>
                    <a:pt x="173" y="52"/>
                  </a:cubicBezTo>
                  <a:cubicBezTo>
                    <a:pt x="171" y="48"/>
                    <a:pt x="170" y="44"/>
                    <a:pt x="170" y="41"/>
                  </a:cubicBezTo>
                  <a:cubicBezTo>
                    <a:pt x="170" y="40"/>
                    <a:pt x="170" y="39"/>
                    <a:pt x="169" y="39"/>
                  </a:cubicBezTo>
                  <a:cubicBezTo>
                    <a:pt x="169" y="35"/>
                    <a:pt x="169" y="31"/>
                    <a:pt x="165" y="28"/>
                  </a:cubicBezTo>
                  <a:cubicBezTo>
                    <a:pt x="161" y="25"/>
                    <a:pt x="158" y="25"/>
                    <a:pt x="154" y="25"/>
                  </a:cubicBezTo>
                  <a:cubicBezTo>
                    <a:pt x="153" y="25"/>
                    <a:pt x="152" y="25"/>
                    <a:pt x="152" y="25"/>
                  </a:cubicBezTo>
                  <a:cubicBezTo>
                    <a:pt x="147" y="25"/>
                    <a:pt x="144" y="24"/>
                    <a:pt x="141" y="22"/>
                  </a:cubicBezTo>
                  <a:cubicBezTo>
                    <a:pt x="140" y="21"/>
                    <a:pt x="140" y="21"/>
                    <a:pt x="140" y="21"/>
                  </a:cubicBezTo>
                  <a:cubicBezTo>
                    <a:pt x="137" y="18"/>
                    <a:pt x="134" y="16"/>
                    <a:pt x="130" y="15"/>
                  </a:cubicBezTo>
                  <a:cubicBezTo>
                    <a:pt x="128" y="15"/>
                    <a:pt x="126" y="15"/>
                    <a:pt x="125" y="14"/>
                  </a:cubicBezTo>
                  <a:cubicBezTo>
                    <a:pt x="122" y="14"/>
                    <a:pt x="120" y="13"/>
                    <a:pt x="117" y="12"/>
                  </a:cubicBezTo>
                  <a:cubicBezTo>
                    <a:pt x="116" y="12"/>
                    <a:pt x="114" y="12"/>
                    <a:pt x="113" y="12"/>
                  </a:cubicBezTo>
                  <a:cubicBezTo>
                    <a:pt x="111" y="11"/>
                    <a:pt x="109" y="10"/>
                    <a:pt x="107" y="10"/>
                  </a:cubicBezTo>
                  <a:cubicBezTo>
                    <a:pt x="106" y="10"/>
                    <a:pt x="105" y="10"/>
                    <a:pt x="104" y="11"/>
                  </a:cubicBezTo>
                  <a:cubicBezTo>
                    <a:pt x="103" y="11"/>
                    <a:pt x="102" y="12"/>
                    <a:pt x="101" y="12"/>
                  </a:cubicBezTo>
                  <a:cubicBezTo>
                    <a:pt x="100" y="12"/>
                    <a:pt x="99" y="13"/>
                    <a:pt x="99" y="13"/>
                  </a:cubicBezTo>
                  <a:cubicBezTo>
                    <a:pt x="98" y="13"/>
                    <a:pt x="96" y="14"/>
                    <a:pt x="95" y="14"/>
                  </a:cubicBezTo>
                  <a:cubicBezTo>
                    <a:pt x="94" y="14"/>
                    <a:pt x="94" y="14"/>
                    <a:pt x="93" y="13"/>
                  </a:cubicBezTo>
                  <a:cubicBezTo>
                    <a:pt x="90" y="13"/>
                    <a:pt x="85" y="13"/>
                    <a:pt x="82" y="11"/>
                  </a:cubicBezTo>
                  <a:cubicBezTo>
                    <a:pt x="80" y="10"/>
                    <a:pt x="79" y="9"/>
                    <a:pt x="77" y="8"/>
                  </a:cubicBezTo>
                  <a:cubicBezTo>
                    <a:pt x="76" y="7"/>
                    <a:pt x="75" y="6"/>
                    <a:pt x="74" y="6"/>
                  </a:cubicBezTo>
                  <a:cubicBezTo>
                    <a:pt x="71" y="4"/>
                    <a:pt x="69" y="4"/>
                    <a:pt x="67" y="3"/>
                  </a:cubicBezTo>
                  <a:cubicBezTo>
                    <a:pt x="66" y="3"/>
                    <a:pt x="65" y="3"/>
                    <a:pt x="64" y="2"/>
                  </a:cubicBezTo>
                  <a:cubicBezTo>
                    <a:pt x="64" y="2"/>
                    <a:pt x="64" y="2"/>
                    <a:pt x="64" y="2"/>
                  </a:cubicBezTo>
                  <a:cubicBezTo>
                    <a:pt x="61" y="0"/>
                    <a:pt x="61" y="0"/>
                    <a:pt x="61" y="0"/>
                  </a:cubicBezTo>
                  <a:cubicBezTo>
                    <a:pt x="61" y="3"/>
                    <a:pt x="61" y="3"/>
                    <a:pt x="61" y="3"/>
                  </a:cubicBezTo>
                  <a:cubicBezTo>
                    <a:pt x="60" y="9"/>
                    <a:pt x="59" y="15"/>
                    <a:pt x="59" y="20"/>
                  </a:cubicBezTo>
                  <a:cubicBezTo>
                    <a:pt x="59" y="22"/>
                    <a:pt x="59" y="22"/>
                    <a:pt x="60" y="23"/>
                  </a:cubicBezTo>
                  <a:cubicBezTo>
                    <a:pt x="61" y="24"/>
                    <a:pt x="61" y="24"/>
                    <a:pt x="61" y="24"/>
                  </a:cubicBezTo>
                  <a:cubicBezTo>
                    <a:pt x="63" y="27"/>
                    <a:pt x="62" y="28"/>
                    <a:pt x="61" y="29"/>
                  </a:cubicBezTo>
                  <a:cubicBezTo>
                    <a:pt x="61" y="29"/>
                    <a:pt x="60" y="30"/>
                    <a:pt x="58" y="31"/>
                  </a:cubicBezTo>
                  <a:cubicBezTo>
                    <a:pt x="58" y="31"/>
                    <a:pt x="58" y="31"/>
                    <a:pt x="57" y="31"/>
                  </a:cubicBezTo>
                  <a:cubicBezTo>
                    <a:pt x="57" y="31"/>
                    <a:pt x="56" y="32"/>
                    <a:pt x="55" y="32"/>
                  </a:cubicBezTo>
                  <a:cubicBezTo>
                    <a:pt x="55" y="32"/>
                    <a:pt x="54" y="33"/>
                    <a:pt x="53" y="33"/>
                  </a:cubicBezTo>
                  <a:cubicBezTo>
                    <a:pt x="52" y="34"/>
                    <a:pt x="51" y="34"/>
                    <a:pt x="50" y="35"/>
                  </a:cubicBezTo>
                  <a:cubicBezTo>
                    <a:pt x="48" y="35"/>
                    <a:pt x="46" y="36"/>
                    <a:pt x="45" y="37"/>
                  </a:cubicBezTo>
                  <a:cubicBezTo>
                    <a:pt x="44" y="38"/>
                    <a:pt x="43" y="39"/>
                    <a:pt x="42" y="41"/>
                  </a:cubicBezTo>
                  <a:cubicBezTo>
                    <a:pt x="41" y="42"/>
                    <a:pt x="40" y="43"/>
                    <a:pt x="38" y="44"/>
                  </a:cubicBezTo>
                  <a:cubicBezTo>
                    <a:pt x="38" y="44"/>
                    <a:pt x="38" y="44"/>
                    <a:pt x="37" y="44"/>
                  </a:cubicBezTo>
                  <a:cubicBezTo>
                    <a:pt x="36" y="45"/>
                    <a:pt x="36" y="46"/>
                    <a:pt x="35" y="47"/>
                  </a:cubicBezTo>
                  <a:cubicBezTo>
                    <a:pt x="35" y="47"/>
                    <a:pt x="35" y="48"/>
                    <a:pt x="35" y="48"/>
                  </a:cubicBezTo>
                  <a:cubicBezTo>
                    <a:pt x="35" y="49"/>
                    <a:pt x="35" y="50"/>
                    <a:pt x="33" y="51"/>
                  </a:cubicBezTo>
                  <a:cubicBezTo>
                    <a:pt x="32" y="51"/>
                    <a:pt x="31" y="51"/>
                    <a:pt x="30" y="52"/>
                  </a:cubicBezTo>
                  <a:cubicBezTo>
                    <a:pt x="28" y="52"/>
                    <a:pt x="27" y="52"/>
                    <a:pt x="25" y="55"/>
                  </a:cubicBezTo>
                  <a:cubicBezTo>
                    <a:pt x="25" y="55"/>
                    <a:pt x="25" y="55"/>
                    <a:pt x="24" y="56"/>
                  </a:cubicBezTo>
                  <a:cubicBezTo>
                    <a:pt x="24" y="57"/>
                    <a:pt x="23" y="58"/>
                    <a:pt x="23" y="60"/>
                  </a:cubicBezTo>
                  <a:cubicBezTo>
                    <a:pt x="23" y="60"/>
                    <a:pt x="23" y="61"/>
                    <a:pt x="24" y="62"/>
                  </a:cubicBezTo>
                  <a:cubicBezTo>
                    <a:pt x="24" y="63"/>
                    <a:pt x="24" y="64"/>
                    <a:pt x="24" y="65"/>
                  </a:cubicBezTo>
                  <a:cubicBezTo>
                    <a:pt x="24" y="67"/>
                    <a:pt x="25" y="68"/>
                    <a:pt x="25" y="69"/>
                  </a:cubicBezTo>
                  <a:cubicBezTo>
                    <a:pt x="26" y="70"/>
                    <a:pt x="26" y="70"/>
                    <a:pt x="26" y="70"/>
                  </a:cubicBezTo>
                  <a:cubicBezTo>
                    <a:pt x="27" y="74"/>
                    <a:pt x="27" y="81"/>
                    <a:pt x="24" y="85"/>
                  </a:cubicBezTo>
                  <a:cubicBezTo>
                    <a:pt x="24" y="86"/>
                    <a:pt x="22" y="87"/>
                    <a:pt x="21" y="88"/>
                  </a:cubicBezTo>
                  <a:cubicBezTo>
                    <a:pt x="20" y="89"/>
                    <a:pt x="19" y="90"/>
                    <a:pt x="19" y="91"/>
                  </a:cubicBezTo>
                  <a:cubicBezTo>
                    <a:pt x="18" y="92"/>
                    <a:pt x="17" y="93"/>
                    <a:pt x="17" y="93"/>
                  </a:cubicBezTo>
                  <a:cubicBezTo>
                    <a:pt x="16" y="94"/>
                    <a:pt x="16" y="96"/>
                    <a:pt x="14" y="97"/>
                  </a:cubicBezTo>
                  <a:cubicBezTo>
                    <a:pt x="11" y="99"/>
                    <a:pt x="9" y="100"/>
                    <a:pt x="7" y="101"/>
                  </a:cubicBezTo>
                  <a:cubicBezTo>
                    <a:pt x="5" y="102"/>
                    <a:pt x="3" y="103"/>
                    <a:pt x="2" y="104"/>
                  </a:cubicBezTo>
                  <a:cubicBezTo>
                    <a:pt x="0" y="106"/>
                    <a:pt x="0" y="106"/>
                    <a:pt x="0" y="106"/>
                  </a:cubicBezTo>
                  <a:cubicBezTo>
                    <a:pt x="1" y="107"/>
                    <a:pt x="1" y="107"/>
                    <a:pt x="1" y="107"/>
                  </a:cubicBezTo>
                  <a:cubicBezTo>
                    <a:pt x="4" y="110"/>
                    <a:pt x="5" y="113"/>
                    <a:pt x="7" y="115"/>
                  </a:cubicBezTo>
                  <a:cubicBezTo>
                    <a:pt x="7" y="116"/>
                    <a:pt x="8" y="117"/>
                    <a:pt x="9" y="118"/>
                  </a:cubicBezTo>
                  <a:cubicBezTo>
                    <a:pt x="10" y="120"/>
                    <a:pt x="12" y="122"/>
                    <a:pt x="12" y="124"/>
                  </a:cubicBezTo>
                  <a:cubicBezTo>
                    <a:pt x="13" y="125"/>
                    <a:pt x="12" y="126"/>
                    <a:pt x="12" y="127"/>
                  </a:cubicBezTo>
                  <a:cubicBezTo>
                    <a:pt x="12" y="127"/>
                    <a:pt x="12" y="128"/>
                    <a:pt x="12" y="128"/>
                  </a:cubicBezTo>
                  <a:cubicBezTo>
                    <a:pt x="12" y="130"/>
                    <a:pt x="13" y="131"/>
                    <a:pt x="13" y="133"/>
                  </a:cubicBezTo>
                  <a:cubicBezTo>
                    <a:pt x="14" y="133"/>
                    <a:pt x="14" y="134"/>
                    <a:pt x="14" y="134"/>
                  </a:cubicBezTo>
                  <a:cubicBezTo>
                    <a:pt x="15" y="136"/>
                    <a:pt x="15" y="139"/>
                    <a:pt x="15" y="141"/>
                  </a:cubicBezTo>
                  <a:cubicBezTo>
                    <a:pt x="16" y="147"/>
                    <a:pt x="15" y="151"/>
                    <a:pt x="14" y="156"/>
                  </a:cubicBezTo>
                  <a:cubicBezTo>
                    <a:pt x="13" y="161"/>
                    <a:pt x="12" y="167"/>
                    <a:pt x="14" y="170"/>
                  </a:cubicBezTo>
                  <a:cubicBezTo>
                    <a:pt x="15" y="171"/>
                    <a:pt x="15" y="171"/>
                    <a:pt x="16" y="172"/>
                  </a:cubicBezTo>
                  <a:cubicBezTo>
                    <a:pt x="17" y="173"/>
                    <a:pt x="18" y="174"/>
                    <a:pt x="18" y="175"/>
                  </a:cubicBezTo>
                  <a:cubicBezTo>
                    <a:pt x="19" y="177"/>
                    <a:pt x="18" y="180"/>
                    <a:pt x="17" y="181"/>
                  </a:cubicBezTo>
                  <a:cubicBezTo>
                    <a:pt x="16" y="185"/>
                    <a:pt x="16" y="185"/>
                    <a:pt x="16" y="185"/>
                  </a:cubicBezTo>
                  <a:cubicBezTo>
                    <a:pt x="15" y="186"/>
                    <a:pt x="14" y="188"/>
                    <a:pt x="14" y="190"/>
                  </a:cubicBezTo>
                  <a:cubicBezTo>
                    <a:pt x="12" y="195"/>
                    <a:pt x="11" y="199"/>
                    <a:pt x="14" y="203"/>
                  </a:cubicBezTo>
                  <a:cubicBezTo>
                    <a:pt x="15" y="205"/>
                    <a:pt x="16" y="207"/>
                    <a:pt x="16" y="209"/>
                  </a:cubicBezTo>
                  <a:cubicBezTo>
                    <a:pt x="17" y="213"/>
                    <a:pt x="17" y="218"/>
                    <a:pt x="17" y="223"/>
                  </a:cubicBezTo>
                  <a:cubicBezTo>
                    <a:pt x="15" y="223"/>
                    <a:pt x="13" y="225"/>
                    <a:pt x="11" y="226"/>
                  </a:cubicBezTo>
                  <a:cubicBezTo>
                    <a:pt x="11" y="226"/>
                    <a:pt x="10" y="227"/>
                    <a:pt x="9" y="227"/>
                  </a:cubicBezTo>
                  <a:cubicBezTo>
                    <a:pt x="6" y="229"/>
                    <a:pt x="4" y="231"/>
                    <a:pt x="3" y="233"/>
                  </a:cubicBezTo>
                  <a:cubicBezTo>
                    <a:pt x="3" y="234"/>
                    <a:pt x="3" y="236"/>
                    <a:pt x="5" y="238"/>
                  </a:cubicBezTo>
                  <a:cubicBezTo>
                    <a:pt x="6" y="240"/>
                    <a:pt x="7" y="242"/>
                    <a:pt x="9" y="244"/>
                  </a:cubicBezTo>
                  <a:cubicBezTo>
                    <a:pt x="10" y="245"/>
                    <a:pt x="11" y="247"/>
                    <a:pt x="12" y="248"/>
                  </a:cubicBezTo>
                  <a:cubicBezTo>
                    <a:pt x="13" y="249"/>
                    <a:pt x="14" y="250"/>
                    <a:pt x="15" y="251"/>
                  </a:cubicBezTo>
                  <a:cubicBezTo>
                    <a:pt x="17" y="254"/>
                    <a:pt x="19" y="257"/>
                    <a:pt x="20" y="260"/>
                  </a:cubicBezTo>
                  <a:cubicBezTo>
                    <a:pt x="21" y="263"/>
                    <a:pt x="21" y="266"/>
                    <a:pt x="21" y="270"/>
                  </a:cubicBezTo>
                  <a:cubicBezTo>
                    <a:pt x="21" y="272"/>
                    <a:pt x="21" y="274"/>
                    <a:pt x="22" y="276"/>
                  </a:cubicBezTo>
                  <a:cubicBezTo>
                    <a:pt x="22" y="277"/>
                    <a:pt x="22" y="277"/>
                    <a:pt x="22" y="277"/>
                  </a:cubicBezTo>
                  <a:cubicBezTo>
                    <a:pt x="22" y="278"/>
                    <a:pt x="22" y="278"/>
                    <a:pt x="22" y="278"/>
                  </a:cubicBezTo>
                  <a:cubicBezTo>
                    <a:pt x="23" y="278"/>
                    <a:pt x="23" y="278"/>
                    <a:pt x="23" y="279"/>
                  </a:cubicBezTo>
                  <a:cubicBezTo>
                    <a:pt x="23" y="279"/>
                    <a:pt x="23" y="280"/>
                    <a:pt x="24" y="280"/>
                  </a:cubicBezTo>
                  <a:cubicBezTo>
                    <a:pt x="24" y="280"/>
                    <a:pt x="25" y="281"/>
                    <a:pt x="25" y="281"/>
                  </a:cubicBezTo>
                  <a:cubicBezTo>
                    <a:pt x="26" y="281"/>
                    <a:pt x="26" y="282"/>
                    <a:pt x="27" y="282"/>
                  </a:cubicBezTo>
                  <a:cubicBezTo>
                    <a:pt x="27" y="283"/>
                    <a:pt x="27" y="284"/>
                    <a:pt x="27" y="284"/>
                  </a:cubicBezTo>
                  <a:cubicBezTo>
                    <a:pt x="27" y="285"/>
                    <a:pt x="27" y="286"/>
                    <a:pt x="27" y="286"/>
                  </a:cubicBezTo>
                  <a:cubicBezTo>
                    <a:pt x="28" y="287"/>
                    <a:pt x="28" y="287"/>
                    <a:pt x="29" y="288"/>
                  </a:cubicBezTo>
                  <a:cubicBezTo>
                    <a:pt x="29" y="288"/>
                    <a:pt x="30" y="288"/>
                    <a:pt x="30" y="288"/>
                  </a:cubicBezTo>
                  <a:cubicBezTo>
                    <a:pt x="31" y="289"/>
                    <a:pt x="31" y="289"/>
                    <a:pt x="31" y="289"/>
                  </a:cubicBezTo>
                  <a:cubicBezTo>
                    <a:pt x="32" y="290"/>
                    <a:pt x="32" y="290"/>
                    <a:pt x="34" y="290"/>
                  </a:cubicBezTo>
                  <a:cubicBezTo>
                    <a:pt x="34" y="290"/>
                    <a:pt x="34" y="290"/>
                    <a:pt x="35" y="290"/>
                  </a:cubicBezTo>
                  <a:cubicBezTo>
                    <a:pt x="36" y="290"/>
                    <a:pt x="36" y="290"/>
                    <a:pt x="37" y="290"/>
                  </a:cubicBezTo>
                  <a:cubicBezTo>
                    <a:pt x="38" y="289"/>
                    <a:pt x="39" y="289"/>
                    <a:pt x="41" y="289"/>
                  </a:cubicBezTo>
                  <a:cubicBezTo>
                    <a:pt x="42" y="289"/>
                    <a:pt x="43" y="289"/>
                    <a:pt x="44" y="289"/>
                  </a:cubicBezTo>
                  <a:cubicBezTo>
                    <a:pt x="65" y="296"/>
                    <a:pt x="65" y="296"/>
                    <a:pt x="65" y="296"/>
                  </a:cubicBezTo>
                  <a:cubicBezTo>
                    <a:pt x="75" y="322"/>
                    <a:pt x="75" y="322"/>
                    <a:pt x="75" y="322"/>
                  </a:cubicBezTo>
                  <a:cubicBezTo>
                    <a:pt x="76" y="322"/>
                    <a:pt x="76" y="322"/>
                    <a:pt x="76" y="322"/>
                  </a:cubicBezTo>
                  <a:cubicBezTo>
                    <a:pt x="107" y="328"/>
                    <a:pt x="121" y="332"/>
                    <a:pt x="122" y="334"/>
                  </a:cubicBezTo>
                  <a:cubicBezTo>
                    <a:pt x="141" y="352"/>
                    <a:pt x="141" y="352"/>
                    <a:pt x="141" y="352"/>
                  </a:cubicBezTo>
                  <a:cubicBezTo>
                    <a:pt x="190" y="324"/>
                    <a:pt x="190" y="324"/>
                    <a:pt x="190" y="324"/>
                  </a:cubicBezTo>
                  <a:cubicBezTo>
                    <a:pt x="421" y="453"/>
                    <a:pt x="421" y="453"/>
                    <a:pt x="421" y="453"/>
                  </a:cubicBezTo>
                  <a:cubicBezTo>
                    <a:pt x="421" y="450"/>
                    <a:pt x="421" y="450"/>
                    <a:pt x="421" y="450"/>
                  </a:cubicBezTo>
                  <a:lnTo>
                    <a:pt x="420" y="438"/>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8" name="Freeform 39"/>
            <p:cNvSpPr>
              <a:spLocks/>
            </p:cNvSpPr>
            <p:nvPr/>
          </p:nvSpPr>
          <p:spPr bwMode="auto">
            <a:xfrm>
              <a:off x="2677439" y="2793934"/>
              <a:ext cx="70309" cy="80133"/>
            </a:xfrm>
            <a:custGeom>
              <a:avLst/>
              <a:gdLst>
                <a:gd name="T0" fmla="*/ 30 w 35"/>
                <a:gd name="T1" fmla="*/ 5 h 43"/>
                <a:gd name="T2" fmla="*/ 28 w 35"/>
                <a:gd name="T3" fmla="*/ 0 h 43"/>
                <a:gd name="T4" fmla="*/ 27 w 35"/>
                <a:gd name="T5" fmla="*/ 0 h 43"/>
                <a:gd name="T6" fmla="*/ 12 w 35"/>
                <a:gd name="T7" fmla="*/ 8 h 43"/>
                <a:gd name="T8" fmla="*/ 6 w 35"/>
                <a:gd name="T9" fmla="*/ 12 h 43"/>
                <a:gd name="T10" fmla="*/ 5 w 35"/>
                <a:gd name="T11" fmla="*/ 12 h 43"/>
                <a:gd name="T12" fmla="*/ 4 w 35"/>
                <a:gd name="T13" fmla="*/ 13 h 43"/>
                <a:gd name="T14" fmla="*/ 1 w 35"/>
                <a:gd name="T15" fmla="*/ 20 h 43"/>
                <a:gd name="T16" fmla="*/ 0 w 35"/>
                <a:gd name="T17" fmla="*/ 21 h 43"/>
                <a:gd name="T18" fmla="*/ 1 w 35"/>
                <a:gd name="T19" fmla="*/ 22 h 43"/>
                <a:gd name="T20" fmla="*/ 1 w 35"/>
                <a:gd name="T21" fmla="*/ 23 h 43"/>
                <a:gd name="T22" fmla="*/ 2 w 35"/>
                <a:gd name="T23" fmla="*/ 26 h 43"/>
                <a:gd name="T24" fmla="*/ 3 w 35"/>
                <a:gd name="T25" fmla="*/ 27 h 43"/>
                <a:gd name="T26" fmla="*/ 3 w 35"/>
                <a:gd name="T27" fmla="*/ 28 h 43"/>
                <a:gd name="T28" fmla="*/ 4 w 35"/>
                <a:gd name="T29" fmla="*/ 36 h 43"/>
                <a:gd name="T30" fmla="*/ 4 w 35"/>
                <a:gd name="T31" fmla="*/ 42 h 43"/>
                <a:gd name="T32" fmla="*/ 4 w 35"/>
                <a:gd name="T33" fmla="*/ 43 h 43"/>
                <a:gd name="T34" fmla="*/ 18 w 35"/>
                <a:gd name="T35" fmla="*/ 43 h 43"/>
                <a:gd name="T36" fmla="*/ 18 w 35"/>
                <a:gd name="T37" fmla="*/ 41 h 43"/>
                <a:gd name="T38" fmla="*/ 18 w 35"/>
                <a:gd name="T39" fmla="*/ 36 h 43"/>
                <a:gd name="T40" fmla="*/ 18 w 35"/>
                <a:gd name="T41" fmla="*/ 25 h 43"/>
                <a:gd name="T42" fmla="*/ 18 w 35"/>
                <a:gd name="T43" fmla="*/ 23 h 43"/>
                <a:gd name="T44" fmla="*/ 18 w 35"/>
                <a:gd name="T45" fmla="*/ 21 h 43"/>
                <a:gd name="T46" fmla="*/ 21 w 35"/>
                <a:gd name="T47" fmla="*/ 17 h 43"/>
                <a:gd name="T48" fmla="*/ 24 w 35"/>
                <a:gd name="T49" fmla="*/ 14 h 43"/>
                <a:gd name="T50" fmla="*/ 24 w 35"/>
                <a:gd name="T51" fmla="*/ 12 h 43"/>
                <a:gd name="T52" fmla="*/ 28 w 35"/>
                <a:gd name="T53" fmla="*/ 9 h 43"/>
                <a:gd name="T54" fmla="*/ 30 w 35"/>
                <a:gd name="T55" fmla="*/ 8 h 43"/>
                <a:gd name="T56" fmla="*/ 35 w 35"/>
                <a:gd name="T57" fmla="*/ 8 h 43"/>
                <a:gd name="T58" fmla="*/ 30 w 35"/>
                <a:gd name="T5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43">
                  <a:moveTo>
                    <a:pt x="30" y="5"/>
                  </a:moveTo>
                  <a:cubicBezTo>
                    <a:pt x="30" y="3"/>
                    <a:pt x="30" y="1"/>
                    <a:pt x="28" y="0"/>
                  </a:cubicBezTo>
                  <a:cubicBezTo>
                    <a:pt x="28" y="0"/>
                    <a:pt x="27" y="0"/>
                    <a:pt x="27" y="0"/>
                  </a:cubicBezTo>
                  <a:cubicBezTo>
                    <a:pt x="23" y="0"/>
                    <a:pt x="18" y="4"/>
                    <a:pt x="12" y="8"/>
                  </a:cubicBezTo>
                  <a:cubicBezTo>
                    <a:pt x="9" y="10"/>
                    <a:pt x="7" y="11"/>
                    <a:pt x="6" y="12"/>
                  </a:cubicBezTo>
                  <a:cubicBezTo>
                    <a:pt x="5" y="12"/>
                    <a:pt x="5" y="12"/>
                    <a:pt x="5" y="12"/>
                  </a:cubicBezTo>
                  <a:cubicBezTo>
                    <a:pt x="4" y="13"/>
                    <a:pt x="4" y="13"/>
                    <a:pt x="4" y="13"/>
                  </a:cubicBezTo>
                  <a:cubicBezTo>
                    <a:pt x="4" y="15"/>
                    <a:pt x="2" y="18"/>
                    <a:pt x="1" y="20"/>
                  </a:cubicBezTo>
                  <a:cubicBezTo>
                    <a:pt x="0" y="21"/>
                    <a:pt x="0" y="21"/>
                    <a:pt x="0" y="21"/>
                  </a:cubicBezTo>
                  <a:cubicBezTo>
                    <a:pt x="1" y="22"/>
                    <a:pt x="1" y="22"/>
                    <a:pt x="1" y="22"/>
                  </a:cubicBezTo>
                  <a:cubicBezTo>
                    <a:pt x="1" y="22"/>
                    <a:pt x="1" y="23"/>
                    <a:pt x="1" y="23"/>
                  </a:cubicBezTo>
                  <a:cubicBezTo>
                    <a:pt x="1" y="24"/>
                    <a:pt x="2" y="25"/>
                    <a:pt x="2" y="26"/>
                  </a:cubicBezTo>
                  <a:cubicBezTo>
                    <a:pt x="3" y="27"/>
                    <a:pt x="3" y="27"/>
                    <a:pt x="3" y="27"/>
                  </a:cubicBezTo>
                  <a:cubicBezTo>
                    <a:pt x="3" y="28"/>
                    <a:pt x="3" y="28"/>
                    <a:pt x="3" y="28"/>
                  </a:cubicBezTo>
                  <a:cubicBezTo>
                    <a:pt x="5" y="31"/>
                    <a:pt x="5" y="33"/>
                    <a:pt x="4" y="36"/>
                  </a:cubicBezTo>
                  <a:cubicBezTo>
                    <a:pt x="4" y="38"/>
                    <a:pt x="4" y="40"/>
                    <a:pt x="4" y="42"/>
                  </a:cubicBezTo>
                  <a:cubicBezTo>
                    <a:pt x="4" y="43"/>
                    <a:pt x="4" y="43"/>
                    <a:pt x="4" y="43"/>
                  </a:cubicBezTo>
                  <a:cubicBezTo>
                    <a:pt x="18" y="43"/>
                    <a:pt x="18" y="43"/>
                    <a:pt x="18" y="43"/>
                  </a:cubicBezTo>
                  <a:cubicBezTo>
                    <a:pt x="18" y="41"/>
                    <a:pt x="18" y="41"/>
                    <a:pt x="18" y="41"/>
                  </a:cubicBezTo>
                  <a:cubicBezTo>
                    <a:pt x="18" y="40"/>
                    <a:pt x="18" y="38"/>
                    <a:pt x="18" y="36"/>
                  </a:cubicBezTo>
                  <a:cubicBezTo>
                    <a:pt x="18" y="33"/>
                    <a:pt x="17" y="29"/>
                    <a:pt x="18" y="25"/>
                  </a:cubicBezTo>
                  <a:cubicBezTo>
                    <a:pt x="18" y="24"/>
                    <a:pt x="18" y="24"/>
                    <a:pt x="18" y="23"/>
                  </a:cubicBezTo>
                  <a:cubicBezTo>
                    <a:pt x="18" y="22"/>
                    <a:pt x="17" y="21"/>
                    <a:pt x="18" y="21"/>
                  </a:cubicBezTo>
                  <a:cubicBezTo>
                    <a:pt x="18" y="19"/>
                    <a:pt x="20" y="18"/>
                    <a:pt x="21" y="17"/>
                  </a:cubicBezTo>
                  <a:cubicBezTo>
                    <a:pt x="22" y="16"/>
                    <a:pt x="23" y="15"/>
                    <a:pt x="24" y="14"/>
                  </a:cubicBezTo>
                  <a:cubicBezTo>
                    <a:pt x="24" y="13"/>
                    <a:pt x="24" y="13"/>
                    <a:pt x="24" y="12"/>
                  </a:cubicBezTo>
                  <a:cubicBezTo>
                    <a:pt x="25" y="11"/>
                    <a:pt x="26" y="10"/>
                    <a:pt x="28" y="9"/>
                  </a:cubicBezTo>
                  <a:cubicBezTo>
                    <a:pt x="28" y="9"/>
                    <a:pt x="29" y="8"/>
                    <a:pt x="30" y="8"/>
                  </a:cubicBezTo>
                  <a:cubicBezTo>
                    <a:pt x="35" y="8"/>
                    <a:pt x="35" y="8"/>
                    <a:pt x="35" y="8"/>
                  </a:cubicBezTo>
                  <a:lnTo>
                    <a:pt x="30" y="5"/>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79" name="Freeform 41"/>
            <p:cNvSpPr>
              <a:spLocks/>
            </p:cNvSpPr>
            <p:nvPr/>
          </p:nvSpPr>
          <p:spPr bwMode="auto">
            <a:xfrm>
              <a:off x="3672931" y="2665515"/>
              <a:ext cx="117182" cy="134583"/>
            </a:xfrm>
            <a:custGeom>
              <a:avLst/>
              <a:gdLst>
                <a:gd name="T0" fmla="*/ 55 w 58"/>
                <a:gd name="T1" fmla="*/ 24 h 72"/>
                <a:gd name="T2" fmla="*/ 51 w 58"/>
                <a:gd name="T3" fmla="*/ 21 h 72"/>
                <a:gd name="T4" fmla="*/ 49 w 58"/>
                <a:gd name="T5" fmla="*/ 20 h 72"/>
                <a:gd name="T6" fmla="*/ 46 w 58"/>
                <a:gd name="T7" fmla="*/ 19 h 72"/>
                <a:gd name="T8" fmla="*/ 46 w 58"/>
                <a:gd name="T9" fmla="*/ 12 h 72"/>
                <a:gd name="T10" fmla="*/ 47 w 58"/>
                <a:gd name="T11" fmla="*/ 9 h 72"/>
                <a:gd name="T12" fmla="*/ 46 w 58"/>
                <a:gd name="T13" fmla="*/ 7 h 72"/>
                <a:gd name="T14" fmla="*/ 47 w 58"/>
                <a:gd name="T15" fmla="*/ 4 h 72"/>
                <a:gd name="T16" fmla="*/ 48 w 58"/>
                <a:gd name="T17" fmla="*/ 2 h 72"/>
                <a:gd name="T18" fmla="*/ 46 w 58"/>
                <a:gd name="T19" fmla="*/ 1 h 72"/>
                <a:gd name="T20" fmla="*/ 43 w 58"/>
                <a:gd name="T21" fmla="*/ 0 h 72"/>
                <a:gd name="T22" fmla="*/ 43 w 58"/>
                <a:gd name="T23" fmla="*/ 0 h 72"/>
                <a:gd name="T24" fmla="*/ 38 w 58"/>
                <a:gd name="T25" fmla="*/ 1 h 72"/>
                <a:gd name="T26" fmla="*/ 35 w 58"/>
                <a:gd name="T27" fmla="*/ 3 h 72"/>
                <a:gd name="T28" fmla="*/ 33 w 58"/>
                <a:gd name="T29" fmla="*/ 3 h 72"/>
                <a:gd name="T30" fmla="*/ 29 w 58"/>
                <a:gd name="T31" fmla="*/ 6 h 72"/>
                <a:gd name="T32" fmla="*/ 29 w 58"/>
                <a:gd name="T33" fmla="*/ 9 h 72"/>
                <a:gd name="T34" fmla="*/ 25 w 58"/>
                <a:gd name="T35" fmla="*/ 14 h 72"/>
                <a:gd name="T36" fmla="*/ 18 w 58"/>
                <a:gd name="T37" fmla="*/ 16 h 72"/>
                <a:gd name="T38" fmla="*/ 15 w 58"/>
                <a:gd name="T39" fmla="*/ 15 h 72"/>
                <a:gd name="T40" fmla="*/ 12 w 58"/>
                <a:gd name="T41" fmla="*/ 12 h 72"/>
                <a:gd name="T42" fmla="*/ 8 w 58"/>
                <a:gd name="T43" fmla="*/ 8 h 72"/>
                <a:gd name="T44" fmla="*/ 7 w 58"/>
                <a:gd name="T45" fmla="*/ 8 h 72"/>
                <a:gd name="T46" fmla="*/ 1 w 58"/>
                <a:gd name="T47" fmla="*/ 13 h 72"/>
                <a:gd name="T48" fmla="*/ 0 w 58"/>
                <a:gd name="T49" fmla="*/ 14 h 72"/>
                <a:gd name="T50" fmla="*/ 1 w 58"/>
                <a:gd name="T51" fmla="*/ 15 h 72"/>
                <a:gd name="T52" fmla="*/ 6 w 58"/>
                <a:gd name="T53" fmla="*/ 23 h 72"/>
                <a:gd name="T54" fmla="*/ 8 w 58"/>
                <a:gd name="T55" fmla="*/ 30 h 72"/>
                <a:gd name="T56" fmla="*/ 8 w 58"/>
                <a:gd name="T57" fmla="*/ 32 h 72"/>
                <a:gd name="T58" fmla="*/ 8 w 58"/>
                <a:gd name="T59" fmla="*/ 36 h 72"/>
                <a:gd name="T60" fmla="*/ 8 w 58"/>
                <a:gd name="T61" fmla="*/ 49 h 72"/>
                <a:gd name="T62" fmla="*/ 8 w 58"/>
                <a:gd name="T63" fmla="*/ 51 h 72"/>
                <a:gd name="T64" fmla="*/ 9 w 58"/>
                <a:gd name="T65" fmla="*/ 51 h 72"/>
                <a:gd name="T66" fmla="*/ 9 w 58"/>
                <a:gd name="T67" fmla="*/ 51 h 72"/>
                <a:gd name="T68" fmla="*/ 19 w 58"/>
                <a:gd name="T69" fmla="*/ 68 h 72"/>
                <a:gd name="T70" fmla="*/ 19 w 58"/>
                <a:gd name="T71" fmla="*/ 70 h 72"/>
                <a:gd name="T72" fmla="*/ 19 w 58"/>
                <a:gd name="T73" fmla="*/ 72 h 72"/>
                <a:gd name="T74" fmla="*/ 21 w 58"/>
                <a:gd name="T75" fmla="*/ 72 h 72"/>
                <a:gd name="T76" fmla="*/ 22 w 58"/>
                <a:gd name="T77" fmla="*/ 72 h 72"/>
                <a:gd name="T78" fmla="*/ 26 w 58"/>
                <a:gd name="T79" fmla="*/ 70 h 72"/>
                <a:gd name="T80" fmla="*/ 27 w 58"/>
                <a:gd name="T81" fmla="*/ 69 h 72"/>
                <a:gd name="T82" fmla="*/ 28 w 58"/>
                <a:gd name="T83" fmla="*/ 68 h 72"/>
                <a:gd name="T84" fmla="*/ 29 w 58"/>
                <a:gd name="T85" fmla="*/ 68 h 72"/>
                <a:gd name="T86" fmla="*/ 31 w 58"/>
                <a:gd name="T87" fmla="*/ 67 h 72"/>
                <a:gd name="T88" fmla="*/ 33 w 58"/>
                <a:gd name="T89" fmla="*/ 65 h 72"/>
                <a:gd name="T90" fmla="*/ 35 w 58"/>
                <a:gd name="T91" fmla="*/ 63 h 72"/>
                <a:gd name="T92" fmla="*/ 37 w 58"/>
                <a:gd name="T93" fmla="*/ 59 h 72"/>
                <a:gd name="T94" fmla="*/ 38 w 58"/>
                <a:gd name="T95" fmla="*/ 57 h 72"/>
                <a:gd name="T96" fmla="*/ 41 w 58"/>
                <a:gd name="T97" fmla="*/ 51 h 72"/>
                <a:gd name="T98" fmla="*/ 45 w 58"/>
                <a:gd name="T99" fmla="*/ 41 h 72"/>
                <a:gd name="T100" fmla="*/ 51 w 58"/>
                <a:gd name="T101" fmla="*/ 35 h 72"/>
                <a:gd name="T102" fmla="*/ 52 w 58"/>
                <a:gd name="T103" fmla="*/ 34 h 72"/>
                <a:gd name="T104" fmla="*/ 55 w 58"/>
                <a:gd name="T105"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72">
                  <a:moveTo>
                    <a:pt x="55" y="24"/>
                  </a:moveTo>
                  <a:cubicBezTo>
                    <a:pt x="54" y="23"/>
                    <a:pt x="52" y="22"/>
                    <a:pt x="51" y="21"/>
                  </a:cubicBezTo>
                  <a:cubicBezTo>
                    <a:pt x="51" y="21"/>
                    <a:pt x="50" y="21"/>
                    <a:pt x="49" y="20"/>
                  </a:cubicBezTo>
                  <a:cubicBezTo>
                    <a:pt x="48" y="20"/>
                    <a:pt x="47" y="20"/>
                    <a:pt x="46" y="19"/>
                  </a:cubicBezTo>
                  <a:cubicBezTo>
                    <a:pt x="45" y="18"/>
                    <a:pt x="45" y="15"/>
                    <a:pt x="46" y="12"/>
                  </a:cubicBezTo>
                  <a:cubicBezTo>
                    <a:pt x="46" y="11"/>
                    <a:pt x="46" y="10"/>
                    <a:pt x="47" y="9"/>
                  </a:cubicBezTo>
                  <a:cubicBezTo>
                    <a:pt x="47" y="9"/>
                    <a:pt x="47" y="8"/>
                    <a:pt x="46" y="7"/>
                  </a:cubicBezTo>
                  <a:cubicBezTo>
                    <a:pt x="46" y="6"/>
                    <a:pt x="46" y="5"/>
                    <a:pt x="47" y="4"/>
                  </a:cubicBezTo>
                  <a:cubicBezTo>
                    <a:pt x="48" y="2"/>
                    <a:pt x="48" y="2"/>
                    <a:pt x="48" y="2"/>
                  </a:cubicBezTo>
                  <a:cubicBezTo>
                    <a:pt x="46" y="1"/>
                    <a:pt x="46" y="1"/>
                    <a:pt x="46" y="1"/>
                  </a:cubicBezTo>
                  <a:cubicBezTo>
                    <a:pt x="46" y="1"/>
                    <a:pt x="45" y="0"/>
                    <a:pt x="43" y="0"/>
                  </a:cubicBezTo>
                  <a:cubicBezTo>
                    <a:pt x="43" y="0"/>
                    <a:pt x="43" y="0"/>
                    <a:pt x="43" y="0"/>
                  </a:cubicBezTo>
                  <a:cubicBezTo>
                    <a:pt x="41" y="0"/>
                    <a:pt x="40" y="1"/>
                    <a:pt x="38" y="1"/>
                  </a:cubicBezTo>
                  <a:cubicBezTo>
                    <a:pt x="37" y="2"/>
                    <a:pt x="36" y="2"/>
                    <a:pt x="35" y="3"/>
                  </a:cubicBezTo>
                  <a:cubicBezTo>
                    <a:pt x="34" y="3"/>
                    <a:pt x="34" y="3"/>
                    <a:pt x="33" y="3"/>
                  </a:cubicBezTo>
                  <a:cubicBezTo>
                    <a:pt x="31" y="3"/>
                    <a:pt x="30" y="3"/>
                    <a:pt x="29" y="6"/>
                  </a:cubicBezTo>
                  <a:cubicBezTo>
                    <a:pt x="29" y="7"/>
                    <a:pt x="29" y="8"/>
                    <a:pt x="29" y="9"/>
                  </a:cubicBezTo>
                  <a:cubicBezTo>
                    <a:pt x="28" y="12"/>
                    <a:pt x="28" y="13"/>
                    <a:pt x="25" y="14"/>
                  </a:cubicBezTo>
                  <a:cubicBezTo>
                    <a:pt x="23" y="15"/>
                    <a:pt x="21" y="16"/>
                    <a:pt x="18" y="16"/>
                  </a:cubicBezTo>
                  <a:cubicBezTo>
                    <a:pt x="17" y="16"/>
                    <a:pt x="16" y="15"/>
                    <a:pt x="15" y="15"/>
                  </a:cubicBezTo>
                  <a:cubicBezTo>
                    <a:pt x="14" y="14"/>
                    <a:pt x="13" y="13"/>
                    <a:pt x="12" y="12"/>
                  </a:cubicBezTo>
                  <a:cubicBezTo>
                    <a:pt x="11" y="10"/>
                    <a:pt x="10" y="9"/>
                    <a:pt x="8" y="8"/>
                  </a:cubicBezTo>
                  <a:cubicBezTo>
                    <a:pt x="7" y="8"/>
                    <a:pt x="7" y="8"/>
                    <a:pt x="7" y="8"/>
                  </a:cubicBezTo>
                  <a:cubicBezTo>
                    <a:pt x="4" y="8"/>
                    <a:pt x="1" y="12"/>
                    <a:pt x="1" y="13"/>
                  </a:cubicBezTo>
                  <a:cubicBezTo>
                    <a:pt x="0" y="14"/>
                    <a:pt x="0" y="14"/>
                    <a:pt x="0" y="14"/>
                  </a:cubicBezTo>
                  <a:cubicBezTo>
                    <a:pt x="1" y="15"/>
                    <a:pt x="1" y="15"/>
                    <a:pt x="1" y="15"/>
                  </a:cubicBezTo>
                  <a:cubicBezTo>
                    <a:pt x="2" y="18"/>
                    <a:pt x="3" y="20"/>
                    <a:pt x="6" y="23"/>
                  </a:cubicBezTo>
                  <a:cubicBezTo>
                    <a:pt x="8" y="25"/>
                    <a:pt x="8" y="27"/>
                    <a:pt x="8" y="30"/>
                  </a:cubicBezTo>
                  <a:cubicBezTo>
                    <a:pt x="8" y="30"/>
                    <a:pt x="8" y="31"/>
                    <a:pt x="8" y="32"/>
                  </a:cubicBezTo>
                  <a:cubicBezTo>
                    <a:pt x="8" y="36"/>
                    <a:pt x="8" y="36"/>
                    <a:pt x="8" y="36"/>
                  </a:cubicBezTo>
                  <a:cubicBezTo>
                    <a:pt x="8" y="40"/>
                    <a:pt x="8" y="45"/>
                    <a:pt x="8" y="49"/>
                  </a:cubicBezTo>
                  <a:cubicBezTo>
                    <a:pt x="8" y="51"/>
                    <a:pt x="8" y="51"/>
                    <a:pt x="8" y="51"/>
                  </a:cubicBezTo>
                  <a:cubicBezTo>
                    <a:pt x="9" y="51"/>
                    <a:pt x="9" y="51"/>
                    <a:pt x="9" y="51"/>
                  </a:cubicBezTo>
                  <a:cubicBezTo>
                    <a:pt x="9" y="51"/>
                    <a:pt x="9" y="51"/>
                    <a:pt x="9" y="51"/>
                  </a:cubicBezTo>
                  <a:cubicBezTo>
                    <a:pt x="12" y="54"/>
                    <a:pt x="18" y="64"/>
                    <a:pt x="19" y="68"/>
                  </a:cubicBezTo>
                  <a:cubicBezTo>
                    <a:pt x="19" y="68"/>
                    <a:pt x="19" y="69"/>
                    <a:pt x="19" y="70"/>
                  </a:cubicBezTo>
                  <a:cubicBezTo>
                    <a:pt x="19" y="72"/>
                    <a:pt x="19" y="72"/>
                    <a:pt x="19" y="72"/>
                  </a:cubicBezTo>
                  <a:cubicBezTo>
                    <a:pt x="21" y="72"/>
                    <a:pt x="21" y="72"/>
                    <a:pt x="21" y="72"/>
                  </a:cubicBezTo>
                  <a:cubicBezTo>
                    <a:pt x="21" y="72"/>
                    <a:pt x="22" y="72"/>
                    <a:pt x="22" y="72"/>
                  </a:cubicBezTo>
                  <a:cubicBezTo>
                    <a:pt x="24" y="72"/>
                    <a:pt x="25" y="71"/>
                    <a:pt x="26" y="70"/>
                  </a:cubicBezTo>
                  <a:cubicBezTo>
                    <a:pt x="26" y="70"/>
                    <a:pt x="26" y="70"/>
                    <a:pt x="27" y="69"/>
                  </a:cubicBezTo>
                  <a:cubicBezTo>
                    <a:pt x="27" y="69"/>
                    <a:pt x="27" y="68"/>
                    <a:pt x="28" y="68"/>
                  </a:cubicBezTo>
                  <a:cubicBezTo>
                    <a:pt x="28" y="68"/>
                    <a:pt x="29" y="68"/>
                    <a:pt x="29" y="68"/>
                  </a:cubicBezTo>
                  <a:cubicBezTo>
                    <a:pt x="30" y="68"/>
                    <a:pt x="30" y="68"/>
                    <a:pt x="31" y="67"/>
                  </a:cubicBezTo>
                  <a:cubicBezTo>
                    <a:pt x="31" y="66"/>
                    <a:pt x="32" y="66"/>
                    <a:pt x="33" y="65"/>
                  </a:cubicBezTo>
                  <a:cubicBezTo>
                    <a:pt x="34" y="64"/>
                    <a:pt x="34" y="64"/>
                    <a:pt x="35" y="63"/>
                  </a:cubicBezTo>
                  <a:cubicBezTo>
                    <a:pt x="36" y="62"/>
                    <a:pt x="37" y="60"/>
                    <a:pt x="37" y="59"/>
                  </a:cubicBezTo>
                  <a:cubicBezTo>
                    <a:pt x="37" y="58"/>
                    <a:pt x="37" y="57"/>
                    <a:pt x="38" y="57"/>
                  </a:cubicBezTo>
                  <a:cubicBezTo>
                    <a:pt x="39" y="55"/>
                    <a:pt x="40" y="53"/>
                    <a:pt x="41" y="51"/>
                  </a:cubicBezTo>
                  <a:cubicBezTo>
                    <a:pt x="43" y="48"/>
                    <a:pt x="44" y="44"/>
                    <a:pt x="45" y="41"/>
                  </a:cubicBezTo>
                  <a:cubicBezTo>
                    <a:pt x="46" y="38"/>
                    <a:pt x="48" y="37"/>
                    <a:pt x="51" y="35"/>
                  </a:cubicBezTo>
                  <a:cubicBezTo>
                    <a:pt x="52" y="34"/>
                    <a:pt x="52" y="34"/>
                    <a:pt x="52" y="34"/>
                  </a:cubicBezTo>
                  <a:cubicBezTo>
                    <a:pt x="55" y="31"/>
                    <a:pt x="58" y="28"/>
                    <a:pt x="55" y="24"/>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80" name="Freeform 42"/>
            <p:cNvSpPr>
              <a:spLocks/>
            </p:cNvSpPr>
            <p:nvPr/>
          </p:nvSpPr>
          <p:spPr bwMode="auto">
            <a:xfrm>
              <a:off x="3249959" y="1103943"/>
              <a:ext cx="965359" cy="1204054"/>
            </a:xfrm>
            <a:custGeom>
              <a:avLst/>
              <a:gdLst>
                <a:gd name="T0" fmla="*/ 465 w 477"/>
                <a:gd name="T1" fmla="*/ 159 h 646"/>
                <a:gd name="T2" fmla="*/ 455 w 477"/>
                <a:gd name="T3" fmla="*/ 149 h 646"/>
                <a:gd name="T4" fmla="*/ 443 w 477"/>
                <a:gd name="T5" fmla="*/ 140 h 646"/>
                <a:gd name="T6" fmla="*/ 436 w 477"/>
                <a:gd name="T7" fmla="*/ 112 h 646"/>
                <a:gd name="T8" fmla="*/ 431 w 477"/>
                <a:gd name="T9" fmla="*/ 71 h 646"/>
                <a:gd name="T10" fmla="*/ 419 w 477"/>
                <a:gd name="T11" fmla="*/ 32 h 646"/>
                <a:gd name="T12" fmla="*/ 393 w 477"/>
                <a:gd name="T13" fmla="*/ 11 h 646"/>
                <a:gd name="T14" fmla="*/ 371 w 477"/>
                <a:gd name="T15" fmla="*/ 10 h 646"/>
                <a:gd name="T16" fmla="*/ 341 w 477"/>
                <a:gd name="T17" fmla="*/ 38 h 646"/>
                <a:gd name="T18" fmla="*/ 302 w 477"/>
                <a:gd name="T19" fmla="*/ 38 h 646"/>
                <a:gd name="T20" fmla="*/ 267 w 477"/>
                <a:gd name="T21" fmla="*/ 29 h 646"/>
                <a:gd name="T22" fmla="*/ 256 w 477"/>
                <a:gd name="T23" fmla="*/ 38 h 646"/>
                <a:gd name="T24" fmla="*/ 158 w 477"/>
                <a:gd name="T25" fmla="*/ 38 h 646"/>
                <a:gd name="T26" fmla="*/ 56 w 477"/>
                <a:gd name="T27" fmla="*/ 103 h 646"/>
                <a:gd name="T28" fmla="*/ 59 w 477"/>
                <a:gd name="T29" fmla="*/ 236 h 646"/>
                <a:gd name="T30" fmla="*/ 52 w 477"/>
                <a:gd name="T31" fmla="*/ 242 h 646"/>
                <a:gd name="T32" fmla="*/ 36 w 477"/>
                <a:gd name="T33" fmla="*/ 245 h 646"/>
                <a:gd name="T34" fmla="*/ 22 w 477"/>
                <a:gd name="T35" fmla="*/ 275 h 646"/>
                <a:gd name="T36" fmla="*/ 16 w 477"/>
                <a:gd name="T37" fmla="*/ 298 h 646"/>
                <a:gd name="T38" fmla="*/ 9 w 477"/>
                <a:gd name="T39" fmla="*/ 325 h 646"/>
                <a:gd name="T40" fmla="*/ 9 w 477"/>
                <a:gd name="T41" fmla="*/ 342 h 646"/>
                <a:gd name="T42" fmla="*/ 21 w 477"/>
                <a:gd name="T43" fmla="*/ 372 h 646"/>
                <a:gd name="T44" fmla="*/ 31 w 477"/>
                <a:gd name="T45" fmla="*/ 401 h 646"/>
                <a:gd name="T46" fmla="*/ 53 w 477"/>
                <a:gd name="T47" fmla="*/ 445 h 646"/>
                <a:gd name="T48" fmla="*/ 47 w 477"/>
                <a:gd name="T49" fmla="*/ 465 h 646"/>
                <a:gd name="T50" fmla="*/ 60 w 477"/>
                <a:gd name="T51" fmla="*/ 475 h 646"/>
                <a:gd name="T52" fmla="*/ 77 w 477"/>
                <a:gd name="T53" fmla="*/ 490 h 646"/>
                <a:gd name="T54" fmla="*/ 101 w 477"/>
                <a:gd name="T55" fmla="*/ 504 h 646"/>
                <a:gd name="T56" fmla="*/ 116 w 477"/>
                <a:gd name="T57" fmla="*/ 527 h 646"/>
                <a:gd name="T58" fmla="*/ 133 w 477"/>
                <a:gd name="T59" fmla="*/ 546 h 646"/>
                <a:gd name="T60" fmla="*/ 144 w 477"/>
                <a:gd name="T61" fmla="*/ 565 h 646"/>
                <a:gd name="T62" fmla="*/ 159 w 477"/>
                <a:gd name="T63" fmla="*/ 579 h 646"/>
                <a:gd name="T64" fmla="*/ 175 w 477"/>
                <a:gd name="T65" fmla="*/ 611 h 646"/>
                <a:gd name="T66" fmla="*/ 198 w 477"/>
                <a:gd name="T67" fmla="*/ 616 h 646"/>
                <a:gd name="T68" fmla="*/ 216 w 477"/>
                <a:gd name="T69" fmla="*/ 619 h 646"/>
                <a:gd name="T70" fmla="*/ 232 w 477"/>
                <a:gd name="T71" fmla="*/ 613 h 646"/>
                <a:gd name="T72" fmla="*/ 255 w 477"/>
                <a:gd name="T73" fmla="*/ 639 h 646"/>
                <a:gd name="T74" fmla="*/ 284 w 477"/>
                <a:gd name="T75" fmla="*/ 641 h 646"/>
                <a:gd name="T76" fmla="*/ 297 w 477"/>
                <a:gd name="T77" fmla="*/ 643 h 646"/>
                <a:gd name="T78" fmla="*/ 304 w 477"/>
                <a:gd name="T79" fmla="*/ 645 h 646"/>
                <a:gd name="T80" fmla="*/ 327 w 477"/>
                <a:gd name="T81" fmla="*/ 635 h 646"/>
                <a:gd name="T82" fmla="*/ 367 w 477"/>
                <a:gd name="T83" fmla="*/ 610 h 646"/>
                <a:gd name="T84" fmla="*/ 400 w 477"/>
                <a:gd name="T85" fmla="*/ 585 h 646"/>
                <a:gd name="T86" fmla="*/ 387 w 477"/>
                <a:gd name="T87" fmla="*/ 575 h 646"/>
                <a:gd name="T88" fmla="*/ 369 w 477"/>
                <a:gd name="T89" fmla="*/ 538 h 646"/>
                <a:gd name="T90" fmla="*/ 343 w 477"/>
                <a:gd name="T91" fmla="*/ 509 h 646"/>
                <a:gd name="T92" fmla="*/ 328 w 477"/>
                <a:gd name="T93" fmla="*/ 498 h 646"/>
                <a:gd name="T94" fmla="*/ 344 w 477"/>
                <a:gd name="T95" fmla="*/ 487 h 646"/>
                <a:gd name="T96" fmla="*/ 356 w 477"/>
                <a:gd name="T97" fmla="*/ 439 h 646"/>
                <a:gd name="T98" fmla="*/ 373 w 477"/>
                <a:gd name="T99" fmla="*/ 406 h 646"/>
                <a:gd name="T100" fmla="*/ 379 w 477"/>
                <a:gd name="T101" fmla="*/ 397 h 646"/>
                <a:gd name="T102" fmla="*/ 395 w 477"/>
                <a:gd name="T103" fmla="*/ 356 h 646"/>
                <a:gd name="T104" fmla="*/ 413 w 477"/>
                <a:gd name="T105" fmla="*/ 334 h 646"/>
                <a:gd name="T106" fmla="*/ 420 w 477"/>
                <a:gd name="T107" fmla="*/ 272 h 646"/>
                <a:gd name="T108" fmla="*/ 430 w 477"/>
                <a:gd name="T109" fmla="*/ 221 h 646"/>
                <a:gd name="T110" fmla="*/ 436 w 477"/>
                <a:gd name="T111" fmla="*/ 202 h 646"/>
                <a:gd name="T112" fmla="*/ 456 w 477"/>
                <a:gd name="T113" fmla="*/ 186 h 646"/>
                <a:gd name="T114" fmla="*/ 477 w 477"/>
                <a:gd name="T115" fmla="*/ 168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 h="646">
                  <a:moveTo>
                    <a:pt x="476" y="166"/>
                  </a:moveTo>
                  <a:cubicBezTo>
                    <a:pt x="476" y="166"/>
                    <a:pt x="476" y="166"/>
                    <a:pt x="476" y="166"/>
                  </a:cubicBezTo>
                  <a:cubicBezTo>
                    <a:pt x="475" y="165"/>
                    <a:pt x="474" y="164"/>
                    <a:pt x="473" y="164"/>
                  </a:cubicBezTo>
                  <a:cubicBezTo>
                    <a:pt x="472" y="163"/>
                    <a:pt x="471" y="163"/>
                    <a:pt x="471" y="163"/>
                  </a:cubicBezTo>
                  <a:cubicBezTo>
                    <a:pt x="471" y="162"/>
                    <a:pt x="470" y="162"/>
                    <a:pt x="470" y="162"/>
                  </a:cubicBezTo>
                  <a:cubicBezTo>
                    <a:pt x="469" y="161"/>
                    <a:pt x="468" y="160"/>
                    <a:pt x="465" y="159"/>
                  </a:cubicBezTo>
                  <a:cubicBezTo>
                    <a:pt x="465" y="159"/>
                    <a:pt x="464" y="159"/>
                    <a:pt x="464" y="159"/>
                  </a:cubicBezTo>
                  <a:cubicBezTo>
                    <a:pt x="464" y="159"/>
                    <a:pt x="464" y="158"/>
                    <a:pt x="464" y="158"/>
                  </a:cubicBezTo>
                  <a:cubicBezTo>
                    <a:pt x="464" y="158"/>
                    <a:pt x="464" y="157"/>
                    <a:pt x="463" y="157"/>
                  </a:cubicBezTo>
                  <a:cubicBezTo>
                    <a:pt x="463" y="155"/>
                    <a:pt x="461" y="154"/>
                    <a:pt x="460" y="153"/>
                  </a:cubicBezTo>
                  <a:cubicBezTo>
                    <a:pt x="459" y="153"/>
                    <a:pt x="459" y="153"/>
                    <a:pt x="459" y="152"/>
                  </a:cubicBezTo>
                  <a:cubicBezTo>
                    <a:pt x="457" y="151"/>
                    <a:pt x="456" y="150"/>
                    <a:pt x="455" y="149"/>
                  </a:cubicBezTo>
                  <a:cubicBezTo>
                    <a:pt x="454" y="148"/>
                    <a:pt x="454" y="148"/>
                    <a:pt x="454" y="147"/>
                  </a:cubicBezTo>
                  <a:cubicBezTo>
                    <a:pt x="453" y="146"/>
                    <a:pt x="452" y="145"/>
                    <a:pt x="449" y="144"/>
                  </a:cubicBezTo>
                  <a:cubicBezTo>
                    <a:pt x="449" y="144"/>
                    <a:pt x="448" y="144"/>
                    <a:pt x="448" y="144"/>
                  </a:cubicBezTo>
                  <a:cubicBezTo>
                    <a:pt x="448" y="144"/>
                    <a:pt x="447" y="144"/>
                    <a:pt x="446" y="144"/>
                  </a:cubicBezTo>
                  <a:cubicBezTo>
                    <a:pt x="446" y="144"/>
                    <a:pt x="445" y="144"/>
                    <a:pt x="445" y="144"/>
                  </a:cubicBezTo>
                  <a:cubicBezTo>
                    <a:pt x="444" y="143"/>
                    <a:pt x="443" y="141"/>
                    <a:pt x="443" y="140"/>
                  </a:cubicBezTo>
                  <a:cubicBezTo>
                    <a:pt x="443" y="139"/>
                    <a:pt x="443" y="139"/>
                    <a:pt x="443" y="139"/>
                  </a:cubicBezTo>
                  <a:cubicBezTo>
                    <a:pt x="441" y="135"/>
                    <a:pt x="440" y="131"/>
                    <a:pt x="439" y="127"/>
                  </a:cubicBezTo>
                  <a:cubicBezTo>
                    <a:pt x="438" y="126"/>
                    <a:pt x="438" y="124"/>
                    <a:pt x="438" y="123"/>
                  </a:cubicBezTo>
                  <a:cubicBezTo>
                    <a:pt x="438" y="122"/>
                    <a:pt x="438" y="121"/>
                    <a:pt x="438" y="119"/>
                  </a:cubicBezTo>
                  <a:cubicBezTo>
                    <a:pt x="438" y="118"/>
                    <a:pt x="437" y="117"/>
                    <a:pt x="437" y="115"/>
                  </a:cubicBezTo>
                  <a:cubicBezTo>
                    <a:pt x="436" y="114"/>
                    <a:pt x="436" y="113"/>
                    <a:pt x="436" y="112"/>
                  </a:cubicBezTo>
                  <a:cubicBezTo>
                    <a:pt x="436" y="111"/>
                    <a:pt x="435" y="109"/>
                    <a:pt x="435" y="108"/>
                  </a:cubicBezTo>
                  <a:cubicBezTo>
                    <a:pt x="434" y="106"/>
                    <a:pt x="434" y="105"/>
                    <a:pt x="434" y="103"/>
                  </a:cubicBezTo>
                  <a:cubicBezTo>
                    <a:pt x="433" y="99"/>
                    <a:pt x="433" y="93"/>
                    <a:pt x="434" y="87"/>
                  </a:cubicBezTo>
                  <a:cubicBezTo>
                    <a:pt x="434" y="85"/>
                    <a:pt x="433" y="83"/>
                    <a:pt x="433" y="81"/>
                  </a:cubicBezTo>
                  <a:cubicBezTo>
                    <a:pt x="433" y="80"/>
                    <a:pt x="432" y="79"/>
                    <a:pt x="432" y="78"/>
                  </a:cubicBezTo>
                  <a:cubicBezTo>
                    <a:pt x="432" y="76"/>
                    <a:pt x="432" y="73"/>
                    <a:pt x="431" y="71"/>
                  </a:cubicBezTo>
                  <a:cubicBezTo>
                    <a:pt x="431" y="70"/>
                    <a:pt x="431" y="69"/>
                    <a:pt x="432" y="68"/>
                  </a:cubicBezTo>
                  <a:cubicBezTo>
                    <a:pt x="432" y="66"/>
                    <a:pt x="432" y="64"/>
                    <a:pt x="431" y="63"/>
                  </a:cubicBezTo>
                  <a:cubicBezTo>
                    <a:pt x="430" y="61"/>
                    <a:pt x="429" y="59"/>
                    <a:pt x="428" y="57"/>
                  </a:cubicBezTo>
                  <a:cubicBezTo>
                    <a:pt x="427" y="54"/>
                    <a:pt x="425" y="51"/>
                    <a:pt x="424" y="48"/>
                  </a:cubicBezTo>
                  <a:cubicBezTo>
                    <a:pt x="423" y="46"/>
                    <a:pt x="423" y="44"/>
                    <a:pt x="423" y="41"/>
                  </a:cubicBezTo>
                  <a:cubicBezTo>
                    <a:pt x="422" y="37"/>
                    <a:pt x="422" y="35"/>
                    <a:pt x="419" y="32"/>
                  </a:cubicBezTo>
                  <a:cubicBezTo>
                    <a:pt x="418" y="31"/>
                    <a:pt x="416" y="30"/>
                    <a:pt x="415" y="29"/>
                  </a:cubicBezTo>
                  <a:cubicBezTo>
                    <a:pt x="412" y="27"/>
                    <a:pt x="410" y="25"/>
                    <a:pt x="408" y="23"/>
                  </a:cubicBezTo>
                  <a:cubicBezTo>
                    <a:pt x="407" y="22"/>
                    <a:pt x="406" y="21"/>
                    <a:pt x="406" y="20"/>
                  </a:cubicBezTo>
                  <a:cubicBezTo>
                    <a:pt x="404" y="17"/>
                    <a:pt x="402" y="13"/>
                    <a:pt x="397" y="12"/>
                  </a:cubicBezTo>
                  <a:cubicBezTo>
                    <a:pt x="397" y="12"/>
                    <a:pt x="396" y="12"/>
                    <a:pt x="395" y="12"/>
                  </a:cubicBezTo>
                  <a:cubicBezTo>
                    <a:pt x="394" y="12"/>
                    <a:pt x="393" y="12"/>
                    <a:pt x="393" y="11"/>
                  </a:cubicBezTo>
                  <a:cubicBezTo>
                    <a:pt x="391" y="10"/>
                    <a:pt x="390" y="9"/>
                    <a:pt x="389" y="8"/>
                  </a:cubicBezTo>
                  <a:cubicBezTo>
                    <a:pt x="388" y="6"/>
                    <a:pt x="387" y="4"/>
                    <a:pt x="386" y="3"/>
                  </a:cubicBezTo>
                  <a:cubicBezTo>
                    <a:pt x="384" y="0"/>
                    <a:pt x="384" y="0"/>
                    <a:pt x="384" y="0"/>
                  </a:cubicBezTo>
                  <a:cubicBezTo>
                    <a:pt x="382" y="3"/>
                    <a:pt x="382" y="3"/>
                    <a:pt x="382" y="3"/>
                  </a:cubicBezTo>
                  <a:cubicBezTo>
                    <a:pt x="380" y="5"/>
                    <a:pt x="378" y="8"/>
                    <a:pt x="376" y="9"/>
                  </a:cubicBezTo>
                  <a:cubicBezTo>
                    <a:pt x="374" y="10"/>
                    <a:pt x="373" y="10"/>
                    <a:pt x="371" y="10"/>
                  </a:cubicBezTo>
                  <a:cubicBezTo>
                    <a:pt x="369" y="10"/>
                    <a:pt x="368" y="10"/>
                    <a:pt x="366" y="12"/>
                  </a:cubicBezTo>
                  <a:cubicBezTo>
                    <a:pt x="363" y="14"/>
                    <a:pt x="362" y="17"/>
                    <a:pt x="362" y="20"/>
                  </a:cubicBezTo>
                  <a:cubicBezTo>
                    <a:pt x="360" y="24"/>
                    <a:pt x="359" y="28"/>
                    <a:pt x="355" y="29"/>
                  </a:cubicBezTo>
                  <a:cubicBezTo>
                    <a:pt x="354" y="30"/>
                    <a:pt x="352" y="30"/>
                    <a:pt x="351" y="30"/>
                  </a:cubicBezTo>
                  <a:cubicBezTo>
                    <a:pt x="349" y="30"/>
                    <a:pt x="347" y="30"/>
                    <a:pt x="345" y="32"/>
                  </a:cubicBezTo>
                  <a:cubicBezTo>
                    <a:pt x="343" y="34"/>
                    <a:pt x="342" y="36"/>
                    <a:pt x="341" y="38"/>
                  </a:cubicBezTo>
                  <a:cubicBezTo>
                    <a:pt x="341" y="40"/>
                    <a:pt x="341" y="41"/>
                    <a:pt x="340" y="42"/>
                  </a:cubicBezTo>
                  <a:cubicBezTo>
                    <a:pt x="339" y="45"/>
                    <a:pt x="337" y="46"/>
                    <a:pt x="334" y="47"/>
                  </a:cubicBezTo>
                  <a:cubicBezTo>
                    <a:pt x="334" y="47"/>
                    <a:pt x="333" y="47"/>
                    <a:pt x="333" y="47"/>
                  </a:cubicBezTo>
                  <a:cubicBezTo>
                    <a:pt x="329" y="47"/>
                    <a:pt x="324" y="44"/>
                    <a:pt x="322" y="42"/>
                  </a:cubicBezTo>
                  <a:cubicBezTo>
                    <a:pt x="318" y="38"/>
                    <a:pt x="312" y="38"/>
                    <a:pt x="308" y="38"/>
                  </a:cubicBezTo>
                  <a:cubicBezTo>
                    <a:pt x="306" y="38"/>
                    <a:pt x="304" y="38"/>
                    <a:pt x="302" y="38"/>
                  </a:cubicBezTo>
                  <a:cubicBezTo>
                    <a:pt x="299" y="38"/>
                    <a:pt x="299" y="38"/>
                    <a:pt x="299" y="38"/>
                  </a:cubicBezTo>
                  <a:cubicBezTo>
                    <a:pt x="294" y="38"/>
                    <a:pt x="288" y="38"/>
                    <a:pt x="282" y="38"/>
                  </a:cubicBezTo>
                  <a:cubicBezTo>
                    <a:pt x="277" y="38"/>
                    <a:pt x="273" y="38"/>
                    <a:pt x="269" y="38"/>
                  </a:cubicBezTo>
                  <a:cubicBezTo>
                    <a:pt x="269" y="37"/>
                    <a:pt x="269" y="37"/>
                    <a:pt x="269" y="36"/>
                  </a:cubicBezTo>
                  <a:cubicBezTo>
                    <a:pt x="269" y="33"/>
                    <a:pt x="269" y="32"/>
                    <a:pt x="268" y="31"/>
                  </a:cubicBezTo>
                  <a:cubicBezTo>
                    <a:pt x="267" y="29"/>
                    <a:pt x="267" y="29"/>
                    <a:pt x="267" y="29"/>
                  </a:cubicBezTo>
                  <a:cubicBezTo>
                    <a:pt x="266" y="30"/>
                    <a:pt x="266" y="30"/>
                    <a:pt x="266" y="30"/>
                  </a:cubicBezTo>
                  <a:cubicBezTo>
                    <a:pt x="266" y="30"/>
                    <a:pt x="266" y="30"/>
                    <a:pt x="266" y="30"/>
                  </a:cubicBezTo>
                  <a:cubicBezTo>
                    <a:pt x="265" y="31"/>
                    <a:pt x="264" y="32"/>
                    <a:pt x="263" y="34"/>
                  </a:cubicBezTo>
                  <a:cubicBezTo>
                    <a:pt x="262" y="36"/>
                    <a:pt x="261" y="38"/>
                    <a:pt x="259" y="38"/>
                  </a:cubicBezTo>
                  <a:cubicBezTo>
                    <a:pt x="259" y="38"/>
                    <a:pt x="259" y="38"/>
                    <a:pt x="258" y="38"/>
                  </a:cubicBezTo>
                  <a:cubicBezTo>
                    <a:pt x="258" y="38"/>
                    <a:pt x="257" y="38"/>
                    <a:pt x="256" y="38"/>
                  </a:cubicBezTo>
                  <a:cubicBezTo>
                    <a:pt x="256" y="38"/>
                    <a:pt x="255" y="38"/>
                    <a:pt x="254" y="38"/>
                  </a:cubicBezTo>
                  <a:cubicBezTo>
                    <a:pt x="253" y="38"/>
                    <a:pt x="252" y="38"/>
                    <a:pt x="251" y="38"/>
                  </a:cubicBezTo>
                  <a:cubicBezTo>
                    <a:pt x="248" y="38"/>
                    <a:pt x="245" y="38"/>
                    <a:pt x="243" y="38"/>
                  </a:cubicBezTo>
                  <a:cubicBezTo>
                    <a:pt x="238" y="38"/>
                    <a:pt x="238" y="38"/>
                    <a:pt x="238" y="38"/>
                  </a:cubicBezTo>
                  <a:cubicBezTo>
                    <a:pt x="226" y="38"/>
                    <a:pt x="212" y="38"/>
                    <a:pt x="197" y="38"/>
                  </a:cubicBezTo>
                  <a:cubicBezTo>
                    <a:pt x="184" y="38"/>
                    <a:pt x="171" y="38"/>
                    <a:pt x="158" y="38"/>
                  </a:cubicBezTo>
                  <a:cubicBezTo>
                    <a:pt x="142" y="38"/>
                    <a:pt x="142" y="38"/>
                    <a:pt x="142" y="38"/>
                  </a:cubicBezTo>
                  <a:cubicBezTo>
                    <a:pt x="131" y="38"/>
                    <a:pt x="121" y="38"/>
                    <a:pt x="111" y="38"/>
                  </a:cubicBezTo>
                  <a:cubicBezTo>
                    <a:pt x="102" y="38"/>
                    <a:pt x="93" y="38"/>
                    <a:pt x="84" y="38"/>
                  </a:cubicBezTo>
                  <a:cubicBezTo>
                    <a:pt x="82" y="38"/>
                    <a:pt x="82" y="38"/>
                    <a:pt x="82" y="38"/>
                  </a:cubicBezTo>
                  <a:cubicBezTo>
                    <a:pt x="84" y="103"/>
                    <a:pt x="84" y="103"/>
                    <a:pt x="84" y="103"/>
                  </a:cubicBezTo>
                  <a:cubicBezTo>
                    <a:pt x="56" y="103"/>
                    <a:pt x="56" y="103"/>
                    <a:pt x="56" y="103"/>
                  </a:cubicBezTo>
                  <a:cubicBezTo>
                    <a:pt x="56" y="118"/>
                    <a:pt x="56" y="118"/>
                    <a:pt x="56" y="118"/>
                  </a:cubicBezTo>
                  <a:cubicBezTo>
                    <a:pt x="57" y="128"/>
                    <a:pt x="57" y="137"/>
                    <a:pt x="57" y="147"/>
                  </a:cubicBezTo>
                  <a:cubicBezTo>
                    <a:pt x="57" y="156"/>
                    <a:pt x="57" y="156"/>
                    <a:pt x="57" y="156"/>
                  </a:cubicBezTo>
                  <a:cubicBezTo>
                    <a:pt x="58" y="176"/>
                    <a:pt x="58" y="199"/>
                    <a:pt x="59" y="221"/>
                  </a:cubicBezTo>
                  <a:cubicBezTo>
                    <a:pt x="59" y="226"/>
                    <a:pt x="59" y="226"/>
                    <a:pt x="59" y="226"/>
                  </a:cubicBezTo>
                  <a:cubicBezTo>
                    <a:pt x="59" y="226"/>
                    <a:pt x="59" y="233"/>
                    <a:pt x="59" y="236"/>
                  </a:cubicBezTo>
                  <a:cubicBezTo>
                    <a:pt x="59" y="236"/>
                    <a:pt x="59" y="237"/>
                    <a:pt x="59" y="237"/>
                  </a:cubicBezTo>
                  <a:cubicBezTo>
                    <a:pt x="60" y="238"/>
                    <a:pt x="60" y="240"/>
                    <a:pt x="60" y="241"/>
                  </a:cubicBezTo>
                  <a:cubicBezTo>
                    <a:pt x="59" y="242"/>
                    <a:pt x="59" y="243"/>
                    <a:pt x="58" y="243"/>
                  </a:cubicBezTo>
                  <a:cubicBezTo>
                    <a:pt x="58" y="243"/>
                    <a:pt x="58" y="243"/>
                    <a:pt x="57" y="243"/>
                  </a:cubicBezTo>
                  <a:cubicBezTo>
                    <a:pt x="56" y="243"/>
                    <a:pt x="55" y="243"/>
                    <a:pt x="54" y="243"/>
                  </a:cubicBezTo>
                  <a:cubicBezTo>
                    <a:pt x="54" y="243"/>
                    <a:pt x="53" y="242"/>
                    <a:pt x="52" y="242"/>
                  </a:cubicBezTo>
                  <a:cubicBezTo>
                    <a:pt x="52" y="242"/>
                    <a:pt x="52" y="242"/>
                    <a:pt x="51" y="242"/>
                  </a:cubicBezTo>
                  <a:cubicBezTo>
                    <a:pt x="49" y="242"/>
                    <a:pt x="48" y="243"/>
                    <a:pt x="46" y="244"/>
                  </a:cubicBezTo>
                  <a:cubicBezTo>
                    <a:pt x="45" y="245"/>
                    <a:pt x="44" y="246"/>
                    <a:pt x="42" y="246"/>
                  </a:cubicBezTo>
                  <a:cubicBezTo>
                    <a:pt x="42" y="246"/>
                    <a:pt x="42" y="246"/>
                    <a:pt x="42" y="246"/>
                  </a:cubicBezTo>
                  <a:cubicBezTo>
                    <a:pt x="41" y="246"/>
                    <a:pt x="40" y="246"/>
                    <a:pt x="39" y="246"/>
                  </a:cubicBezTo>
                  <a:cubicBezTo>
                    <a:pt x="38" y="246"/>
                    <a:pt x="37" y="245"/>
                    <a:pt x="36" y="245"/>
                  </a:cubicBezTo>
                  <a:cubicBezTo>
                    <a:pt x="34" y="245"/>
                    <a:pt x="32" y="246"/>
                    <a:pt x="31" y="248"/>
                  </a:cubicBezTo>
                  <a:cubicBezTo>
                    <a:pt x="29" y="251"/>
                    <a:pt x="30" y="253"/>
                    <a:pt x="31" y="256"/>
                  </a:cubicBezTo>
                  <a:cubicBezTo>
                    <a:pt x="31" y="258"/>
                    <a:pt x="32" y="260"/>
                    <a:pt x="30" y="262"/>
                  </a:cubicBezTo>
                  <a:cubicBezTo>
                    <a:pt x="30" y="264"/>
                    <a:pt x="28" y="265"/>
                    <a:pt x="27" y="267"/>
                  </a:cubicBezTo>
                  <a:cubicBezTo>
                    <a:pt x="25" y="268"/>
                    <a:pt x="23" y="270"/>
                    <a:pt x="23" y="272"/>
                  </a:cubicBezTo>
                  <a:cubicBezTo>
                    <a:pt x="22" y="273"/>
                    <a:pt x="22" y="274"/>
                    <a:pt x="22" y="275"/>
                  </a:cubicBezTo>
                  <a:cubicBezTo>
                    <a:pt x="22" y="277"/>
                    <a:pt x="22" y="278"/>
                    <a:pt x="22" y="279"/>
                  </a:cubicBezTo>
                  <a:cubicBezTo>
                    <a:pt x="21" y="280"/>
                    <a:pt x="20" y="280"/>
                    <a:pt x="18" y="281"/>
                  </a:cubicBezTo>
                  <a:cubicBezTo>
                    <a:pt x="17" y="281"/>
                    <a:pt x="16" y="281"/>
                    <a:pt x="15" y="282"/>
                  </a:cubicBezTo>
                  <a:cubicBezTo>
                    <a:pt x="13" y="285"/>
                    <a:pt x="15" y="287"/>
                    <a:pt x="17" y="289"/>
                  </a:cubicBezTo>
                  <a:cubicBezTo>
                    <a:pt x="19" y="291"/>
                    <a:pt x="21" y="293"/>
                    <a:pt x="20" y="295"/>
                  </a:cubicBezTo>
                  <a:cubicBezTo>
                    <a:pt x="19" y="297"/>
                    <a:pt x="17" y="297"/>
                    <a:pt x="16" y="298"/>
                  </a:cubicBezTo>
                  <a:cubicBezTo>
                    <a:pt x="15" y="298"/>
                    <a:pt x="14" y="299"/>
                    <a:pt x="14" y="299"/>
                  </a:cubicBezTo>
                  <a:cubicBezTo>
                    <a:pt x="12" y="300"/>
                    <a:pt x="10" y="302"/>
                    <a:pt x="9" y="304"/>
                  </a:cubicBezTo>
                  <a:cubicBezTo>
                    <a:pt x="5" y="308"/>
                    <a:pt x="6" y="311"/>
                    <a:pt x="9" y="316"/>
                  </a:cubicBezTo>
                  <a:cubicBezTo>
                    <a:pt x="9" y="316"/>
                    <a:pt x="9" y="317"/>
                    <a:pt x="10" y="317"/>
                  </a:cubicBezTo>
                  <a:cubicBezTo>
                    <a:pt x="11" y="319"/>
                    <a:pt x="12" y="320"/>
                    <a:pt x="12" y="322"/>
                  </a:cubicBezTo>
                  <a:cubicBezTo>
                    <a:pt x="11" y="324"/>
                    <a:pt x="10" y="324"/>
                    <a:pt x="9" y="325"/>
                  </a:cubicBezTo>
                  <a:cubicBezTo>
                    <a:pt x="8" y="325"/>
                    <a:pt x="8" y="325"/>
                    <a:pt x="7" y="326"/>
                  </a:cubicBezTo>
                  <a:cubicBezTo>
                    <a:pt x="3" y="328"/>
                    <a:pt x="0" y="334"/>
                    <a:pt x="0" y="339"/>
                  </a:cubicBezTo>
                  <a:cubicBezTo>
                    <a:pt x="0" y="341"/>
                    <a:pt x="0" y="344"/>
                    <a:pt x="3" y="345"/>
                  </a:cubicBezTo>
                  <a:cubicBezTo>
                    <a:pt x="4" y="346"/>
                    <a:pt x="4" y="346"/>
                    <a:pt x="5" y="346"/>
                  </a:cubicBezTo>
                  <a:cubicBezTo>
                    <a:pt x="6" y="346"/>
                    <a:pt x="6" y="346"/>
                    <a:pt x="7" y="345"/>
                  </a:cubicBezTo>
                  <a:cubicBezTo>
                    <a:pt x="8" y="345"/>
                    <a:pt x="9" y="344"/>
                    <a:pt x="9" y="342"/>
                  </a:cubicBezTo>
                  <a:cubicBezTo>
                    <a:pt x="9" y="342"/>
                    <a:pt x="10" y="342"/>
                    <a:pt x="10" y="342"/>
                  </a:cubicBezTo>
                  <a:cubicBezTo>
                    <a:pt x="12" y="342"/>
                    <a:pt x="14" y="343"/>
                    <a:pt x="15" y="344"/>
                  </a:cubicBezTo>
                  <a:cubicBezTo>
                    <a:pt x="16" y="346"/>
                    <a:pt x="16" y="349"/>
                    <a:pt x="15" y="352"/>
                  </a:cubicBezTo>
                  <a:cubicBezTo>
                    <a:pt x="14" y="355"/>
                    <a:pt x="16" y="358"/>
                    <a:pt x="18" y="360"/>
                  </a:cubicBezTo>
                  <a:cubicBezTo>
                    <a:pt x="19" y="361"/>
                    <a:pt x="20" y="363"/>
                    <a:pt x="21" y="364"/>
                  </a:cubicBezTo>
                  <a:cubicBezTo>
                    <a:pt x="22" y="367"/>
                    <a:pt x="22" y="369"/>
                    <a:pt x="21" y="372"/>
                  </a:cubicBezTo>
                  <a:cubicBezTo>
                    <a:pt x="20" y="375"/>
                    <a:pt x="20" y="378"/>
                    <a:pt x="22" y="380"/>
                  </a:cubicBezTo>
                  <a:cubicBezTo>
                    <a:pt x="24" y="382"/>
                    <a:pt x="25" y="383"/>
                    <a:pt x="27" y="383"/>
                  </a:cubicBezTo>
                  <a:cubicBezTo>
                    <a:pt x="28" y="383"/>
                    <a:pt x="29" y="384"/>
                    <a:pt x="30" y="384"/>
                  </a:cubicBezTo>
                  <a:cubicBezTo>
                    <a:pt x="32" y="386"/>
                    <a:pt x="33" y="388"/>
                    <a:pt x="33" y="391"/>
                  </a:cubicBezTo>
                  <a:cubicBezTo>
                    <a:pt x="33" y="395"/>
                    <a:pt x="32" y="397"/>
                    <a:pt x="31" y="400"/>
                  </a:cubicBezTo>
                  <a:cubicBezTo>
                    <a:pt x="31" y="401"/>
                    <a:pt x="31" y="401"/>
                    <a:pt x="31" y="401"/>
                  </a:cubicBezTo>
                  <a:cubicBezTo>
                    <a:pt x="29" y="405"/>
                    <a:pt x="32" y="408"/>
                    <a:pt x="35" y="410"/>
                  </a:cubicBezTo>
                  <a:cubicBezTo>
                    <a:pt x="36" y="411"/>
                    <a:pt x="36" y="411"/>
                    <a:pt x="37" y="412"/>
                  </a:cubicBezTo>
                  <a:cubicBezTo>
                    <a:pt x="39" y="415"/>
                    <a:pt x="41" y="418"/>
                    <a:pt x="43" y="421"/>
                  </a:cubicBezTo>
                  <a:cubicBezTo>
                    <a:pt x="44" y="423"/>
                    <a:pt x="45" y="425"/>
                    <a:pt x="46" y="426"/>
                  </a:cubicBezTo>
                  <a:cubicBezTo>
                    <a:pt x="47" y="428"/>
                    <a:pt x="48" y="429"/>
                    <a:pt x="49" y="431"/>
                  </a:cubicBezTo>
                  <a:cubicBezTo>
                    <a:pt x="52" y="435"/>
                    <a:pt x="55" y="439"/>
                    <a:pt x="53" y="445"/>
                  </a:cubicBezTo>
                  <a:cubicBezTo>
                    <a:pt x="53" y="446"/>
                    <a:pt x="53" y="446"/>
                    <a:pt x="53" y="446"/>
                  </a:cubicBezTo>
                  <a:cubicBezTo>
                    <a:pt x="52" y="448"/>
                    <a:pt x="52" y="449"/>
                    <a:pt x="52" y="450"/>
                  </a:cubicBezTo>
                  <a:cubicBezTo>
                    <a:pt x="52" y="451"/>
                    <a:pt x="52" y="452"/>
                    <a:pt x="53" y="452"/>
                  </a:cubicBezTo>
                  <a:cubicBezTo>
                    <a:pt x="53" y="454"/>
                    <a:pt x="53" y="454"/>
                    <a:pt x="53" y="456"/>
                  </a:cubicBezTo>
                  <a:cubicBezTo>
                    <a:pt x="52" y="457"/>
                    <a:pt x="51" y="458"/>
                    <a:pt x="50" y="459"/>
                  </a:cubicBezTo>
                  <a:cubicBezTo>
                    <a:pt x="48" y="460"/>
                    <a:pt x="46" y="462"/>
                    <a:pt x="47" y="465"/>
                  </a:cubicBezTo>
                  <a:cubicBezTo>
                    <a:pt x="48" y="466"/>
                    <a:pt x="48" y="466"/>
                    <a:pt x="49" y="467"/>
                  </a:cubicBezTo>
                  <a:cubicBezTo>
                    <a:pt x="50" y="467"/>
                    <a:pt x="50" y="468"/>
                    <a:pt x="51" y="468"/>
                  </a:cubicBezTo>
                  <a:cubicBezTo>
                    <a:pt x="51" y="469"/>
                    <a:pt x="51" y="470"/>
                    <a:pt x="51" y="471"/>
                  </a:cubicBezTo>
                  <a:cubicBezTo>
                    <a:pt x="50" y="472"/>
                    <a:pt x="50" y="473"/>
                    <a:pt x="51" y="474"/>
                  </a:cubicBezTo>
                  <a:cubicBezTo>
                    <a:pt x="51" y="475"/>
                    <a:pt x="53" y="476"/>
                    <a:pt x="54" y="476"/>
                  </a:cubicBezTo>
                  <a:cubicBezTo>
                    <a:pt x="56" y="476"/>
                    <a:pt x="57" y="476"/>
                    <a:pt x="60" y="475"/>
                  </a:cubicBezTo>
                  <a:cubicBezTo>
                    <a:pt x="62" y="474"/>
                    <a:pt x="64" y="474"/>
                    <a:pt x="66" y="474"/>
                  </a:cubicBezTo>
                  <a:cubicBezTo>
                    <a:pt x="68" y="474"/>
                    <a:pt x="70" y="475"/>
                    <a:pt x="71" y="477"/>
                  </a:cubicBezTo>
                  <a:cubicBezTo>
                    <a:pt x="72" y="478"/>
                    <a:pt x="71" y="480"/>
                    <a:pt x="70" y="482"/>
                  </a:cubicBezTo>
                  <a:cubicBezTo>
                    <a:pt x="69" y="485"/>
                    <a:pt x="68" y="488"/>
                    <a:pt x="71" y="489"/>
                  </a:cubicBezTo>
                  <a:cubicBezTo>
                    <a:pt x="72" y="489"/>
                    <a:pt x="73" y="490"/>
                    <a:pt x="76" y="490"/>
                  </a:cubicBezTo>
                  <a:cubicBezTo>
                    <a:pt x="77" y="490"/>
                    <a:pt x="77" y="490"/>
                    <a:pt x="77" y="490"/>
                  </a:cubicBezTo>
                  <a:cubicBezTo>
                    <a:pt x="78" y="490"/>
                    <a:pt x="79" y="490"/>
                    <a:pt x="80" y="490"/>
                  </a:cubicBezTo>
                  <a:cubicBezTo>
                    <a:pt x="84" y="491"/>
                    <a:pt x="88" y="492"/>
                    <a:pt x="90" y="494"/>
                  </a:cubicBezTo>
                  <a:cubicBezTo>
                    <a:pt x="91" y="495"/>
                    <a:pt x="91" y="496"/>
                    <a:pt x="92" y="497"/>
                  </a:cubicBezTo>
                  <a:cubicBezTo>
                    <a:pt x="92" y="499"/>
                    <a:pt x="93" y="500"/>
                    <a:pt x="94" y="501"/>
                  </a:cubicBezTo>
                  <a:cubicBezTo>
                    <a:pt x="95" y="502"/>
                    <a:pt x="97" y="502"/>
                    <a:pt x="98" y="502"/>
                  </a:cubicBezTo>
                  <a:cubicBezTo>
                    <a:pt x="99" y="503"/>
                    <a:pt x="101" y="503"/>
                    <a:pt x="101" y="504"/>
                  </a:cubicBezTo>
                  <a:cubicBezTo>
                    <a:pt x="102" y="506"/>
                    <a:pt x="102" y="507"/>
                    <a:pt x="101" y="509"/>
                  </a:cubicBezTo>
                  <a:cubicBezTo>
                    <a:pt x="100" y="510"/>
                    <a:pt x="99" y="511"/>
                    <a:pt x="100" y="513"/>
                  </a:cubicBezTo>
                  <a:cubicBezTo>
                    <a:pt x="100" y="514"/>
                    <a:pt x="101" y="515"/>
                    <a:pt x="104" y="518"/>
                  </a:cubicBezTo>
                  <a:cubicBezTo>
                    <a:pt x="105" y="519"/>
                    <a:pt x="105" y="519"/>
                    <a:pt x="105" y="519"/>
                  </a:cubicBezTo>
                  <a:cubicBezTo>
                    <a:pt x="107" y="521"/>
                    <a:pt x="109" y="523"/>
                    <a:pt x="112" y="525"/>
                  </a:cubicBezTo>
                  <a:cubicBezTo>
                    <a:pt x="113" y="526"/>
                    <a:pt x="115" y="527"/>
                    <a:pt x="116" y="527"/>
                  </a:cubicBezTo>
                  <a:cubicBezTo>
                    <a:pt x="118" y="527"/>
                    <a:pt x="119" y="527"/>
                    <a:pt x="121" y="528"/>
                  </a:cubicBezTo>
                  <a:cubicBezTo>
                    <a:pt x="122" y="529"/>
                    <a:pt x="122" y="530"/>
                    <a:pt x="123" y="532"/>
                  </a:cubicBezTo>
                  <a:cubicBezTo>
                    <a:pt x="124" y="533"/>
                    <a:pt x="124" y="535"/>
                    <a:pt x="125" y="536"/>
                  </a:cubicBezTo>
                  <a:cubicBezTo>
                    <a:pt x="127" y="537"/>
                    <a:pt x="128" y="538"/>
                    <a:pt x="129" y="539"/>
                  </a:cubicBezTo>
                  <a:cubicBezTo>
                    <a:pt x="130" y="540"/>
                    <a:pt x="131" y="540"/>
                    <a:pt x="131" y="541"/>
                  </a:cubicBezTo>
                  <a:cubicBezTo>
                    <a:pt x="134" y="544"/>
                    <a:pt x="134" y="545"/>
                    <a:pt x="133" y="546"/>
                  </a:cubicBezTo>
                  <a:cubicBezTo>
                    <a:pt x="132" y="547"/>
                    <a:pt x="131" y="548"/>
                    <a:pt x="131" y="549"/>
                  </a:cubicBezTo>
                  <a:cubicBezTo>
                    <a:pt x="130" y="552"/>
                    <a:pt x="132" y="553"/>
                    <a:pt x="134" y="553"/>
                  </a:cubicBezTo>
                  <a:cubicBezTo>
                    <a:pt x="135" y="554"/>
                    <a:pt x="136" y="554"/>
                    <a:pt x="136" y="555"/>
                  </a:cubicBezTo>
                  <a:cubicBezTo>
                    <a:pt x="137" y="556"/>
                    <a:pt x="137" y="557"/>
                    <a:pt x="138" y="559"/>
                  </a:cubicBezTo>
                  <a:cubicBezTo>
                    <a:pt x="138" y="561"/>
                    <a:pt x="138" y="562"/>
                    <a:pt x="140" y="564"/>
                  </a:cubicBezTo>
                  <a:cubicBezTo>
                    <a:pt x="141" y="565"/>
                    <a:pt x="143" y="565"/>
                    <a:pt x="144" y="565"/>
                  </a:cubicBezTo>
                  <a:cubicBezTo>
                    <a:pt x="146" y="565"/>
                    <a:pt x="147" y="565"/>
                    <a:pt x="149" y="567"/>
                  </a:cubicBezTo>
                  <a:cubicBezTo>
                    <a:pt x="149" y="567"/>
                    <a:pt x="149" y="567"/>
                    <a:pt x="150" y="568"/>
                  </a:cubicBezTo>
                  <a:cubicBezTo>
                    <a:pt x="150" y="568"/>
                    <a:pt x="150" y="569"/>
                    <a:pt x="151" y="569"/>
                  </a:cubicBezTo>
                  <a:cubicBezTo>
                    <a:pt x="152" y="569"/>
                    <a:pt x="152" y="570"/>
                    <a:pt x="153" y="570"/>
                  </a:cubicBezTo>
                  <a:cubicBezTo>
                    <a:pt x="154" y="570"/>
                    <a:pt x="154" y="570"/>
                    <a:pt x="155" y="571"/>
                  </a:cubicBezTo>
                  <a:cubicBezTo>
                    <a:pt x="157" y="573"/>
                    <a:pt x="158" y="575"/>
                    <a:pt x="159" y="579"/>
                  </a:cubicBezTo>
                  <a:cubicBezTo>
                    <a:pt x="159" y="580"/>
                    <a:pt x="159" y="580"/>
                    <a:pt x="159" y="580"/>
                  </a:cubicBezTo>
                  <a:cubicBezTo>
                    <a:pt x="160" y="587"/>
                    <a:pt x="161" y="591"/>
                    <a:pt x="165" y="596"/>
                  </a:cubicBezTo>
                  <a:cubicBezTo>
                    <a:pt x="166" y="597"/>
                    <a:pt x="168" y="598"/>
                    <a:pt x="169" y="600"/>
                  </a:cubicBezTo>
                  <a:cubicBezTo>
                    <a:pt x="170" y="600"/>
                    <a:pt x="171" y="601"/>
                    <a:pt x="172" y="602"/>
                  </a:cubicBezTo>
                  <a:cubicBezTo>
                    <a:pt x="173" y="604"/>
                    <a:pt x="173" y="605"/>
                    <a:pt x="174" y="607"/>
                  </a:cubicBezTo>
                  <a:cubicBezTo>
                    <a:pt x="174" y="608"/>
                    <a:pt x="174" y="609"/>
                    <a:pt x="175" y="611"/>
                  </a:cubicBezTo>
                  <a:cubicBezTo>
                    <a:pt x="176" y="613"/>
                    <a:pt x="180" y="615"/>
                    <a:pt x="183" y="617"/>
                  </a:cubicBezTo>
                  <a:cubicBezTo>
                    <a:pt x="185" y="617"/>
                    <a:pt x="187" y="618"/>
                    <a:pt x="188" y="619"/>
                  </a:cubicBezTo>
                  <a:cubicBezTo>
                    <a:pt x="189" y="620"/>
                    <a:pt x="191" y="620"/>
                    <a:pt x="192" y="620"/>
                  </a:cubicBezTo>
                  <a:cubicBezTo>
                    <a:pt x="193" y="620"/>
                    <a:pt x="194" y="620"/>
                    <a:pt x="196" y="618"/>
                  </a:cubicBezTo>
                  <a:cubicBezTo>
                    <a:pt x="197" y="618"/>
                    <a:pt x="197" y="618"/>
                    <a:pt x="197" y="618"/>
                  </a:cubicBezTo>
                  <a:cubicBezTo>
                    <a:pt x="198" y="616"/>
                    <a:pt x="198" y="616"/>
                    <a:pt x="198" y="616"/>
                  </a:cubicBezTo>
                  <a:cubicBezTo>
                    <a:pt x="200" y="615"/>
                    <a:pt x="202" y="614"/>
                    <a:pt x="204" y="614"/>
                  </a:cubicBezTo>
                  <a:cubicBezTo>
                    <a:pt x="205" y="614"/>
                    <a:pt x="205" y="614"/>
                    <a:pt x="207" y="614"/>
                  </a:cubicBezTo>
                  <a:cubicBezTo>
                    <a:pt x="208" y="614"/>
                    <a:pt x="208" y="614"/>
                    <a:pt x="208" y="614"/>
                  </a:cubicBezTo>
                  <a:cubicBezTo>
                    <a:pt x="209" y="615"/>
                    <a:pt x="211" y="615"/>
                    <a:pt x="212" y="616"/>
                  </a:cubicBezTo>
                  <a:cubicBezTo>
                    <a:pt x="213" y="616"/>
                    <a:pt x="213" y="617"/>
                    <a:pt x="214" y="617"/>
                  </a:cubicBezTo>
                  <a:cubicBezTo>
                    <a:pt x="215" y="618"/>
                    <a:pt x="215" y="619"/>
                    <a:pt x="216" y="619"/>
                  </a:cubicBezTo>
                  <a:cubicBezTo>
                    <a:pt x="217" y="619"/>
                    <a:pt x="217" y="619"/>
                    <a:pt x="217" y="619"/>
                  </a:cubicBezTo>
                  <a:cubicBezTo>
                    <a:pt x="220" y="619"/>
                    <a:pt x="221" y="616"/>
                    <a:pt x="222" y="614"/>
                  </a:cubicBezTo>
                  <a:cubicBezTo>
                    <a:pt x="223" y="613"/>
                    <a:pt x="223" y="612"/>
                    <a:pt x="224" y="611"/>
                  </a:cubicBezTo>
                  <a:cubicBezTo>
                    <a:pt x="225" y="610"/>
                    <a:pt x="226" y="609"/>
                    <a:pt x="228" y="609"/>
                  </a:cubicBezTo>
                  <a:cubicBezTo>
                    <a:pt x="228" y="609"/>
                    <a:pt x="228" y="609"/>
                    <a:pt x="228" y="609"/>
                  </a:cubicBezTo>
                  <a:cubicBezTo>
                    <a:pt x="230" y="610"/>
                    <a:pt x="232" y="611"/>
                    <a:pt x="232" y="613"/>
                  </a:cubicBezTo>
                  <a:cubicBezTo>
                    <a:pt x="235" y="619"/>
                    <a:pt x="239" y="623"/>
                    <a:pt x="244" y="628"/>
                  </a:cubicBezTo>
                  <a:cubicBezTo>
                    <a:pt x="245" y="629"/>
                    <a:pt x="246" y="630"/>
                    <a:pt x="247" y="631"/>
                  </a:cubicBezTo>
                  <a:cubicBezTo>
                    <a:pt x="249" y="633"/>
                    <a:pt x="250" y="633"/>
                    <a:pt x="251" y="634"/>
                  </a:cubicBezTo>
                  <a:cubicBezTo>
                    <a:pt x="252" y="634"/>
                    <a:pt x="252" y="634"/>
                    <a:pt x="253" y="634"/>
                  </a:cubicBezTo>
                  <a:cubicBezTo>
                    <a:pt x="255" y="635"/>
                    <a:pt x="255" y="636"/>
                    <a:pt x="255" y="638"/>
                  </a:cubicBezTo>
                  <a:cubicBezTo>
                    <a:pt x="255" y="638"/>
                    <a:pt x="255" y="639"/>
                    <a:pt x="255" y="639"/>
                  </a:cubicBezTo>
                  <a:cubicBezTo>
                    <a:pt x="257" y="643"/>
                    <a:pt x="259" y="643"/>
                    <a:pt x="263" y="643"/>
                  </a:cubicBezTo>
                  <a:cubicBezTo>
                    <a:pt x="266" y="643"/>
                    <a:pt x="267" y="642"/>
                    <a:pt x="269" y="641"/>
                  </a:cubicBezTo>
                  <a:cubicBezTo>
                    <a:pt x="269" y="640"/>
                    <a:pt x="270" y="639"/>
                    <a:pt x="272" y="638"/>
                  </a:cubicBezTo>
                  <a:cubicBezTo>
                    <a:pt x="273" y="638"/>
                    <a:pt x="274" y="637"/>
                    <a:pt x="275" y="637"/>
                  </a:cubicBezTo>
                  <a:cubicBezTo>
                    <a:pt x="277" y="637"/>
                    <a:pt x="278" y="638"/>
                    <a:pt x="280" y="639"/>
                  </a:cubicBezTo>
                  <a:cubicBezTo>
                    <a:pt x="281" y="640"/>
                    <a:pt x="283" y="641"/>
                    <a:pt x="284" y="641"/>
                  </a:cubicBezTo>
                  <a:cubicBezTo>
                    <a:pt x="286" y="641"/>
                    <a:pt x="287" y="641"/>
                    <a:pt x="288" y="640"/>
                  </a:cubicBezTo>
                  <a:cubicBezTo>
                    <a:pt x="289" y="639"/>
                    <a:pt x="291" y="638"/>
                    <a:pt x="292" y="638"/>
                  </a:cubicBezTo>
                  <a:cubicBezTo>
                    <a:pt x="293" y="638"/>
                    <a:pt x="294" y="638"/>
                    <a:pt x="294" y="639"/>
                  </a:cubicBezTo>
                  <a:cubicBezTo>
                    <a:pt x="295" y="639"/>
                    <a:pt x="295" y="640"/>
                    <a:pt x="296" y="641"/>
                  </a:cubicBezTo>
                  <a:cubicBezTo>
                    <a:pt x="296" y="642"/>
                    <a:pt x="296" y="642"/>
                    <a:pt x="296" y="642"/>
                  </a:cubicBezTo>
                  <a:cubicBezTo>
                    <a:pt x="297" y="643"/>
                    <a:pt x="297" y="643"/>
                    <a:pt x="297" y="643"/>
                  </a:cubicBezTo>
                  <a:cubicBezTo>
                    <a:pt x="297" y="643"/>
                    <a:pt x="297" y="644"/>
                    <a:pt x="297" y="644"/>
                  </a:cubicBezTo>
                  <a:cubicBezTo>
                    <a:pt x="299" y="646"/>
                    <a:pt x="299" y="646"/>
                    <a:pt x="299" y="646"/>
                  </a:cubicBezTo>
                  <a:cubicBezTo>
                    <a:pt x="300" y="645"/>
                    <a:pt x="300" y="645"/>
                    <a:pt x="300" y="645"/>
                  </a:cubicBezTo>
                  <a:cubicBezTo>
                    <a:pt x="301" y="645"/>
                    <a:pt x="301" y="645"/>
                    <a:pt x="301" y="645"/>
                  </a:cubicBezTo>
                  <a:cubicBezTo>
                    <a:pt x="301" y="645"/>
                    <a:pt x="301" y="645"/>
                    <a:pt x="302" y="645"/>
                  </a:cubicBezTo>
                  <a:cubicBezTo>
                    <a:pt x="304" y="645"/>
                    <a:pt x="304" y="645"/>
                    <a:pt x="304" y="645"/>
                  </a:cubicBezTo>
                  <a:cubicBezTo>
                    <a:pt x="304" y="644"/>
                    <a:pt x="304" y="644"/>
                    <a:pt x="304" y="644"/>
                  </a:cubicBezTo>
                  <a:cubicBezTo>
                    <a:pt x="304" y="643"/>
                    <a:pt x="305" y="643"/>
                    <a:pt x="305" y="642"/>
                  </a:cubicBezTo>
                  <a:cubicBezTo>
                    <a:pt x="305" y="642"/>
                    <a:pt x="306" y="641"/>
                    <a:pt x="306" y="641"/>
                  </a:cubicBezTo>
                  <a:cubicBezTo>
                    <a:pt x="308" y="639"/>
                    <a:pt x="311" y="639"/>
                    <a:pt x="314" y="639"/>
                  </a:cubicBezTo>
                  <a:cubicBezTo>
                    <a:pt x="318" y="639"/>
                    <a:pt x="320" y="638"/>
                    <a:pt x="323" y="636"/>
                  </a:cubicBezTo>
                  <a:cubicBezTo>
                    <a:pt x="325" y="635"/>
                    <a:pt x="326" y="635"/>
                    <a:pt x="327" y="635"/>
                  </a:cubicBezTo>
                  <a:cubicBezTo>
                    <a:pt x="328" y="635"/>
                    <a:pt x="329" y="636"/>
                    <a:pt x="330" y="637"/>
                  </a:cubicBezTo>
                  <a:cubicBezTo>
                    <a:pt x="331" y="637"/>
                    <a:pt x="331" y="637"/>
                    <a:pt x="331" y="637"/>
                  </a:cubicBezTo>
                  <a:cubicBezTo>
                    <a:pt x="333" y="638"/>
                    <a:pt x="335" y="638"/>
                    <a:pt x="337" y="638"/>
                  </a:cubicBezTo>
                  <a:cubicBezTo>
                    <a:pt x="339" y="638"/>
                    <a:pt x="340" y="638"/>
                    <a:pt x="342" y="638"/>
                  </a:cubicBezTo>
                  <a:cubicBezTo>
                    <a:pt x="342" y="638"/>
                    <a:pt x="342" y="638"/>
                    <a:pt x="342" y="638"/>
                  </a:cubicBezTo>
                  <a:cubicBezTo>
                    <a:pt x="367" y="610"/>
                    <a:pt x="367" y="610"/>
                    <a:pt x="367" y="610"/>
                  </a:cubicBezTo>
                  <a:cubicBezTo>
                    <a:pt x="408" y="610"/>
                    <a:pt x="408" y="610"/>
                    <a:pt x="408" y="610"/>
                  </a:cubicBezTo>
                  <a:cubicBezTo>
                    <a:pt x="407" y="607"/>
                    <a:pt x="407" y="607"/>
                    <a:pt x="407" y="607"/>
                  </a:cubicBezTo>
                  <a:cubicBezTo>
                    <a:pt x="407" y="605"/>
                    <a:pt x="407" y="602"/>
                    <a:pt x="407" y="599"/>
                  </a:cubicBezTo>
                  <a:cubicBezTo>
                    <a:pt x="407" y="598"/>
                    <a:pt x="407" y="597"/>
                    <a:pt x="408" y="596"/>
                  </a:cubicBezTo>
                  <a:cubicBezTo>
                    <a:pt x="408" y="592"/>
                    <a:pt x="407" y="588"/>
                    <a:pt x="403" y="586"/>
                  </a:cubicBezTo>
                  <a:cubicBezTo>
                    <a:pt x="402" y="586"/>
                    <a:pt x="401" y="585"/>
                    <a:pt x="400" y="585"/>
                  </a:cubicBezTo>
                  <a:cubicBezTo>
                    <a:pt x="400" y="585"/>
                    <a:pt x="399" y="586"/>
                    <a:pt x="398" y="586"/>
                  </a:cubicBezTo>
                  <a:cubicBezTo>
                    <a:pt x="398" y="586"/>
                    <a:pt x="397" y="586"/>
                    <a:pt x="396" y="586"/>
                  </a:cubicBezTo>
                  <a:cubicBezTo>
                    <a:pt x="395" y="586"/>
                    <a:pt x="394" y="586"/>
                    <a:pt x="394" y="586"/>
                  </a:cubicBezTo>
                  <a:cubicBezTo>
                    <a:pt x="393" y="584"/>
                    <a:pt x="392" y="583"/>
                    <a:pt x="391" y="582"/>
                  </a:cubicBezTo>
                  <a:cubicBezTo>
                    <a:pt x="390" y="581"/>
                    <a:pt x="390" y="580"/>
                    <a:pt x="389" y="579"/>
                  </a:cubicBezTo>
                  <a:cubicBezTo>
                    <a:pt x="388" y="578"/>
                    <a:pt x="388" y="576"/>
                    <a:pt x="387" y="575"/>
                  </a:cubicBezTo>
                  <a:cubicBezTo>
                    <a:pt x="387" y="573"/>
                    <a:pt x="387" y="572"/>
                    <a:pt x="386" y="571"/>
                  </a:cubicBezTo>
                  <a:cubicBezTo>
                    <a:pt x="385" y="566"/>
                    <a:pt x="382" y="560"/>
                    <a:pt x="380" y="554"/>
                  </a:cubicBezTo>
                  <a:cubicBezTo>
                    <a:pt x="380" y="553"/>
                    <a:pt x="380" y="553"/>
                    <a:pt x="380" y="553"/>
                  </a:cubicBezTo>
                  <a:cubicBezTo>
                    <a:pt x="379" y="549"/>
                    <a:pt x="378" y="545"/>
                    <a:pt x="374" y="543"/>
                  </a:cubicBezTo>
                  <a:cubicBezTo>
                    <a:pt x="371" y="541"/>
                    <a:pt x="371" y="541"/>
                    <a:pt x="370" y="539"/>
                  </a:cubicBezTo>
                  <a:cubicBezTo>
                    <a:pt x="369" y="538"/>
                    <a:pt x="369" y="538"/>
                    <a:pt x="369" y="538"/>
                  </a:cubicBezTo>
                  <a:cubicBezTo>
                    <a:pt x="368" y="537"/>
                    <a:pt x="367" y="536"/>
                    <a:pt x="366" y="535"/>
                  </a:cubicBezTo>
                  <a:cubicBezTo>
                    <a:pt x="365" y="535"/>
                    <a:pt x="365" y="534"/>
                    <a:pt x="364" y="534"/>
                  </a:cubicBezTo>
                  <a:cubicBezTo>
                    <a:pt x="361" y="531"/>
                    <a:pt x="359" y="527"/>
                    <a:pt x="356" y="524"/>
                  </a:cubicBezTo>
                  <a:cubicBezTo>
                    <a:pt x="354" y="520"/>
                    <a:pt x="352" y="516"/>
                    <a:pt x="348" y="513"/>
                  </a:cubicBezTo>
                  <a:cubicBezTo>
                    <a:pt x="347" y="512"/>
                    <a:pt x="347" y="512"/>
                    <a:pt x="347" y="512"/>
                  </a:cubicBezTo>
                  <a:cubicBezTo>
                    <a:pt x="346" y="511"/>
                    <a:pt x="345" y="509"/>
                    <a:pt x="343" y="509"/>
                  </a:cubicBezTo>
                  <a:cubicBezTo>
                    <a:pt x="342" y="509"/>
                    <a:pt x="342" y="509"/>
                    <a:pt x="341" y="509"/>
                  </a:cubicBezTo>
                  <a:cubicBezTo>
                    <a:pt x="340" y="509"/>
                    <a:pt x="339" y="509"/>
                    <a:pt x="339" y="509"/>
                  </a:cubicBezTo>
                  <a:cubicBezTo>
                    <a:pt x="338" y="509"/>
                    <a:pt x="337" y="509"/>
                    <a:pt x="336" y="509"/>
                  </a:cubicBezTo>
                  <a:cubicBezTo>
                    <a:pt x="336" y="509"/>
                    <a:pt x="335" y="509"/>
                    <a:pt x="335" y="509"/>
                  </a:cubicBezTo>
                  <a:cubicBezTo>
                    <a:pt x="330" y="508"/>
                    <a:pt x="325" y="504"/>
                    <a:pt x="326" y="501"/>
                  </a:cubicBezTo>
                  <a:cubicBezTo>
                    <a:pt x="326" y="500"/>
                    <a:pt x="327" y="499"/>
                    <a:pt x="328" y="498"/>
                  </a:cubicBezTo>
                  <a:cubicBezTo>
                    <a:pt x="328" y="497"/>
                    <a:pt x="329" y="496"/>
                    <a:pt x="329" y="495"/>
                  </a:cubicBezTo>
                  <a:cubicBezTo>
                    <a:pt x="330" y="494"/>
                    <a:pt x="330" y="492"/>
                    <a:pt x="330" y="491"/>
                  </a:cubicBezTo>
                  <a:cubicBezTo>
                    <a:pt x="330" y="490"/>
                    <a:pt x="330" y="488"/>
                    <a:pt x="331" y="487"/>
                  </a:cubicBezTo>
                  <a:cubicBezTo>
                    <a:pt x="332" y="484"/>
                    <a:pt x="334" y="483"/>
                    <a:pt x="335" y="483"/>
                  </a:cubicBezTo>
                  <a:cubicBezTo>
                    <a:pt x="337" y="483"/>
                    <a:pt x="339" y="485"/>
                    <a:pt x="341" y="486"/>
                  </a:cubicBezTo>
                  <a:cubicBezTo>
                    <a:pt x="342" y="486"/>
                    <a:pt x="343" y="487"/>
                    <a:pt x="344" y="487"/>
                  </a:cubicBezTo>
                  <a:cubicBezTo>
                    <a:pt x="345" y="487"/>
                    <a:pt x="345" y="488"/>
                    <a:pt x="346" y="488"/>
                  </a:cubicBezTo>
                  <a:cubicBezTo>
                    <a:pt x="350" y="488"/>
                    <a:pt x="352" y="484"/>
                    <a:pt x="354" y="481"/>
                  </a:cubicBezTo>
                  <a:cubicBezTo>
                    <a:pt x="357" y="477"/>
                    <a:pt x="356" y="471"/>
                    <a:pt x="356" y="466"/>
                  </a:cubicBezTo>
                  <a:cubicBezTo>
                    <a:pt x="355" y="464"/>
                    <a:pt x="355" y="461"/>
                    <a:pt x="355" y="459"/>
                  </a:cubicBezTo>
                  <a:cubicBezTo>
                    <a:pt x="355" y="458"/>
                    <a:pt x="355" y="456"/>
                    <a:pt x="355" y="454"/>
                  </a:cubicBezTo>
                  <a:cubicBezTo>
                    <a:pt x="355" y="449"/>
                    <a:pt x="355" y="444"/>
                    <a:pt x="356" y="439"/>
                  </a:cubicBezTo>
                  <a:cubicBezTo>
                    <a:pt x="357" y="437"/>
                    <a:pt x="357" y="437"/>
                    <a:pt x="357" y="437"/>
                  </a:cubicBezTo>
                  <a:cubicBezTo>
                    <a:pt x="358" y="431"/>
                    <a:pt x="360" y="426"/>
                    <a:pt x="360" y="420"/>
                  </a:cubicBezTo>
                  <a:cubicBezTo>
                    <a:pt x="361" y="419"/>
                    <a:pt x="361" y="419"/>
                    <a:pt x="361" y="419"/>
                  </a:cubicBezTo>
                  <a:cubicBezTo>
                    <a:pt x="361" y="414"/>
                    <a:pt x="362" y="406"/>
                    <a:pt x="367" y="405"/>
                  </a:cubicBezTo>
                  <a:cubicBezTo>
                    <a:pt x="368" y="405"/>
                    <a:pt x="368" y="405"/>
                    <a:pt x="368" y="405"/>
                  </a:cubicBezTo>
                  <a:cubicBezTo>
                    <a:pt x="370" y="405"/>
                    <a:pt x="371" y="406"/>
                    <a:pt x="373" y="406"/>
                  </a:cubicBezTo>
                  <a:cubicBezTo>
                    <a:pt x="375" y="408"/>
                    <a:pt x="376" y="408"/>
                    <a:pt x="377" y="408"/>
                  </a:cubicBezTo>
                  <a:cubicBezTo>
                    <a:pt x="378" y="408"/>
                    <a:pt x="379" y="407"/>
                    <a:pt x="379" y="407"/>
                  </a:cubicBezTo>
                  <a:cubicBezTo>
                    <a:pt x="379" y="407"/>
                    <a:pt x="379" y="407"/>
                    <a:pt x="379" y="407"/>
                  </a:cubicBezTo>
                  <a:cubicBezTo>
                    <a:pt x="379" y="406"/>
                    <a:pt x="379" y="406"/>
                    <a:pt x="379" y="406"/>
                  </a:cubicBezTo>
                  <a:cubicBezTo>
                    <a:pt x="379" y="406"/>
                    <a:pt x="379" y="405"/>
                    <a:pt x="379" y="400"/>
                  </a:cubicBezTo>
                  <a:cubicBezTo>
                    <a:pt x="379" y="399"/>
                    <a:pt x="379" y="398"/>
                    <a:pt x="379" y="397"/>
                  </a:cubicBezTo>
                  <a:cubicBezTo>
                    <a:pt x="379" y="394"/>
                    <a:pt x="380" y="390"/>
                    <a:pt x="381" y="386"/>
                  </a:cubicBezTo>
                  <a:cubicBezTo>
                    <a:pt x="381" y="384"/>
                    <a:pt x="381" y="383"/>
                    <a:pt x="381" y="381"/>
                  </a:cubicBezTo>
                  <a:cubicBezTo>
                    <a:pt x="381" y="380"/>
                    <a:pt x="381" y="378"/>
                    <a:pt x="382" y="376"/>
                  </a:cubicBezTo>
                  <a:cubicBezTo>
                    <a:pt x="382" y="374"/>
                    <a:pt x="383" y="373"/>
                    <a:pt x="384" y="373"/>
                  </a:cubicBezTo>
                  <a:cubicBezTo>
                    <a:pt x="385" y="372"/>
                    <a:pt x="386" y="372"/>
                    <a:pt x="387" y="371"/>
                  </a:cubicBezTo>
                  <a:cubicBezTo>
                    <a:pt x="390" y="367"/>
                    <a:pt x="393" y="361"/>
                    <a:pt x="395" y="356"/>
                  </a:cubicBezTo>
                  <a:cubicBezTo>
                    <a:pt x="396" y="353"/>
                    <a:pt x="396" y="353"/>
                    <a:pt x="396" y="353"/>
                  </a:cubicBezTo>
                  <a:cubicBezTo>
                    <a:pt x="396" y="353"/>
                    <a:pt x="397" y="352"/>
                    <a:pt x="397" y="352"/>
                  </a:cubicBezTo>
                  <a:cubicBezTo>
                    <a:pt x="398" y="349"/>
                    <a:pt x="399" y="347"/>
                    <a:pt x="401" y="346"/>
                  </a:cubicBezTo>
                  <a:cubicBezTo>
                    <a:pt x="403" y="345"/>
                    <a:pt x="405" y="345"/>
                    <a:pt x="406" y="345"/>
                  </a:cubicBezTo>
                  <a:cubicBezTo>
                    <a:pt x="409" y="345"/>
                    <a:pt x="411" y="345"/>
                    <a:pt x="412" y="340"/>
                  </a:cubicBezTo>
                  <a:cubicBezTo>
                    <a:pt x="413" y="338"/>
                    <a:pt x="413" y="336"/>
                    <a:pt x="413" y="334"/>
                  </a:cubicBezTo>
                  <a:cubicBezTo>
                    <a:pt x="413" y="330"/>
                    <a:pt x="413" y="328"/>
                    <a:pt x="414" y="325"/>
                  </a:cubicBezTo>
                  <a:cubicBezTo>
                    <a:pt x="417" y="318"/>
                    <a:pt x="418" y="313"/>
                    <a:pt x="420" y="306"/>
                  </a:cubicBezTo>
                  <a:cubicBezTo>
                    <a:pt x="422" y="302"/>
                    <a:pt x="421" y="298"/>
                    <a:pt x="421" y="293"/>
                  </a:cubicBezTo>
                  <a:cubicBezTo>
                    <a:pt x="421" y="292"/>
                    <a:pt x="420" y="291"/>
                    <a:pt x="420" y="289"/>
                  </a:cubicBezTo>
                  <a:cubicBezTo>
                    <a:pt x="420" y="287"/>
                    <a:pt x="420" y="284"/>
                    <a:pt x="420" y="281"/>
                  </a:cubicBezTo>
                  <a:cubicBezTo>
                    <a:pt x="420" y="278"/>
                    <a:pt x="420" y="275"/>
                    <a:pt x="420" y="272"/>
                  </a:cubicBezTo>
                  <a:cubicBezTo>
                    <a:pt x="419" y="265"/>
                    <a:pt x="419" y="263"/>
                    <a:pt x="422" y="258"/>
                  </a:cubicBezTo>
                  <a:cubicBezTo>
                    <a:pt x="424" y="254"/>
                    <a:pt x="424" y="251"/>
                    <a:pt x="425" y="248"/>
                  </a:cubicBezTo>
                  <a:cubicBezTo>
                    <a:pt x="425" y="246"/>
                    <a:pt x="425" y="245"/>
                    <a:pt x="426" y="243"/>
                  </a:cubicBezTo>
                  <a:cubicBezTo>
                    <a:pt x="426" y="241"/>
                    <a:pt x="427" y="239"/>
                    <a:pt x="428" y="237"/>
                  </a:cubicBezTo>
                  <a:cubicBezTo>
                    <a:pt x="429" y="234"/>
                    <a:pt x="431" y="231"/>
                    <a:pt x="431" y="228"/>
                  </a:cubicBezTo>
                  <a:cubicBezTo>
                    <a:pt x="431" y="225"/>
                    <a:pt x="431" y="223"/>
                    <a:pt x="430" y="221"/>
                  </a:cubicBezTo>
                  <a:cubicBezTo>
                    <a:pt x="429" y="219"/>
                    <a:pt x="429" y="217"/>
                    <a:pt x="430" y="213"/>
                  </a:cubicBezTo>
                  <a:cubicBezTo>
                    <a:pt x="430" y="213"/>
                    <a:pt x="431" y="212"/>
                    <a:pt x="431" y="212"/>
                  </a:cubicBezTo>
                  <a:cubicBezTo>
                    <a:pt x="431" y="211"/>
                    <a:pt x="432" y="211"/>
                    <a:pt x="432" y="210"/>
                  </a:cubicBezTo>
                  <a:cubicBezTo>
                    <a:pt x="432" y="209"/>
                    <a:pt x="432" y="208"/>
                    <a:pt x="432" y="207"/>
                  </a:cubicBezTo>
                  <a:cubicBezTo>
                    <a:pt x="432" y="207"/>
                    <a:pt x="432" y="206"/>
                    <a:pt x="432" y="205"/>
                  </a:cubicBezTo>
                  <a:cubicBezTo>
                    <a:pt x="433" y="202"/>
                    <a:pt x="434" y="202"/>
                    <a:pt x="436" y="202"/>
                  </a:cubicBezTo>
                  <a:cubicBezTo>
                    <a:pt x="437" y="202"/>
                    <a:pt x="437" y="202"/>
                    <a:pt x="438" y="202"/>
                  </a:cubicBezTo>
                  <a:cubicBezTo>
                    <a:pt x="443" y="202"/>
                    <a:pt x="445" y="201"/>
                    <a:pt x="445" y="197"/>
                  </a:cubicBezTo>
                  <a:cubicBezTo>
                    <a:pt x="445" y="195"/>
                    <a:pt x="446" y="193"/>
                    <a:pt x="446" y="191"/>
                  </a:cubicBezTo>
                  <a:cubicBezTo>
                    <a:pt x="447" y="191"/>
                    <a:pt x="447" y="192"/>
                    <a:pt x="447" y="192"/>
                  </a:cubicBezTo>
                  <a:cubicBezTo>
                    <a:pt x="449" y="192"/>
                    <a:pt x="451" y="190"/>
                    <a:pt x="453" y="189"/>
                  </a:cubicBezTo>
                  <a:cubicBezTo>
                    <a:pt x="454" y="188"/>
                    <a:pt x="455" y="187"/>
                    <a:pt x="456" y="186"/>
                  </a:cubicBezTo>
                  <a:cubicBezTo>
                    <a:pt x="458" y="186"/>
                    <a:pt x="459" y="186"/>
                    <a:pt x="461" y="186"/>
                  </a:cubicBezTo>
                  <a:cubicBezTo>
                    <a:pt x="463" y="185"/>
                    <a:pt x="466" y="185"/>
                    <a:pt x="468" y="184"/>
                  </a:cubicBezTo>
                  <a:cubicBezTo>
                    <a:pt x="470" y="182"/>
                    <a:pt x="470" y="180"/>
                    <a:pt x="470" y="178"/>
                  </a:cubicBezTo>
                  <a:cubicBezTo>
                    <a:pt x="471" y="176"/>
                    <a:pt x="471" y="175"/>
                    <a:pt x="472" y="173"/>
                  </a:cubicBezTo>
                  <a:cubicBezTo>
                    <a:pt x="472" y="173"/>
                    <a:pt x="474" y="171"/>
                    <a:pt x="476" y="169"/>
                  </a:cubicBezTo>
                  <a:cubicBezTo>
                    <a:pt x="477" y="168"/>
                    <a:pt x="477" y="168"/>
                    <a:pt x="477" y="168"/>
                  </a:cubicBezTo>
                  <a:lnTo>
                    <a:pt x="476" y="166"/>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82" name="Freeform 43"/>
            <p:cNvSpPr>
              <a:spLocks/>
            </p:cNvSpPr>
            <p:nvPr/>
          </p:nvSpPr>
          <p:spPr bwMode="auto">
            <a:xfrm>
              <a:off x="3713108" y="2260739"/>
              <a:ext cx="320298" cy="352381"/>
            </a:xfrm>
            <a:custGeom>
              <a:avLst/>
              <a:gdLst>
                <a:gd name="T0" fmla="*/ 154 w 158"/>
                <a:gd name="T1" fmla="*/ 72 h 189"/>
                <a:gd name="T2" fmla="*/ 153 w 158"/>
                <a:gd name="T3" fmla="*/ 55 h 189"/>
                <a:gd name="T4" fmla="*/ 147 w 158"/>
                <a:gd name="T5" fmla="*/ 47 h 189"/>
                <a:gd name="T6" fmla="*/ 144 w 158"/>
                <a:gd name="T7" fmla="*/ 38 h 189"/>
                <a:gd name="T8" fmla="*/ 141 w 158"/>
                <a:gd name="T9" fmla="*/ 37 h 189"/>
                <a:gd name="T10" fmla="*/ 140 w 158"/>
                <a:gd name="T11" fmla="*/ 29 h 189"/>
                <a:gd name="T12" fmla="*/ 141 w 158"/>
                <a:gd name="T13" fmla="*/ 23 h 189"/>
                <a:gd name="T14" fmla="*/ 134 w 158"/>
                <a:gd name="T15" fmla="*/ 18 h 189"/>
                <a:gd name="T16" fmla="*/ 130 w 158"/>
                <a:gd name="T17" fmla="*/ 8 h 189"/>
                <a:gd name="T18" fmla="*/ 113 w 158"/>
                <a:gd name="T19" fmla="*/ 16 h 189"/>
                <a:gd name="T20" fmla="*/ 102 w 158"/>
                <a:gd name="T21" fmla="*/ 15 h 189"/>
                <a:gd name="T22" fmla="*/ 85 w 158"/>
                <a:gd name="T23" fmla="*/ 17 h 189"/>
                <a:gd name="T24" fmla="*/ 74 w 158"/>
                <a:gd name="T25" fmla="*/ 23 h 189"/>
                <a:gd name="T26" fmla="*/ 70 w 158"/>
                <a:gd name="T27" fmla="*/ 23 h 189"/>
                <a:gd name="T28" fmla="*/ 67 w 158"/>
                <a:gd name="T29" fmla="*/ 20 h 189"/>
                <a:gd name="T30" fmla="*/ 59 w 158"/>
                <a:gd name="T31" fmla="*/ 18 h 189"/>
                <a:gd name="T32" fmla="*/ 46 w 158"/>
                <a:gd name="T33" fmla="*/ 16 h 189"/>
                <a:gd name="T34" fmla="*/ 38 w 158"/>
                <a:gd name="T35" fmla="*/ 21 h 189"/>
                <a:gd name="T36" fmla="*/ 35 w 158"/>
                <a:gd name="T37" fmla="*/ 34 h 189"/>
                <a:gd name="T38" fmla="*/ 36 w 158"/>
                <a:gd name="T39" fmla="*/ 45 h 189"/>
                <a:gd name="T40" fmla="*/ 34 w 158"/>
                <a:gd name="T41" fmla="*/ 52 h 189"/>
                <a:gd name="T42" fmla="*/ 33 w 158"/>
                <a:gd name="T43" fmla="*/ 61 h 189"/>
                <a:gd name="T44" fmla="*/ 48 w 158"/>
                <a:gd name="T45" fmla="*/ 70 h 189"/>
                <a:gd name="T46" fmla="*/ 27 w 158"/>
                <a:gd name="T47" fmla="*/ 99 h 189"/>
                <a:gd name="T48" fmla="*/ 18 w 158"/>
                <a:gd name="T49" fmla="*/ 106 h 189"/>
                <a:gd name="T50" fmla="*/ 9 w 158"/>
                <a:gd name="T51" fmla="*/ 117 h 189"/>
                <a:gd name="T52" fmla="*/ 3 w 158"/>
                <a:gd name="T53" fmla="*/ 149 h 189"/>
                <a:gd name="T54" fmla="*/ 0 w 158"/>
                <a:gd name="T55" fmla="*/ 182 h 189"/>
                <a:gd name="T56" fmla="*/ 5 w 158"/>
                <a:gd name="T57" fmla="*/ 184 h 189"/>
                <a:gd name="T58" fmla="*/ 10 w 158"/>
                <a:gd name="T59" fmla="*/ 189 h 189"/>
                <a:gd name="T60" fmla="*/ 19 w 158"/>
                <a:gd name="T61" fmla="*/ 182 h 189"/>
                <a:gd name="T62" fmla="*/ 26 w 158"/>
                <a:gd name="T63" fmla="*/ 178 h 189"/>
                <a:gd name="T64" fmla="*/ 32 w 158"/>
                <a:gd name="T65" fmla="*/ 176 h 189"/>
                <a:gd name="T66" fmla="*/ 46 w 158"/>
                <a:gd name="T67" fmla="*/ 174 h 189"/>
                <a:gd name="T68" fmla="*/ 51 w 158"/>
                <a:gd name="T69" fmla="*/ 174 h 189"/>
                <a:gd name="T70" fmla="*/ 62 w 158"/>
                <a:gd name="T71" fmla="*/ 174 h 189"/>
                <a:gd name="T72" fmla="*/ 65 w 158"/>
                <a:gd name="T73" fmla="*/ 171 h 189"/>
                <a:gd name="T74" fmla="*/ 64 w 158"/>
                <a:gd name="T75" fmla="*/ 164 h 189"/>
                <a:gd name="T76" fmla="*/ 67 w 158"/>
                <a:gd name="T77" fmla="*/ 156 h 189"/>
                <a:gd name="T78" fmla="*/ 72 w 158"/>
                <a:gd name="T79" fmla="*/ 147 h 189"/>
                <a:gd name="T80" fmla="*/ 84 w 158"/>
                <a:gd name="T81" fmla="*/ 141 h 189"/>
                <a:gd name="T82" fmla="*/ 91 w 158"/>
                <a:gd name="T83" fmla="*/ 138 h 189"/>
                <a:gd name="T84" fmla="*/ 102 w 158"/>
                <a:gd name="T85" fmla="*/ 135 h 189"/>
                <a:gd name="T86" fmla="*/ 111 w 158"/>
                <a:gd name="T87" fmla="*/ 135 h 189"/>
                <a:gd name="T88" fmla="*/ 117 w 158"/>
                <a:gd name="T89" fmla="*/ 134 h 189"/>
                <a:gd name="T90" fmla="*/ 123 w 158"/>
                <a:gd name="T91" fmla="*/ 139 h 189"/>
                <a:gd name="T92" fmla="*/ 128 w 158"/>
                <a:gd name="T93" fmla="*/ 133 h 189"/>
                <a:gd name="T94" fmla="*/ 134 w 158"/>
                <a:gd name="T95" fmla="*/ 121 h 189"/>
                <a:gd name="T96" fmla="*/ 137 w 158"/>
                <a:gd name="T97" fmla="*/ 117 h 189"/>
                <a:gd name="T98" fmla="*/ 141 w 158"/>
                <a:gd name="T99" fmla="*/ 110 h 189"/>
                <a:gd name="T100" fmla="*/ 150 w 158"/>
                <a:gd name="T101" fmla="*/ 101 h 189"/>
                <a:gd name="T102" fmla="*/ 154 w 158"/>
                <a:gd name="T103" fmla="*/ 9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189">
                  <a:moveTo>
                    <a:pt x="157" y="81"/>
                  </a:moveTo>
                  <a:cubicBezTo>
                    <a:pt x="157" y="80"/>
                    <a:pt x="156" y="78"/>
                    <a:pt x="155" y="77"/>
                  </a:cubicBezTo>
                  <a:cubicBezTo>
                    <a:pt x="155" y="75"/>
                    <a:pt x="154" y="73"/>
                    <a:pt x="154" y="72"/>
                  </a:cubicBezTo>
                  <a:cubicBezTo>
                    <a:pt x="153" y="70"/>
                    <a:pt x="154" y="67"/>
                    <a:pt x="154" y="65"/>
                  </a:cubicBezTo>
                  <a:cubicBezTo>
                    <a:pt x="155" y="62"/>
                    <a:pt x="155" y="59"/>
                    <a:pt x="154" y="57"/>
                  </a:cubicBezTo>
                  <a:cubicBezTo>
                    <a:pt x="154" y="56"/>
                    <a:pt x="153" y="55"/>
                    <a:pt x="153" y="55"/>
                  </a:cubicBezTo>
                  <a:cubicBezTo>
                    <a:pt x="152" y="54"/>
                    <a:pt x="152" y="54"/>
                    <a:pt x="151" y="53"/>
                  </a:cubicBezTo>
                  <a:cubicBezTo>
                    <a:pt x="150" y="52"/>
                    <a:pt x="150" y="52"/>
                    <a:pt x="150" y="52"/>
                  </a:cubicBezTo>
                  <a:cubicBezTo>
                    <a:pt x="150" y="50"/>
                    <a:pt x="149" y="49"/>
                    <a:pt x="147" y="47"/>
                  </a:cubicBezTo>
                  <a:cubicBezTo>
                    <a:pt x="145" y="45"/>
                    <a:pt x="145" y="45"/>
                    <a:pt x="145" y="42"/>
                  </a:cubicBezTo>
                  <a:cubicBezTo>
                    <a:pt x="145" y="41"/>
                    <a:pt x="145" y="41"/>
                    <a:pt x="145" y="41"/>
                  </a:cubicBezTo>
                  <a:cubicBezTo>
                    <a:pt x="145" y="40"/>
                    <a:pt x="145" y="39"/>
                    <a:pt x="144" y="38"/>
                  </a:cubicBezTo>
                  <a:cubicBezTo>
                    <a:pt x="144" y="37"/>
                    <a:pt x="144" y="37"/>
                    <a:pt x="144" y="37"/>
                  </a:cubicBezTo>
                  <a:cubicBezTo>
                    <a:pt x="143" y="37"/>
                    <a:pt x="143" y="37"/>
                    <a:pt x="143" y="37"/>
                  </a:cubicBezTo>
                  <a:cubicBezTo>
                    <a:pt x="142" y="37"/>
                    <a:pt x="142" y="37"/>
                    <a:pt x="141" y="37"/>
                  </a:cubicBezTo>
                  <a:cubicBezTo>
                    <a:pt x="140" y="36"/>
                    <a:pt x="140" y="34"/>
                    <a:pt x="140" y="32"/>
                  </a:cubicBezTo>
                  <a:cubicBezTo>
                    <a:pt x="140" y="30"/>
                    <a:pt x="140" y="30"/>
                    <a:pt x="140" y="30"/>
                  </a:cubicBezTo>
                  <a:cubicBezTo>
                    <a:pt x="140" y="30"/>
                    <a:pt x="140" y="30"/>
                    <a:pt x="140" y="29"/>
                  </a:cubicBezTo>
                  <a:cubicBezTo>
                    <a:pt x="140" y="28"/>
                    <a:pt x="140" y="28"/>
                    <a:pt x="140" y="27"/>
                  </a:cubicBezTo>
                  <a:cubicBezTo>
                    <a:pt x="140" y="26"/>
                    <a:pt x="140" y="26"/>
                    <a:pt x="140" y="25"/>
                  </a:cubicBezTo>
                  <a:cubicBezTo>
                    <a:pt x="141" y="25"/>
                    <a:pt x="141" y="24"/>
                    <a:pt x="141" y="23"/>
                  </a:cubicBezTo>
                  <a:cubicBezTo>
                    <a:pt x="141" y="20"/>
                    <a:pt x="140" y="19"/>
                    <a:pt x="137" y="19"/>
                  </a:cubicBezTo>
                  <a:cubicBezTo>
                    <a:pt x="137" y="18"/>
                    <a:pt x="136" y="18"/>
                    <a:pt x="136" y="18"/>
                  </a:cubicBezTo>
                  <a:cubicBezTo>
                    <a:pt x="135" y="18"/>
                    <a:pt x="135" y="18"/>
                    <a:pt x="134" y="18"/>
                  </a:cubicBezTo>
                  <a:cubicBezTo>
                    <a:pt x="134" y="17"/>
                    <a:pt x="133" y="17"/>
                    <a:pt x="132" y="16"/>
                  </a:cubicBezTo>
                  <a:cubicBezTo>
                    <a:pt x="132" y="15"/>
                    <a:pt x="132" y="15"/>
                    <a:pt x="132" y="15"/>
                  </a:cubicBezTo>
                  <a:cubicBezTo>
                    <a:pt x="130" y="13"/>
                    <a:pt x="130" y="10"/>
                    <a:pt x="130" y="8"/>
                  </a:cubicBezTo>
                  <a:cubicBezTo>
                    <a:pt x="130" y="6"/>
                    <a:pt x="129" y="5"/>
                    <a:pt x="129" y="3"/>
                  </a:cubicBezTo>
                  <a:cubicBezTo>
                    <a:pt x="128" y="0"/>
                    <a:pt x="128" y="0"/>
                    <a:pt x="128" y="0"/>
                  </a:cubicBezTo>
                  <a:cubicBezTo>
                    <a:pt x="113" y="16"/>
                    <a:pt x="113" y="16"/>
                    <a:pt x="113" y="16"/>
                  </a:cubicBezTo>
                  <a:cubicBezTo>
                    <a:pt x="112" y="16"/>
                    <a:pt x="110" y="17"/>
                    <a:pt x="108" y="17"/>
                  </a:cubicBezTo>
                  <a:cubicBezTo>
                    <a:pt x="106" y="17"/>
                    <a:pt x="104" y="16"/>
                    <a:pt x="103" y="16"/>
                  </a:cubicBezTo>
                  <a:cubicBezTo>
                    <a:pt x="102" y="15"/>
                    <a:pt x="102" y="15"/>
                    <a:pt x="102" y="15"/>
                  </a:cubicBezTo>
                  <a:cubicBezTo>
                    <a:pt x="100" y="14"/>
                    <a:pt x="99" y="14"/>
                    <a:pt x="98" y="14"/>
                  </a:cubicBezTo>
                  <a:cubicBezTo>
                    <a:pt x="96" y="14"/>
                    <a:pt x="95" y="14"/>
                    <a:pt x="94" y="15"/>
                  </a:cubicBezTo>
                  <a:cubicBezTo>
                    <a:pt x="91" y="16"/>
                    <a:pt x="89" y="17"/>
                    <a:pt x="85" y="17"/>
                  </a:cubicBezTo>
                  <a:cubicBezTo>
                    <a:pt x="82" y="18"/>
                    <a:pt x="79" y="18"/>
                    <a:pt x="77" y="20"/>
                  </a:cubicBezTo>
                  <a:cubicBezTo>
                    <a:pt x="76" y="20"/>
                    <a:pt x="76" y="21"/>
                    <a:pt x="76" y="21"/>
                  </a:cubicBezTo>
                  <a:cubicBezTo>
                    <a:pt x="75" y="22"/>
                    <a:pt x="75" y="22"/>
                    <a:pt x="74" y="23"/>
                  </a:cubicBezTo>
                  <a:cubicBezTo>
                    <a:pt x="73" y="23"/>
                    <a:pt x="73" y="23"/>
                    <a:pt x="73" y="23"/>
                  </a:cubicBezTo>
                  <a:cubicBezTo>
                    <a:pt x="72" y="23"/>
                    <a:pt x="72" y="23"/>
                    <a:pt x="71" y="23"/>
                  </a:cubicBezTo>
                  <a:cubicBezTo>
                    <a:pt x="70" y="23"/>
                    <a:pt x="70" y="23"/>
                    <a:pt x="70" y="23"/>
                  </a:cubicBezTo>
                  <a:cubicBezTo>
                    <a:pt x="69" y="23"/>
                    <a:pt x="69" y="23"/>
                    <a:pt x="68" y="22"/>
                  </a:cubicBezTo>
                  <a:cubicBezTo>
                    <a:pt x="68" y="21"/>
                    <a:pt x="68" y="21"/>
                    <a:pt x="68" y="21"/>
                  </a:cubicBezTo>
                  <a:cubicBezTo>
                    <a:pt x="67" y="21"/>
                    <a:pt x="67" y="20"/>
                    <a:pt x="67" y="20"/>
                  </a:cubicBezTo>
                  <a:cubicBezTo>
                    <a:pt x="67" y="19"/>
                    <a:pt x="66" y="18"/>
                    <a:pt x="66" y="17"/>
                  </a:cubicBezTo>
                  <a:cubicBezTo>
                    <a:pt x="66" y="17"/>
                    <a:pt x="65" y="16"/>
                    <a:pt x="63" y="16"/>
                  </a:cubicBezTo>
                  <a:cubicBezTo>
                    <a:pt x="62" y="16"/>
                    <a:pt x="61" y="17"/>
                    <a:pt x="59" y="18"/>
                  </a:cubicBezTo>
                  <a:cubicBezTo>
                    <a:pt x="57" y="19"/>
                    <a:pt x="56" y="20"/>
                    <a:pt x="55" y="20"/>
                  </a:cubicBezTo>
                  <a:cubicBezTo>
                    <a:pt x="54" y="20"/>
                    <a:pt x="53" y="19"/>
                    <a:pt x="51" y="18"/>
                  </a:cubicBezTo>
                  <a:cubicBezTo>
                    <a:pt x="50" y="17"/>
                    <a:pt x="48" y="16"/>
                    <a:pt x="46" y="16"/>
                  </a:cubicBezTo>
                  <a:cubicBezTo>
                    <a:pt x="45" y="16"/>
                    <a:pt x="44" y="16"/>
                    <a:pt x="43" y="17"/>
                  </a:cubicBezTo>
                  <a:cubicBezTo>
                    <a:pt x="41" y="18"/>
                    <a:pt x="40" y="19"/>
                    <a:pt x="39" y="20"/>
                  </a:cubicBezTo>
                  <a:cubicBezTo>
                    <a:pt x="39" y="20"/>
                    <a:pt x="39" y="20"/>
                    <a:pt x="38" y="21"/>
                  </a:cubicBezTo>
                  <a:cubicBezTo>
                    <a:pt x="37" y="22"/>
                    <a:pt x="37" y="22"/>
                    <a:pt x="37" y="22"/>
                  </a:cubicBezTo>
                  <a:cubicBezTo>
                    <a:pt x="38" y="23"/>
                    <a:pt x="38" y="23"/>
                    <a:pt x="38" y="23"/>
                  </a:cubicBezTo>
                  <a:cubicBezTo>
                    <a:pt x="39" y="26"/>
                    <a:pt x="37" y="30"/>
                    <a:pt x="35" y="34"/>
                  </a:cubicBezTo>
                  <a:cubicBezTo>
                    <a:pt x="33" y="38"/>
                    <a:pt x="32" y="40"/>
                    <a:pt x="33" y="42"/>
                  </a:cubicBezTo>
                  <a:cubicBezTo>
                    <a:pt x="33" y="42"/>
                    <a:pt x="34" y="43"/>
                    <a:pt x="34" y="43"/>
                  </a:cubicBezTo>
                  <a:cubicBezTo>
                    <a:pt x="35" y="44"/>
                    <a:pt x="35" y="44"/>
                    <a:pt x="36" y="45"/>
                  </a:cubicBezTo>
                  <a:cubicBezTo>
                    <a:pt x="36" y="47"/>
                    <a:pt x="36" y="48"/>
                    <a:pt x="35" y="49"/>
                  </a:cubicBezTo>
                  <a:cubicBezTo>
                    <a:pt x="35" y="50"/>
                    <a:pt x="35" y="50"/>
                    <a:pt x="35" y="50"/>
                  </a:cubicBezTo>
                  <a:cubicBezTo>
                    <a:pt x="35" y="50"/>
                    <a:pt x="34" y="51"/>
                    <a:pt x="34" y="52"/>
                  </a:cubicBezTo>
                  <a:cubicBezTo>
                    <a:pt x="33" y="54"/>
                    <a:pt x="32" y="57"/>
                    <a:pt x="32" y="59"/>
                  </a:cubicBezTo>
                  <a:cubicBezTo>
                    <a:pt x="32" y="60"/>
                    <a:pt x="32" y="60"/>
                    <a:pt x="32" y="60"/>
                  </a:cubicBezTo>
                  <a:cubicBezTo>
                    <a:pt x="33" y="61"/>
                    <a:pt x="33" y="61"/>
                    <a:pt x="33" y="61"/>
                  </a:cubicBezTo>
                  <a:cubicBezTo>
                    <a:pt x="34" y="61"/>
                    <a:pt x="35" y="62"/>
                    <a:pt x="37" y="62"/>
                  </a:cubicBezTo>
                  <a:cubicBezTo>
                    <a:pt x="37" y="62"/>
                    <a:pt x="37" y="62"/>
                    <a:pt x="37" y="62"/>
                  </a:cubicBezTo>
                  <a:cubicBezTo>
                    <a:pt x="42" y="64"/>
                    <a:pt x="47" y="66"/>
                    <a:pt x="48" y="70"/>
                  </a:cubicBezTo>
                  <a:cubicBezTo>
                    <a:pt x="48" y="72"/>
                    <a:pt x="47" y="74"/>
                    <a:pt x="45" y="76"/>
                  </a:cubicBezTo>
                  <a:cubicBezTo>
                    <a:pt x="41" y="80"/>
                    <a:pt x="38" y="84"/>
                    <a:pt x="35" y="89"/>
                  </a:cubicBezTo>
                  <a:cubicBezTo>
                    <a:pt x="32" y="92"/>
                    <a:pt x="30" y="96"/>
                    <a:pt x="27" y="99"/>
                  </a:cubicBezTo>
                  <a:cubicBezTo>
                    <a:pt x="25" y="101"/>
                    <a:pt x="24" y="101"/>
                    <a:pt x="23" y="101"/>
                  </a:cubicBezTo>
                  <a:cubicBezTo>
                    <a:pt x="22" y="102"/>
                    <a:pt x="21" y="102"/>
                    <a:pt x="20" y="102"/>
                  </a:cubicBezTo>
                  <a:cubicBezTo>
                    <a:pt x="18" y="103"/>
                    <a:pt x="18" y="104"/>
                    <a:pt x="18" y="106"/>
                  </a:cubicBezTo>
                  <a:cubicBezTo>
                    <a:pt x="18" y="107"/>
                    <a:pt x="18" y="107"/>
                    <a:pt x="18" y="108"/>
                  </a:cubicBezTo>
                  <a:cubicBezTo>
                    <a:pt x="17" y="111"/>
                    <a:pt x="15" y="111"/>
                    <a:pt x="13" y="112"/>
                  </a:cubicBezTo>
                  <a:cubicBezTo>
                    <a:pt x="11" y="113"/>
                    <a:pt x="9" y="114"/>
                    <a:pt x="9" y="117"/>
                  </a:cubicBezTo>
                  <a:cubicBezTo>
                    <a:pt x="9" y="119"/>
                    <a:pt x="9" y="121"/>
                    <a:pt x="9" y="123"/>
                  </a:cubicBezTo>
                  <a:cubicBezTo>
                    <a:pt x="9" y="126"/>
                    <a:pt x="9" y="129"/>
                    <a:pt x="7" y="132"/>
                  </a:cubicBezTo>
                  <a:cubicBezTo>
                    <a:pt x="5" y="138"/>
                    <a:pt x="4" y="143"/>
                    <a:pt x="3" y="149"/>
                  </a:cubicBezTo>
                  <a:cubicBezTo>
                    <a:pt x="1" y="155"/>
                    <a:pt x="1" y="162"/>
                    <a:pt x="0" y="171"/>
                  </a:cubicBezTo>
                  <a:cubicBezTo>
                    <a:pt x="0" y="174"/>
                    <a:pt x="0" y="174"/>
                    <a:pt x="0" y="174"/>
                  </a:cubicBezTo>
                  <a:cubicBezTo>
                    <a:pt x="0" y="176"/>
                    <a:pt x="0" y="179"/>
                    <a:pt x="0" y="182"/>
                  </a:cubicBezTo>
                  <a:cubicBezTo>
                    <a:pt x="0" y="186"/>
                    <a:pt x="0" y="186"/>
                    <a:pt x="0" y="186"/>
                  </a:cubicBezTo>
                  <a:cubicBezTo>
                    <a:pt x="3" y="185"/>
                    <a:pt x="3" y="185"/>
                    <a:pt x="3" y="185"/>
                  </a:cubicBezTo>
                  <a:cubicBezTo>
                    <a:pt x="4" y="185"/>
                    <a:pt x="5" y="185"/>
                    <a:pt x="5" y="184"/>
                  </a:cubicBezTo>
                  <a:cubicBezTo>
                    <a:pt x="7" y="184"/>
                    <a:pt x="7" y="185"/>
                    <a:pt x="7" y="186"/>
                  </a:cubicBezTo>
                  <a:cubicBezTo>
                    <a:pt x="7" y="187"/>
                    <a:pt x="8" y="187"/>
                    <a:pt x="8" y="188"/>
                  </a:cubicBezTo>
                  <a:cubicBezTo>
                    <a:pt x="9" y="189"/>
                    <a:pt x="10" y="189"/>
                    <a:pt x="10" y="189"/>
                  </a:cubicBezTo>
                  <a:cubicBezTo>
                    <a:pt x="11" y="189"/>
                    <a:pt x="11" y="189"/>
                    <a:pt x="11" y="189"/>
                  </a:cubicBezTo>
                  <a:cubicBezTo>
                    <a:pt x="13" y="189"/>
                    <a:pt x="15" y="188"/>
                    <a:pt x="17" y="185"/>
                  </a:cubicBezTo>
                  <a:cubicBezTo>
                    <a:pt x="18" y="184"/>
                    <a:pt x="18" y="183"/>
                    <a:pt x="19" y="182"/>
                  </a:cubicBezTo>
                  <a:cubicBezTo>
                    <a:pt x="20" y="180"/>
                    <a:pt x="21" y="179"/>
                    <a:pt x="23" y="178"/>
                  </a:cubicBezTo>
                  <a:cubicBezTo>
                    <a:pt x="24" y="178"/>
                    <a:pt x="24" y="178"/>
                    <a:pt x="25" y="178"/>
                  </a:cubicBezTo>
                  <a:cubicBezTo>
                    <a:pt x="25" y="178"/>
                    <a:pt x="26" y="178"/>
                    <a:pt x="26" y="178"/>
                  </a:cubicBezTo>
                  <a:cubicBezTo>
                    <a:pt x="26" y="178"/>
                    <a:pt x="27" y="178"/>
                    <a:pt x="27" y="178"/>
                  </a:cubicBezTo>
                  <a:cubicBezTo>
                    <a:pt x="27" y="178"/>
                    <a:pt x="28" y="178"/>
                    <a:pt x="29" y="177"/>
                  </a:cubicBezTo>
                  <a:cubicBezTo>
                    <a:pt x="30" y="177"/>
                    <a:pt x="31" y="176"/>
                    <a:pt x="32" y="176"/>
                  </a:cubicBezTo>
                  <a:cubicBezTo>
                    <a:pt x="33" y="175"/>
                    <a:pt x="34" y="175"/>
                    <a:pt x="36" y="175"/>
                  </a:cubicBezTo>
                  <a:cubicBezTo>
                    <a:pt x="36" y="175"/>
                    <a:pt x="37" y="175"/>
                    <a:pt x="37" y="175"/>
                  </a:cubicBezTo>
                  <a:cubicBezTo>
                    <a:pt x="40" y="175"/>
                    <a:pt x="43" y="175"/>
                    <a:pt x="46" y="174"/>
                  </a:cubicBezTo>
                  <a:cubicBezTo>
                    <a:pt x="46" y="174"/>
                    <a:pt x="46" y="174"/>
                    <a:pt x="46" y="174"/>
                  </a:cubicBezTo>
                  <a:cubicBezTo>
                    <a:pt x="47" y="174"/>
                    <a:pt x="49" y="174"/>
                    <a:pt x="50" y="174"/>
                  </a:cubicBezTo>
                  <a:cubicBezTo>
                    <a:pt x="51" y="174"/>
                    <a:pt x="51" y="174"/>
                    <a:pt x="51" y="174"/>
                  </a:cubicBezTo>
                  <a:cubicBezTo>
                    <a:pt x="53" y="174"/>
                    <a:pt x="55" y="174"/>
                    <a:pt x="57" y="174"/>
                  </a:cubicBezTo>
                  <a:cubicBezTo>
                    <a:pt x="58" y="174"/>
                    <a:pt x="59" y="174"/>
                    <a:pt x="60" y="174"/>
                  </a:cubicBezTo>
                  <a:cubicBezTo>
                    <a:pt x="61" y="174"/>
                    <a:pt x="61" y="174"/>
                    <a:pt x="62" y="174"/>
                  </a:cubicBezTo>
                  <a:cubicBezTo>
                    <a:pt x="62" y="174"/>
                    <a:pt x="63" y="174"/>
                    <a:pt x="63" y="174"/>
                  </a:cubicBezTo>
                  <a:cubicBezTo>
                    <a:pt x="67" y="175"/>
                    <a:pt x="67" y="175"/>
                    <a:pt x="67" y="175"/>
                  </a:cubicBezTo>
                  <a:cubicBezTo>
                    <a:pt x="65" y="171"/>
                    <a:pt x="65" y="171"/>
                    <a:pt x="65" y="171"/>
                  </a:cubicBezTo>
                  <a:cubicBezTo>
                    <a:pt x="64" y="170"/>
                    <a:pt x="64" y="170"/>
                    <a:pt x="64" y="170"/>
                  </a:cubicBezTo>
                  <a:cubicBezTo>
                    <a:pt x="64" y="169"/>
                    <a:pt x="64" y="168"/>
                    <a:pt x="64" y="166"/>
                  </a:cubicBezTo>
                  <a:cubicBezTo>
                    <a:pt x="64" y="164"/>
                    <a:pt x="64" y="164"/>
                    <a:pt x="64" y="164"/>
                  </a:cubicBezTo>
                  <a:cubicBezTo>
                    <a:pt x="64" y="162"/>
                    <a:pt x="64" y="162"/>
                    <a:pt x="65" y="160"/>
                  </a:cubicBezTo>
                  <a:cubicBezTo>
                    <a:pt x="65" y="160"/>
                    <a:pt x="65" y="159"/>
                    <a:pt x="66" y="159"/>
                  </a:cubicBezTo>
                  <a:cubicBezTo>
                    <a:pt x="66" y="158"/>
                    <a:pt x="67" y="157"/>
                    <a:pt x="67" y="156"/>
                  </a:cubicBezTo>
                  <a:cubicBezTo>
                    <a:pt x="67" y="156"/>
                    <a:pt x="68" y="156"/>
                    <a:pt x="68" y="156"/>
                  </a:cubicBezTo>
                  <a:cubicBezTo>
                    <a:pt x="69" y="155"/>
                    <a:pt x="70" y="155"/>
                    <a:pt x="71" y="153"/>
                  </a:cubicBezTo>
                  <a:cubicBezTo>
                    <a:pt x="73" y="151"/>
                    <a:pt x="72" y="149"/>
                    <a:pt x="72" y="147"/>
                  </a:cubicBezTo>
                  <a:cubicBezTo>
                    <a:pt x="72" y="145"/>
                    <a:pt x="72" y="144"/>
                    <a:pt x="73" y="144"/>
                  </a:cubicBezTo>
                  <a:cubicBezTo>
                    <a:pt x="74" y="143"/>
                    <a:pt x="75" y="143"/>
                    <a:pt x="77" y="143"/>
                  </a:cubicBezTo>
                  <a:cubicBezTo>
                    <a:pt x="79" y="142"/>
                    <a:pt x="82" y="142"/>
                    <a:pt x="84" y="141"/>
                  </a:cubicBezTo>
                  <a:cubicBezTo>
                    <a:pt x="85" y="140"/>
                    <a:pt x="85" y="140"/>
                    <a:pt x="86" y="139"/>
                  </a:cubicBezTo>
                  <a:cubicBezTo>
                    <a:pt x="87" y="138"/>
                    <a:pt x="88" y="138"/>
                    <a:pt x="89" y="138"/>
                  </a:cubicBezTo>
                  <a:cubicBezTo>
                    <a:pt x="89" y="138"/>
                    <a:pt x="90" y="138"/>
                    <a:pt x="91" y="138"/>
                  </a:cubicBezTo>
                  <a:cubicBezTo>
                    <a:pt x="91" y="138"/>
                    <a:pt x="92" y="138"/>
                    <a:pt x="92" y="138"/>
                  </a:cubicBezTo>
                  <a:cubicBezTo>
                    <a:pt x="94" y="139"/>
                    <a:pt x="95" y="139"/>
                    <a:pt x="96" y="139"/>
                  </a:cubicBezTo>
                  <a:cubicBezTo>
                    <a:pt x="98" y="139"/>
                    <a:pt x="100" y="138"/>
                    <a:pt x="102" y="135"/>
                  </a:cubicBezTo>
                  <a:cubicBezTo>
                    <a:pt x="102" y="135"/>
                    <a:pt x="102" y="135"/>
                    <a:pt x="102" y="135"/>
                  </a:cubicBezTo>
                  <a:cubicBezTo>
                    <a:pt x="103" y="133"/>
                    <a:pt x="105" y="131"/>
                    <a:pt x="106" y="130"/>
                  </a:cubicBezTo>
                  <a:cubicBezTo>
                    <a:pt x="108" y="132"/>
                    <a:pt x="110" y="134"/>
                    <a:pt x="111" y="135"/>
                  </a:cubicBezTo>
                  <a:cubicBezTo>
                    <a:pt x="112" y="135"/>
                    <a:pt x="113" y="136"/>
                    <a:pt x="114" y="136"/>
                  </a:cubicBezTo>
                  <a:cubicBezTo>
                    <a:pt x="115" y="136"/>
                    <a:pt x="116" y="135"/>
                    <a:pt x="117" y="134"/>
                  </a:cubicBezTo>
                  <a:cubicBezTo>
                    <a:pt x="117" y="134"/>
                    <a:pt x="117" y="134"/>
                    <a:pt x="117" y="134"/>
                  </a:cubicBezTo>
                  <a:cubicBezTo>
                    <a:pt x="118" y="135"/>
                    <a:pt x="119" y="136"/>
                    <a:pt x="120" y="136"/>
                  </a:cubicBezTo>
                  <a:cubicBezTo>
                    <a:pt x="120" y="136"/>
                    <a:pt x="120" y="137"/>
                    <a:pt x="121" y="137"/>
                  </a:cubicBezTo>
                  <a:cubicBezTo>
                    <a:pt x="121" y="138"/>
                    <a:pt x="122" y="138"/>
                    <a:pt x="123" y="139"/>
                  </a:cubicBezTo>
                  <a:cubicBezTo>
                    <a:pt x="125" y="142"/>
                    <a:pt x="125" y="142"/>
                    <a:pt x="125" y="142"/>
                  </a:cubicBezTo>
                  <a:cubicBezTo>
                    <a:pt x="126" y="139"/>
                    <a:pt x="126" y="139"/>
                    <a:pt x="126" y="139"/>
                  </a:cubicBezTo>
                  <a:cubicBezTo>
                    <a:pt x="127" y="138"/>
                    <a:pt x="128" y="135"/>
                    <a:pt x="128" y="133"/>
                  </a:cubicBezTo>
                  <a:cubicBezTo>
                    <a:pt x="132" y="131"/>
                    <a:pt x="132" y="127"/>
                    <a:pt x="132" y="123"/>
                  </a:cubicBezTo>
                  <a:cubicBezTo>
                    <a:pt x="132" y="122"/>
                    <a:pt x="132" y="122"/>
                    <a:pt x="132" y="121"/>
                  </a:cubicBezTo>
                  <a:cubicBezTo>
                    <a:pt x="133" y="121"/>
                    <a:pt x="134" y="121"/>
                    <a:pt x="134" y="121"/>
                  </a:cubicBezTo>
                  <a:cubicBezTo>
                    <a:pt x="135" y="121"/>
                    <a:pt x="136" y="121"/>
                    <a:pt x="136" y="120"/>
                  </a:cubicBezTo>
                  <a:cubicBezTo>
                    <a:pt x="142" y="118"/>
                    <a:pt x="142" y="118"/>
                    <a:pt x="142" y="118"/>
                  </a:cubicBezTo>
                  <a:cubicBezTo>
                    <a:pt x="137" y="117"/>
                    <a:pt x="137" y="117"/>
                    <a:pt x="137" y="117"/>
                  </a:cubicBezTo>
                  <a:cubicBezTo>
                    <a:pt x="137" y="117"/>
                    <a:pt x="137" y="116"/>
                    <a:pt x="138" y="116"/>
                  </a:cubicBezTo>
                  <a:cubicBezTo>
                    <a:pt x="138" y="115"/>
                    <a:pt x="139" y="114"/>
                    <a:pt x="139" y="114"/>
                  </a:cubicBezTo>
                  <a:cubicBezTo>
                    <a:pt x="140" y="113"/>
                    <a:pt x="141" y="112"/>
                    <a:pt x="141" y="110"/>
                  </a:cubicBezTo>
                  <a:cubicBezTo>
                    <a:pt x="142" y="107"/>
                    <a:pt x="142" y="107"/>
                    <a:pt x="145" y="105"/>
                  </a:cubicBezTo>
                  <a:cubicBezTo>
                    <a:pt x="145" y="104"/>
                    <a:pt x="146" y="104"/>
                    <a:pt x="146" y="104"/>
                  </a:cubicBezTo>
                  <a:cubicBezTo>
                    <a:pt x="147" y="102"/>
                    <a:pt x="148" y="101"/>
                    <a:pt x="150" y="101"/>
                  </a:cubicBezTo>
                  <a:cubicBezTo>
                    <a:pt x="151" y="100"/>
                    <a:pt x="151" y="100"/>
                    <a:pt x="151" y="100"/>
                  </a:cubicBezTo>
                  <a:cubicBezTo>
                    <a:pt x="151" y="98"/>
                    <a:pt x="151" y="98"/>
                    <a:pt x="151" y="98"/>
                  </a:cubicBezTo>
                  <a:cubicBezTo>
                    <a:pt x="152" y="96"/>
                    <a:pt x="152" y="94"/>
                    <a:pt x="154" y="91"/>
                  </a:cubicBezTo>
                  <a:cubicBezTo>
                    <a:pt x="155" y="89"/>
                    <a:pt x="158" y="85"/>
                    <a:pt x="157" y="81"/>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83" name="Freeform 44"/>
            <p:cNvSpPr>
              <a:spLocks/>
            </p:cNvSpPr>
            <p:nvPr/>
          </p:nvSpPr>
          <p:spPr bwMode="auto">
            <a:xfrm>
              <a:off x="4095903" y="1415230"/>
              <a:ext cx="396188" cy="352381"/>
            </a:xfrm>
            <a:custGeom>
              <a:avLst/>
              <a:gdLst>
                <a:gd name="T0" fmla="*/ 191 w 196"/>
                <a:gd name="T1" fmla="*/ 171 h 189"/>
                <a:gd name="T2" fmla="*/ 188 w 196"/>
                <a:gd name="T3" fmla="*/ 171 h 189"/>
                <a:gd name="T4" fmla="*/ 175 w 196"/>
                <a:gd name="T5" fmla="*/ 157 h 189"/>
                <a:gd name="T6" fmla="*/ 168 w 196"/>
                <a:gd name="T7" fmla="*/ 145 h 189"/>
                <a:gd name="T8" fmla="*/ 158 w 196"/>
                <a:gd name="T9" fmla="*/ 136 h 189"/>
                <a:gd name="T10" fmla="*/ 152 w 196"/>
                <a:gd name="T11" fmla="*/ 131 h 189"/>
                <a:gd name="T12" fmla="*/ 144 w 196"/>
                <a:gd name="T13" fmla="*/ 121 h 189"/>
                <a:gd name="T14" fmla="*/ 142 w 196"/>
                <a:gd name="T15" fmla="*/ 116 h 189"/>
                <a:gd name="T16" fmla="*/ 135 w 196"/>
                <a:gd name="T17" fmla="*/ 111 h 189"/>
                <a:gd name="T18" fmla="*/ 124 w 196"/>
                <a:gd name="T19" fmla="*/ 105 h 189"/>
                <a:gd name="T20" fmla="*/ 114 w 196"/>
                <a:gd name="T21" fmla="*/ 100 h 189"/>
                <a:gd name="T22" fmla="*/ 109 w 196"/>
                <a:gd name="T23" fmla="*/ 100 h 189"/>
                <a:gd name="T24" fmla="*/ 106 w 196"/>
                <a:gd name="T25" fmla="*/ 92 h 189"/>
                <a:gd name="T26" fmla="*/ 96 w 196"/>
                <a:gd name="T27" fmla="*/ 83 h 189"/>
                <a:gd name="T28" fmla="*/ 91 w 196"/>
                <a:gd name="T29" fmla="*/ 81 h 189"/>
                <a:gd name="T30" fmla="*/ 87 w 196"/>
                <a:gd name="T31" fmla="*/ 72 h 189"/>
                <a:gd name="T32" fmla="*/ 83 w 196"/>
                <a:gd name="T33" fmla="*/ 71 h 189"/>
                <a:gd name="T34" fmla="*/ 80 w 196"/>
                <a:gd name="T35" fmla="*/ 61 h 189"/>
                <a:gd name="T36" fmla="*/ 78 w 196"/>
                <a:gd name="T37" fmla="*/ 50 h 189"/>
                <a:gd name="T38" fmla="*/ 75 w 196"/>
                <a:gd name="T39" fmla="*/ 37 h 189"/>
                <a:gd name="T40" fmla="*/ 71 w 196"/>
                <a:gd name="T41" fmla="*/ 26 h 189"/>
                <a:gd name="T42" fmla="*/ 62 w 196"/>
                <a:gd name="T43" fmla="*/ 6 h 189"/>
                <a:gd name="T44" fmla="*/ 58 w 196"/>
                <a:gd name="T45" fmla="*/ 2 h 189"/>
                <a:gd name="T46" fmla="*/ 49 w 196"/>
                <a:gd name="T47" fmla="*/ 16 h 189"/>
                <a:gd name="T48" fmla="*/ 34 w 196"/>
                <a:gd name="T49" fmla="*/ 21 h 189"/>
                <a:gd name="T50" fmla="*/ 28 w 196"/>
                <a:gd name="T51" fmla="*/ 25 h 189"/>
                <a:gd name="T52" fmla="*/ 18 w 196"/>
                <a:gd name="T53" fmla="*/ 35 h 189"/>
                <a:gd name="T54" fmla="*/ 14 w 196"/>
                <a:gd name="T55" fmla="*/ 40 h 189"/>
                <a:gd name="T56" fmla="*/ 12 w 196"/>
                <a:gd name="T57" fmla="*/ 46 h 189"/>
                <a:gd name="T58" fmla="*/ 10 w 196"/>
                <a:gd name="T59" fmla="*/ 70 h 189"/>
                <a:gd name="T60" fmla="*/ 3 w 196"/>
                <a:gd name="T61" fmla="*/ 90 h 189"/>
                <a:gd name="T62" fmla="*/ 2 w 196"/>
                <a:gd name="T63" fmla="*/ 123 h 189"/>
                <a:gd name="T64" fmla="*/ 8 w 196"/>
                <a:gd name="T65" fmla="*/ 125 h 189"/>
                <a:gd name="T66" fmla="*/ 19 w 196"/>
                <a:gd name="T67" fmla="*/ 125 h 189"/>
                <a:gd name="T68" fmla="*/ 25 w 196"/>
                <a:gd name="T69" fmla="*/ 119 h 189"/>
                <a:gd name="T70" fmla="*/ 32 w 196"/>
                <a:gd name="T71" fmla="*/ 129 h 189"/>
                <a:gd name="T72" fmla="*/ 38 w 196"/>
                <a:gd name="T73" fmla="*/ 118 h 189"/>
                <a:gd name="T74" fmla="*/ 41 w 196"/>
                <a:gd name="T75" fmla="*/ 108 h 189"/>
                <a:gd name="T76" fmla="*/ 44 w 196"/>
                <a:gd name="T77" fmla="*/ 108 h 189"/>
                <a:gd name="T78" fmla="*/ 51 w 196"/>
                <a:gd name="T79" fmla="*/ 113 h 189"/>
                <a:gd name="T80" fmla="*/ 61 w 196"/>
                <a:gd name="T81" fmla="*/ 120 h 189"/>
                <a:gd name="T82" fmla="*/ 77 w 196"/>
                <a:gd name="T83" fmla="*/ 114 h 189"/>
                <a:gd name="T84" fmla="*/ 81 w 196"/>
                <a:gd name="T85" fmla="*/ 118 h 189"/>
                <a:gd name="T86" fmla="*/ 90 w 196"/>
                <a:gd name="T87" fmla="*/ 117 h 189"/>
                <a:gd name="T88" fmla="*/ 98 w 196"/>
                <a:gd name="T89" fmla="*/ 120 h 189"/>
                <a:gd name="T90" fmla="*/ 114 w 196"/>
                <a:gd name="T91" fmla="*/ 124 h 189"/>
                <a:gd name="T92" fmla="*/ 136 w 196"/>
                <a:gd name="T93" fmla="*/ 139 h 189"/>
                <a:gd name="T94" fmla="*/ 162 w 196"/>
                <a:gd name="T95" fmla="*/ 170 h 189"/>
                <a:gd name="T96" fmla="*/ 168 w 196"/>
                <a:gd name="T97" fmla="*/ 176 h 189"/>
                <a:gd name="T98" fmla="*/ 175 w 196"/>
                <a:gd name="T99" fmla="*/ 186 h 189"/>
                <a:gd name="T100" fmla="*/ 180 w 196"/>
                <a:gd name="T101" fmla="*/ 186 h 189"/>
                <a:gd name="T102" fmla="*/ 188 w 196"/>
                <a:gd name="T103" fmla="*/ 186 h 189"/>
                <a:gd name="T104" fmla="*/ 192 w 196"/>
                <a:gd name="T105" fmla="*/ 178 h 189"/>
                <a:gd name="T106" fmla="*/ 195 w 196"/>
                <a:gd name="T10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189">
                  <a:moveTo>
                    <a:pt x="195" y="173"/>
                  </a:moveTo>
                  <a:cubicBezTo>
                    <a:pt x="195" y="173"/>
                    <a:pt x="194" y="171"/>
                    <a:pt x="191" y="171"/>
                  </a:cubicBezTo>
                  <a:cubicBezTo>
                    <a:pt x="191" y="171"/>
                    <a:pt x="191" y="171"/>
                    <a:pt x="191" y="171"/>
                  </a:cubicBezTo>
                  <a:cubicBezTo>
                    <a:pt x="190" y="171"/>
                    <a:pt x="189" y="171"/>
                    <a:pt x="189" y="171"/>
                  </a:cubicBezTo>
                  <a:cubicBezTo>
                    <a:pt x="189" y="171"/>
                    <a:pt x="189" y="171"/>
                    <a:pt x="189" y="171"/>
                  </a:cubicBezTo>
                  <a:cubicBezTo>
                    <a:pt x="189" y="171"/>
                    <a:pt x="189" y="171"/>
                    <a:pt x="188" y="171"/>
                  </a:cubicBezTo>
                  <a:cubicBezTo>
                    <a:pt x="188" y="170"/>
                    <a:pt x="187" y="169"/>
                    <a:pt x="187" y="168"/>
                  </a:cubicBezTo>
                  <a:cubicBezTo>
                    <a:pt x="185" y="165"/>
                    <a:pt x="183" y="162"/>
                    <a:pt x="179" y="161"/>
                  </a:cubicBezTo>
                  <a:cubicBezTo>
                    <a:pt x="177" y="160"/>
                    <a:pt x="176" y="159"/>
                    <a:pt x="175" y="157"/>
                  </a:cubicBezTo>
                  <a:cubicBezTo>
                    <a:pt x="175" y="156"/>
                    <a:pt x="175" y="156"/>
                    <a:pt x="175" y="155"/>
                  </a:cubicBezTo>
                  <a:cubicBezTo>
                    <a:pt x="174" y="152"/>
                    <a:pt x="173" y="148"/>
                    <a:pt x="169" y="146"/>
                  </a:cubicBezTo>
                  <a:cubicBezTo>
                    <a:pt x="168" y="145"/>
                    <a:pt x="168" y="145"/>
                    <a:pt x="168" y="145"/>
                  </a:cubicBezTo>
                  <a:cubicBezTo>
                    <a:pt x="166" y="144"/>
                    <a:pt x="166" y="144"/>
                    <a:pt x="165" y="142"/>
                  </a:cubicBezTo>
                  <a:cubicBezTo>
                    <a:pt x="164" y="141"/>
                    <a:pt x="163" y="139"/>
                    <a:pt x="160" y="137"/>
                  </a:cubicBezTo>
                  <a:cubicBezTo>
                    <a:pt x="159" y="137"/>
                    <a:pt x="159" y="136"/>
                    <a:pt x="158" y="136"/>
                  </a:cubicBezTo>
                  <a:cubicBezTo>
                    <a:pt x="157" y="136"/>
                    <a:pt x="156" y="135"/>
                    <a:pt x="155" y="135"/>
                  </a:cubicBezTo>
                  <a:cubicBezTo>
                    <a:pt x="154" y="134"/>
                    <a:pt x="153" y="133"/>
                    <a:pt x="153" y="132"/>
                  </a:cubicBezTo>
                  <a:cubicBezTo>
                    <a:pt x="152" y="132"/>
                    <a:pt x="152" y="131"/>
                    <a:pt x="152" y="131"/>
                  </a:cubicBezTo>
                  <a:cubicBezTo>
                    <a:pt x="151" y="129"/>
                    <a:pt x="150" y="128"/>
                    <a:pt x="149" y="127"/>
                  </a:cubicBezTo>
                  <a:cubicBezTo>
                    <a:pt x="146" y="124"/>
                    <a:pt x="146" y="124"/>
                    <a:pt x="146" y="124"/>
                  </a:cubicBezTo>
                  <a:cubicBezTo>
                    <a:pt x="145" y="123"/>
                    <a:pt x="144" y="122"/>
                    <a:pt x="144" y="121"/>
                  </a:cubicBezTo>
                  <a:cubicBezTo>
                    <a:pt x="144" y="120"/>
                    <a:pt x="144" y="120"/>
                    <a:pt x="144" y="120"/>
                  </a:cubicBezTo>
                  <a:cubicBezTo>
                    <a:pt x="143" y="119"/>
                    <a:pt x="143" y="119"/>
                    <a:pt x="143" y="118"/>
                  </a:cubicBezTo>
                  <a:cubicBezTo>
                    <a:pt x="143" y="118"/>
                    <a:pt x="142" y="117"/>
                    <a:pt x="142" y="116"/>
                  </a:cubicBezTo>
                  <a:cubicBezTo>
                    <a:pt x="141" y="116"/>
                    <a:pt x="141" y="116"/>
                    <a:pt x="141" y="115"/>
                  </a:cubicBezTo>
                  <a:cubicBezTo>
                    <a:pt x="140" y="115"/>
                    <a:pt x="140" y="115"/>
                    <a:pt x="140" y="115"/>
                  </a:cubicBezTo>
                  <a:cubicBezTo>
                    <a:pt x="139" y="113"/>
                    <a:pt x="138" y="111"/>
                    <a:pt x="135" y="111"/>
                  </a:cubicBezTo>
                  <a:cubicBezTo>
                    <a:pt x="135" y="111"/>
                    <a:pt x="134" y="110"/>
                    <a:pt x="133" y="110"/>
                  </a:cubicBezTo>
                  <a:cubicBezTo>
                    <a:pt x="131" y="110"/>
                    <a:pt x="130" y="110"/>
                    <a:pt x="129" y="110"/>
                  </a:cubicBezTo>
                  <a:cubicBezTo>
                    <a:pt x="127" y="109"/>
                    <a:pt x="126" y="107"/>
                    <a:pt x="124" y="105"/>
                  </a:cubicBezTo>
                  <a:cubicBezTo>
                    <a:pt x="123" y="104"/>
                    <a:pt x="122" y="103"/>
                    <a:pt x="122" y="102"/>
                  </a:cubicBezTo>
                  <a:cubicBezTo>
                    <a:pt x="121" y="101"/>
                    <a:pt x="118" y="99"/>
                    <a:pt x="115" y="99"/>
                  </a:cubicBezTo>
                  <a:cubicBezTo>
                    <a:pt x="115" y="99"/>
                    <a:pt x="114" y="99"/>
                    <a:pt x="114" y="100"/>
                  </a:cubicBezTo>
                  <a:cubicBezTo>
                    <a:pt x="113" y="100"/>
                    <a:pt x="113" y="100"/>
                    <a:pt x="112" y="100"/>
                  </a:cubicBezTo>
                  <a:cubicBezTo>
                    <a:pt x="111" y="100"/>
                    <a:pt x="111" y="101"/>
                    <a:pt x="110" y="101"/>
                  </a:cubicBezTo>
                  <a:cubicBezTo>
                    <a:pt x="110" y="101"/>
                    <a:pt x="110" y="101"/>
                    <a:pt x="109" y="100"/>
                  </a:cubicBezTo>
                  <a:cubicBezTo>
                    <a:pt x="109" y="100"/>
                    <a:pt x="109" y="100"/>
                    <a:pt x="108" y="99"/>
                  </a:cubicBezTo>
                  <a:cubicBezTo>
                    <a:pt x="108" y="98"/>
                    <a:pt x="108" y="97"/>
                    <a:pt x="107" y="97"/>
                  </a:cubicBezTo>
                  <a:cubicBezTo>
                    <a:pt x="106" y="95"/>
                    <a:pt x="106" y="94"/>
                    <a:pt x="106" y="92"/>
                  </a:cubicBezTo>
                  <a:cubicBezTo>
                    <a:pt x="106" y="90"/>
                    <a:pt x="105" y="88"/>
                    <a:pt x="103" y="85"/>
                  </a:cubicBezTo>
                  <a:cubicBezTo>
                    <a:pt x="102" y="84"/>
                    <a:pt x="100" y="83"/>
                    <a:pt x="98" y="83"/>
                  </a:cubicBezTo>
                  <a:cubicBezTo>
                    <a:pt x="97" y="83"/>
                    <a:pt x="96" y="83"/>
                    <a:pt x="96" y="83"/>
                  </a:cubicBezTo>
                  <a:cubicBezTo>
                    <a:pt x="95" y="84"/>
                    <a:pt x="94" y="85"/>
                    <a:pt x="94" y="86"/>
                  </a:cubicBezTo>
                  <a:cubicBezTo>
                    <a:pt x="94" y="85"/>
                    <a:pt x="94" y="85"/>
                    <a:pt x="94" y="85"/>
                  </a:cubicBezTo>
                  <a:cubicBezTo>
                    <a:pt x="93" y="83"/>
                    <a:pt x="92" y="82"/>
                    <a:pt x="91" y="81"/>
                  </a:cubicBezTo>
                  <a:cubicBezTo>
                    <a:pt x="91" y="80"/>
                    <a:pt x="91" y="80"/>
                    <a:pt x="90" y="79"/>
                  </a:cubicBezTo>
                  <a:cubicBezTo>
                    <a:pt x="90" y="79"/>
                    <a:pt x="90" y="78"/>
                    <a:pt x="90" y="77"/>
                  </a:cubicBezTo>
                  <a:cubicBezTo>
                    <a:pt x="89" y="75"/>
                    <a:pt x="89" y="74"/>
                    <a:pt x="87" y="72"/>
                  </a:cubicBezTo>
                  <a:cubicBezTo>
                    <a:pt x="86" y="71"/>
                    <a:pt x="85" y="71"/>
                    <a:pt x="84" y="71"/>
                  </a:cubicBezTo>
                  <a:cubicBezTo>
                    <a:pt x="84" y="71"/>
                    <a:pt x="84" y="71"/>
                    <a:pt x="84" y="71"/>
                  </a:cubicBezTo>
                  <a:cubicBezTo>
                    <a:pt x="83" y="71"/>
                    <a:pt x="83" y="71"/>
                    <a:pt x="83" y="71"/>
                  </a:cubicBezTo>
                  <a:cubicBezTo>
                    <a:pt x="83" y="71"/>
                    <a:pt x="82" y="69"/>
                    <a:pt x="82" y="68"/>
                  </a:cubicBezTo>
                  <a:cubicBezTo>
                    <a:pt x="82" y="67"/>
                    <a:pt x="82" y="66"/>
                    <a:pt x="81" y="65"/>
                  </a:cubicBezTo>
                  <a:cubicBezTo>
                    <a:pt x="81" y="64"/>
                    <a:pt x="81" y="62"/>
                    <a:pt x="80" y="61"/>
                  </a:cubicBezTo>
                  <a:cubicBezTo>
                    <a:pt x="80" y="60"/>
                    <a:pt x="80" y="59"/>
                    <a:pt x="80" y="59"/>
                  </a:cubicBezTo>
                  <a:cubicBezTo>
                    <a:pt x="80" y="57"/>
                    <a:pt x="80" y="56"/>
                    <a:pt x="79" y="55"/>
                  </a:cubicBezTo>
                  <a:cubicBezTo>
                    <a:pt x="79" y="53"/>
                    <a:pt x="79" y="52"/>
                    <a:pt x="78" y="50"/>
                  </a:cubicBezTo>
                  <a:cubicBezTo>
                    <a:pt x="78" y="49"/>
                    <a:pt x="78" y="49"/>
                    <a:pt x="78" y="49"/>
                  </a:cubicBezTo>
                  <a:cubicBezTo>
                    <a:pt x="78" y="45"/>
                    <a:pt x="77" y="42"/>
                    <a:pt x="76" y="38"/>
                  </a:cubicBezTo>
                  <a:cubicBezTo>
                    <a:pt x="76" y="38"/>
                    <a:pt x="76" y="37"/>
                    <a:pt x="75" y="37"/>
                  </a:cubicBezTo>
                  <a:cubicBezTo>
                    <a:pt x="75" y="36"/>
                    <a:pt x="75" y="35"/>
                    <a:pt x="74" y="34"/>
                  </a:cubicBezTo>
                  <a:cubicBezTo>
                    <a:pt x="74" y="32"/>
                    <a:pt x="73" y="30"/>
                    <a:pt x="73" y="29"/>
                  </a:cubicBezTo>
                  <a:cubicBezTo>
                    <a:pt x="72" y="28"/>
                    <a:pt x="72" y="27"/>
                    <a:pt x="71" y="26"/>
                  </a:cubicBezTo>
                  <a:cubicBezTo>
                    <a:pt x="71" y="25"/>
                    <a:pt x="70" y="24"/>
                    <a:pt x="70" y="22"/>
                  </a:cubicBezTo>
                  <a:cubicBezTo>
                    <a:pt x="68" y="18"/>
                    <a:pt x="67" y="13"/>
                    <a:pt x="64" y="9"/>
                  </a:cubicBezTo>
                  <a:cubicBezTo>
                    <a:pt x="64" y="8"/>
                    <a:pt x="63" y="7"/>
                    <a:pt x="62" y="6"/>
                  </a:cubicBezTo>
                  <a:cubicBezTo>
                    <a:pt x="62" y="5"/>
                    <a:pt x="61" y="4"/>
                    <a:pt x="61" y="2"/>
                  </a:cubicBezTo>
                  <a:cubicBezTo>
                    <a:pt x="59" y="0"/>
                    <a:pt x="59" y="0"/>
                    <a:pt x="59" y="0"/>
                  </a:cubicBezTo>
                  <a:cubicBezTo>
                    <a:pt x="58" y="2"/>
                    <a:pt x="58" y="2"/>
                    <a:pt x="58" y="2"/>
                  </a:cubicBezTo>
                  <a:cubicBezTo>
                    <a:pt x="56" y="3"/>
                    <a:pt x="55" y="5"/>
                    <a:pt x="54" y="6"/>
                  </a:cubicBezTo>
                  <a:cubicBezTo>
                    <a:pt x="53" y="8"/>
                    <a:pt x="52" y="9"/>
                    <a:pt x="52" y="11"/>
                  </a:cubicBezTo>
                  <a:cubicBezTo>
                    <a:pt x="52" y="13"/>
                    <a:pt x="51" y="15"/>
                    <a:pt x="49" y="16"/>
                  </a:cubicBezTo>
                  <a:cubicBezTo>
                    <a:pt x="47" y="18"/>
                    <a:pt x="45" y="18"/>
                    <a:pt x="43" y="18"/>
                  </a:cubicBezTo>
                  <a:cubicBezTo>
                    <a:pt x="41" y="18"/>
                    <a:pt x="40" y="18"/>
                    <a:pt x="38" y="19"/>
                  </a:cubicBezTo>
                  <a:cubicBezTo>
                    <a:pt x="37" y="19"/>
                    <a:pt x="36" y="20"/>
                    <a:pt x="34" y="21"/>
                  </a:cubicBezTo>
                  <a:cubicBezTo>
                    <a:pt x="33" y="23"/>
                    <a:pt x="31" y="24"/>
                    <a:pt x="29" y="24"/>
                  </a:cubicBezTo>
                  <a:cubicBezTo>
                    <a:pt x="28" y="24"/>
                    <a:pt x="28" y="24"/>
                    <a:pt x="28" y="24"/>
                  </a:cubicBezTo>
                  <a:cubicBezTo>
                    <a:pt x="28" y="25"/>
                    <a:pt x="28" y="25"/>
                    <a:pt x="28" y="25"/>
                  </a:cubicBezTo>
                  <a:cubicBezTo>
                    <a:pt x="27" y="27"/>
                    <a:pt x="27" y="28"/>
                    <a:pt x="27" y="30"/>
                  </a:cubicBezTo>
                  <a:cubicBezTo>
                    <a:pt x="26" y="33"/>
                    <a:pt x="26" y="34"/>
                    <a:pt x="20" y="35"/>
                  </a:cubicBezTo>
                  <a:cubicBezTo>
                    <a:pt x="19" y="35"/>
                    <a:pt x="19" y="35"/>
                    <a:pt x="18" y="35"/>
                  </a:cubicBezTo>
                  <a:cubicBezTo>
                    <a:pt x="18" y="35"/>
                    <a:pt x="18" y="35"/>
                    <a:pt x="18" y="35"/>
                  </a:cubicBezTo>
                  <a:cubicBezTo>
                    <a:pt x="15" y="35"/>
                    <a:pt x="14" y="35"/>
                    <a:pt x="14" y="38"/>
                  </a:cubicBezTo>
                  <a:cubicBezTo>
                    <a:pt x="13" y="39"/>
                    <a:pt x="13" y="39"/>
                    <a:pt x="14" y="40"/>
                  </a:cubicBezTo>
                  <a:cubicBezTo>
                    <a:pt x="14" y="41"/>
                    <a:pt x="14" y="42"/>
                    <a:pt x="14" y="42"/>
                  </a:cubicBezTo>
                  <a:cubicBezTo>
                    <a:pt x="13" y="43"/>
                    <a:pt x="13" y="44"/>
                    <a:pt x="13" y="45"/>
                  </a:cubicBezTo>
                  <a:cubicBezTo>
                    <a:pt x="12" y="45"/>
                    <a:pt x="12" y="45"/>
                    <a:pt x="12" y="46"/>
                  </a:cubicBezTo>
                  <a:cubicBezTo>
                    <a:pt x="10" y="50"/>
                    <a:pt x="11" y="52"/>
                    <a:pt x="12" y="55"/>
                  </a:cubicBezTo>
                  <a:cubicBezTo>
                    <a:pt x="12" y="56"/>
                    <a:pt x="13" y="58"/>
                    <a:pt x="13" y="61"/>
                  </a:cubicBezTo>
                  <a:cubicBezTo>
                    <a:pt x="12" y="64"/>
                    <a:pt x="11" y="67"/>
                    <a:pt x="10" y="70"/>
                  </a:cubicBezTo>
                  <a:cubicBezTo>
                    <a:pt x="9" y="72"/>
                    <a:pt x="8" y="74"/>
                    <a:pt x="7" y="76"/>
                  </a:cubicBezTo>
                  <a:cubicBezTo>
                    <a:pt x="7" y="78"/>
                    <a:pt x="6" y="79"/>
                    <a:pt x="6" y="81"/>
                  </a:cubicBezTo>
                  <a:cubicBezTo>
                    <a:pt x="6" y="84"/>
                    <a:pt x="5" y="87"/>
                    <a:pt x="3" y="90"/>
                  </a:cubicBezTo>
                  <a:cubicBezTo>
                    <a:pt x="0" y="96"/>
                    <a:pt x="0" y="98"/>
                    <a:pt x="1" y="105"/>
                  </a:cubicBezTo>
                  <a:cubicBezTo>
                    <a:pt x="2" y="108"/>
                    <a:pt x="2" y="111"/>
                    <a:pt x="2" y="114"/>
                  </a:cubicBezTo>
                  <a:cubicBezTo>
                    <a:pt x="1" y="117"/>
                    <a:pt x="1" y="120"/>
                    <a:pt x="2" y="123"/>
                  </a:cubicBezTo>
                  <a:cubicBezTo>
                    <a:pt x="2" y="124"/>
                    <a:pt x="2" y="124"/>
                    <a:pt x="2" y="124"/>
                  </a:cubicBezTo>
                  <a:cubicBezTo>
                    <a:pt x="4" y="124"/>
                    <a:pt x="4" y="124"/>
                    <a:pt x="4" y="124"/>
                  </a:cubicBezTo>
                  <a:cubicBezTo>
                    <a:pt x="5" y="125"/>
                    <a:pt x="7" y="125"/>
                    <a:pt x="8" y="125"/>
                  </a:cubicBezTo>
                  <a:cubicBezTo>
                    <a:pt x="10" y="126"/>
                    <a:pt x="12" y="126"/>
                    <a:pt x="14" y="126"/>
                  </a:cubicBezTo>
                  <a:cubicBezTo>
                    <a:pt x="15" y="126"/>
                    <a:pt x="16" y="126"/>
                    <a:pt x="17" y="126"/>
                  </a:cubicBezTo>
                  <a:cubicBezTo>
                    <a:pt x="19" y="125"/>
                    <a:pt x="19" y="125"/>
                    <a:pt x="19" y="125"/>
                  </a:cubicBezTo>
                  <a:cubicBezTo>
                    <a:pt x="19" y="124"/>
                    <a:pt x="19" y="124"/>
                    <a:pt x="19" y="124"/>
                  </a:cubicBezTo>
                  <a:cubicBezTo>
                    <a:pt x="19" y="123"/>
                    <a:pt x="19" y="122"/>
                    <a:pt x="20" y="121"/>
                  </a:cubicBezTo>
                  <a:cubicBezTo>
                    <a:pt x="21" y="120"/>
                    <a:pt x="23" y="119"/>
                    <a:pt x="25" y="119"/>
                  </a:cubicBezTo>
                  <a:cubicBezTo>
                    <a:pt x="26" y="119"/>
                    <a:pt x="26" y="119"/>
                    <a:pt x="26" y="119"/>
                  </a:cubicBezTo>
                  <a:cubicBezTo>
                    <a:pt x="27" y="119"/>
                    <a:pt x="27" y="119"/>
                    <a:pt x="27" y="119"/>
                  </a:cubicBezTo>
                  <a:cubicBezTo>
                    <a:pt x="29" y="123"/>
                    <a:pt x="31" y="127"/>
                    <a:pt x="32" y="129"/>
                  </a:cubicBezTo>
                  <a:cubicBezTo>
                    <a:pt x="35" y="133"/>
                    <a:pt x="35" y="133"/>
                    <a:pt x="35" y="133"/>
                  </a:cubicBezTo>
                  <a:cubicBezTo>
                    <a:pt x="36" y="128"/>
                    <a:pt x="36" y="128"/>
                    <a:pt x="36" y="128"/>
                  </a:cubicBezTo>
                  <a:cubicBezTo>
                    <a:pt x="36" y="125"/>
                    <a:pt x="37" y="121"/>
                    <a:pt x="38" y="118"/>
                  </a:cubicBezTo>
                  <a:cubicBezTo>
                    <a:pt x="39" y="115"/>
                    <a:pt x="39" y="115"/>
                    <a:pt x="39" y="115"/>
                  </a:cubicBezTo>
                  <a:cubicBezTo>
                    <a:pt x="39" y="114"/>
                    <a:pt x="39" y="114"/>
                    <a:pt x="39" y="113"/>
                  </a:cubicBezTo>
                  <a:cubicBezTo>
                    <a:pt x="40" y="111"/>
                    <a:pt x="40" y="108"/>
                    <a:pt x="41" y="108"/>
                  </a:cubicBezTo>
                  <a:cubicBezTo>
                    <a:pt x="41" y="107"/>
                    <a:pt x="42" y="107"/>
                    <a:pt x="42" y="107"/>
                  </a:cubicBezTo>
                  <a:cubicBezTo>
                    <a:pt x="42" y="107"/>
                    <a:pt x="42" y="107"/>
                    <a:pt x="42" y="107"/>
                  </a:cubicBezTo>
                  <a:cubicBezTo>
                    <a:pt x="43" y="107"/>
                    <a:pt x="43" y="107"/>
                    <a:pt x="44" y="108"/>
                  </a:cubicBezTo>
                  <a:cubicBezTo>
                    <a:pt x="44" y="109"/>
                    <a:pt x="44" y="109"/>
                    <a:pt x="45" y="110"/>
                  </a:cubicBezTo>
                  <a:cubicBezTo>
                    <a:pt x="47" y="112"/>
                    <a:pt x="48" y="112"/>
                    <a:pt x="49" y="113"/>
                  </a:cubicBezTo>
                  <a:cubicBezTo>
                    <a:pt x="50" y="113"/>
                    <a:pt x="51" y="113"/>
                    <a:pt x="51" y="113"/>
                  </a:cubicBezTo>
                  <a:cubicBezTo>
                    <a:pt x="54" y="114"/>
                    <a:pt x="54" y="115"/>
                    <a:pt x="56" y="116"/>
                  </a:cubicBezTo>
                  <a:cubicBezTo>
                    <a:pt x="56" y="117"/>
                    <a:pt x="56" y="117"/>
                    <a:pt x="56" y="117"/>
                  </a:cubicBezTo>
                  <a:cubicBezTo>
                    <a:pt x="58" y="119"/>
                    <a:pt x="59" y="120"/>
                    <a:pt x="61" y="120"/>
                  </a:cubicBezTo>
                  <a:cubicBezTo>
                    <a:pt x="62" y="120"/>
                    <a:pt x="64" y="119"/>
                    <a:pt x="66" y="118"/>
                  </a:cubicBezTo>
                  <a:cubicBezTo>
                    <a:pt x="66" y="118"/>
                    <a:pt x="67" y="117"/>
                    <a:pt x="68" y="117"/>
                  </a:cubicBezTo>
                  <a:cubicBezTo>
                    <a:pt x="71" y="115"/>
                    <a:pt x="74" y="114"/>
                    <a:pt x="77" y="114"/>
                  </a:cubicBezTo>
                  <a:cubicBezTo>
                    <a:pt x="78" y="114"/>
                    <a:pt x="78" y="114"/>
                    <a:pt x="79" y="114"/>
                  </a:cubicBezTo>
                  <a:cubicBezTo>
                    <a:pt x="80" y="115"/>
                    <a:pt x="80" y="115"/>
                    <a:pt x="81" y="117"/>
                  </a:cubicBezTo>
                  <a:cubicBezTo>
                    <a:pt x="81" y="118"/>
                    <a:pt x="81" y="118"/>
                    <a:pt x="81" y="118"/>
                  </a:cubicBezTo>
                  <a:cubicBezTo>
                    <a:pt x="83" y="118"/>
                    <a:pt x="83" y="118"/>
                    <a:pt x="83" y="118"/>
                  </a:cubicBezTo>
                  <a:cubicBezTo>
                    <a:pt x="84" y="118"/>
                    <a:pt x="85" y="118"/>
                    <a:pt x="86" y="118"/>
                  </a:cubicBezTo>
                  <a:cubicBezTo>
                    <a:pt x="88" y="117"/>
                    <a:pt x="89" y="117"/>
                    <a:pt x="90" y="117"/>
                  </a:cubicBezTo>
                  <a:cubicBezTo>
                    <a:pt x="91" y="117"/>
                    <a:pt x="92" y="117"/>
                    <a:pt x="93" y="118"/>
                  </a:cubicBezTo>
                  <a:cubicBezTo>
                    <a:pt x="93" y="118"/>
                    <a:pt x="94" y="118"/>
                    <a:pt x="95" y="119"/>
                  </a:cubicBezTo>
                  <a:cubicBezTo>
                    <a:pt x="96" y="119"/>
                    <a:pt x="97" y="120"/>
                    <a:pt x="98" y="120"/>
                  </a:cubicBezTo>
                  <a:cubicBezTo>
                    <a:pt x="100" y="120"/>
                    <a:pt x="102" y="120"/>
                    <a:pt x="104" y="121"/>
                  </a:cubicBezTo>
                  <a:cubicBezTo>
                    <a:pt x="107" y="121"/>
                    <a:pt x="110" y="121"/>
                    <a:pt x="113" y="123"/>
                  </a:cubicBezTo>
                  <a:cubicBezTo>
                    <a:pt x="114" y="124"/>
                    <a:pt x="114" y="124"/>
                    <a:pt x="114" y="124"/>
                  </a:cubicBezTo>
                  <a:cubicBezTo>
                    <a:pt x="116" y="126"/>
                    <a:pt x="118" y="128"/>
                    <a:pt x="121" y="129"/>
                  </a:cubicBezTo>
                  <a:cubicBezTo>
                    <a:pt x="123" y="130"/>
                    <a:pt x="124" y="131"/>
                    <a:pt x="126" y="131"/>
                  </a:cubicBezTo>
                  <a:cubicBezTo>
                    <a:pt x="130" y="133"/>
                    <a:pt x="133" y="135"/>
                    <a:pt x="136" y="139"/>
                  </a:cubicBezTo>
                  <a:cubicBezTo>
                    <a:pt x="139" y="145"/>
                    <a:pt x="144" y="150"/>
                    <a:pt x="149" y="155"/>
                  </a:cubicBezTo>
                  <a:cubicBezTo>
                    <a:pt x="153" y="159"/>
                    <a:pt x="157" y="163"/>
                    <a:pt x="161" y="168"/>
                  </a:cubicBezTo>
                  <a:cubicBezTo>
                    <a:pt x="161" y="169"/>
                    <a:pt x="162" y="169"/>
                    <a:pt x="162" y="170"/>
                  </a:cubicBezTo>
                  <a:cubicBezTo>
                    <a:pt x="162" y="171"/>
                    <a:pt x="163" y="172"/>
                    <a:pt x="164" y="173"/>
                  </a:cubicBezTo>
                  <a:cubicBezTo>
                    <a:pt x="164" y="174"/>
                    <a:pt x="165" y="174"/>
                    <a:pt x="166" y="174"/>
                  </a:cubicBezTo>
                  <a:cubicBezTo>
                    <a:pt x="167" y="175"/>
                    <a:pt x="168" y="175"/>
                    <a:pt x="168" y="176"/>
                  </a:cubicBezTo>
                  <a:cubicBezTo>
                    <a:pt x="169" y="177"/>
                    <a:pt x="170" y="179"/>
                    <a:pt x="171" y="180"/>
                  </a:cubicBezTo>
                  <a:cubicBezTo>
                    <a:pt x="171" y="182"/>
                    <a:pt x="172" y="184"/>
                    <a:pt x="173" y="185"/>
                  </a:cubicBezTo>
                  <a:cubicBezTo>
                    <a:pt x="175" y="186"/>
                    <a:pt x="175" y="186"/>
                    <a:pt x="175" y="186"/>
                  </a:cubicBezTo>
                  <a:cubicBezTo>
                    <a:pt x="176" y="185"/>
                    <a:pt x="176" y="185"/>
                    <a:pt x="176" y="185"/>
                  </a:cubicBezTo>
                  <a:cubicBezTo>
                    <a:pt x="176" y="184"/>
                    <a:pt x="177" y="184"/>
                    <a:pt x="177" y="183"/>
                  </a:cubicBezTo>
                  <a:cubicBezTo>
                    <a:pt x="178" y="184"/>
                    <a:pt x="179" y="185"/>
                    <a:pt x="180" y="186"/>
                  </a:cubicBezTo>
                  <a:cubicBezTo>
                    <a:pt x="182" y="188"/>
                    <a:pt x="183" y="189"/>
                    <a:pt x="184" y="189"/>
                  </a:cubicBezTo>
                  <a:cubicBezTo>
                    <a:pt x="185" y="189"/>
                    <a:pt x="185" y="189"/>
                    <a:pt x="185" y="189"/>
                  </a:cubicBezTo>
                  <a:cubicBezTo>
                    <a:pt x="186" y="189"/>
                    <a:pt x="187" y="188"/>
                    <a:pt x="188" y="186"/>
                  </a:cubicBezTo>
                  <a:cubicBezTo>
                    <a:pt x="188" y="185"/>
                    <a:pt x="188" y="184"/>
                    <a:pt x="188" y="183"/>
                  </a:cubicBezTo>
                  <a:cubicBezTo>
                    <a:pt x="188" y="182"/>
                    <a:pt x="189" y="181"/>
                    <a:pt x="190" y="180"/>
                  </a:cubicBezTo>
                  <a:cubicBezTo>
                    <a:pt x="190" y="179"/>
                    <a:pt x="191" y="178"/>
                    <a:pt x="192" y="178"/>
                  </a:cubicBezTo>
                  <a:cubicBezTo>
                    <a:pt x="193" y="177"/>
                    <a:pt x="194" y="177"/>
                    <a:pt x="195" y="176"/>
                  </a:cubicBezTo>
                  <a:cubicBezTo>
                    <a:pt x="196" y="174"/>
                    <a:pt x="196" y="174"/>
                    <a:pt x="196" y="174"/>
                  </a:cubicBezTo>
                  <a:lnTo>
                    <a:pt x="195" y="173"/>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4" name="Freeform 45"/>
            <p:cNvSpPr>
              <a:spLocks/>
            </p:cNvSpPr>
            <p:nvPr/>
          </p:nvSpPr>
          <p:spPr bwMode="auto">
            <a:xfrm>
              <a:off x="3905064" y="1612481"/>
              <a:ext cx="887238" cy="702708"/>
            </a:xfrm>
            <a:custGeom>
              <a:avLst/>
              <a:gdLst>
                <a:gd name="T0" fmla="*/ 316 w 438"/>
                <a:gd name="T1" fmla="*/ 189 h 377"/>
                <a:gd name="T2" fmla="*/ 301 w 438"/>
                <a:gd name="T3" fmla="*/ 174 h 377"/>
                <a:gd name="T4" fmla="*/ 296 w 438"/>
                <a:gd name="T5" fmla="*/ 165 h 377"/>
                <a:gd name="T6" fmla="*/ 292 w 438"/>
                <a:gd name="T7" fmla="*/ 163 h 377"/>
                <a:gd name="T8" fmla="*/ 288 w 438"/>
                <a:gd name="T9" fmla="*/ 157 h 377"/>
                <a:gd name="T10" fmla="*/ 283 w 438"/>
                <a:gd name="T11" fmla="*/ 146 h 377"/>
                <a:gd name="T12" fmla="*/ 285 w 438"/>
                <a:gd name="T13" fmla="*/ 128 h 377"/>
                <a:gd name="T14" fmla="*/ 279 w 438"/>
                <a:gd name="T15" fmla="*/ 124 h 377"/>
                <a:gd name="T16" fmla="*/ 269 w 438"/>
                <a:gd name="T17" fmla="*/ 127 h 377"/>
                <a:gd name="T18" fmla="*/ 253 w 438"/>
                <a:gd name="T19" fmla="*/ 129 h 377"/>
                <a:gd name="T20" fmla="*/ 252 w 438"/>
                <a:gd name="T21" fmla="*/ 116 h 377"/>
                <a:gd name="T22" fmla="*/ 263 w 438"/>
                <a:gd name="T23" fmla="*/ 92 h 377"/>
                <a:gd name="T24" fmla="*/ 269 w 438"/>
                <a:gd name="T25" fmla="*/ 80 h 377"/>
                <a:gd name="T26" fmla="*/ 263 w 438"/>
                <a:gd name="T27" fmla="*/ 69 h 377"/>
                <a:gd name="T28" fmla="*/ 256 w 438"/>
                <a:gd name="T29" fmla="*/ 64 h 377"/>
                <a:gd name="T30" fmla="*/ 230 w 438"/>
                <a:gd name="T31" fmla="*/ 33 h 377"/>
                <a:gd name="T32" fmla="*/ 208 w 438"/>
                <a:gd name="T33" fmla="*/ 18 h 377"/>
                <a:gd name="T34" fmla="*/ 192 w 438"/>
                <a:gd name="T35" fmla="*/ 14 h 377"/>
                <a:gd name="T36" fmla="*/ 184 w 438"/>
                <a:gd name="T37" fmla="*/ 11 h 377"/>
                <a:gd name="T38" fmla="*/ 176 w 438"/>
                <a:gd name="T39" fmla="*/ 12 h 377"/>
                <a:gd name="T40" fmla="*/ 171 w 438"/>
                <a:gd name="T41" fmla="*/ 7 h 377"/>
                <a:gd name="T42" fmla="*/ 155 w 438"/>
                <a:gd name="T43" fmla="*/ 14 h 377"/>
                <a:gd name="T44" fmla="*/ 145 w 438"/>
                <a:gd name="T45" fmla="*/ 7 h 377"/>
                <a:gd name="T46" fmla="*/ 138 w 438"/>
                <a:gd name="T47" fmla="*/ 2 h 377"/>
                <a:gd name="T48" fmla="*/ 134 w 438"/>
                <a:gd name="T49" fmla="*/ 2 h 377"/>
                <a:gd name="T50" fmla="*/ 133 w 438"/>
                <a:gd name="T51" fmla="*/ 9 h 377"/>
                <a:gd name="T52" fmla="*/ 122 w 438"/>
                <a:gd name="T53" fmla="*/ 14 h 377"/>
                <a:gd name="T54" fmla="*/ 114 w 438"/>
                <a:gd name="T55" fmla="*/ 15 h 377"/>
                <a:gd name="T56" fmla="*/ 102 w 438"/>
                <a:gd name="T57" fmla="*/ 19 h 377"/>
                <a:gd name="T58" fmla="*/ 96 w 438"/>
                <a:gd name="T59" fmla="*/ 21 h 377"/>
                <a:gd name="T60" fmla="*/ 88 w 438"/>
                <a:gd name="T61" fmla="*/ 61 h 377"/>
                <a:gd name="T62" fmla="*/ 77 w 438"/>
                <a:gd name="T63" fmla="*/ 72 h 377"/>
                <a:gd name="T64" fmla="*/ 63 w 438"/>
                <a:gd name="T65" fmla="*/ 97 h 377"/>
                <a:gd name="T66" fmla="*/ 57 w 438"/>
                <a:gd name="T67" fmla="*/ 108 h 377"/>
                <a:gd name="T68" fmla="*/ 55 w 438"/>
                <a:gd name="T69" fmla="*/ 127 h 377"/>
                <a:gd name="T70" fmla="*/ 49 w 438"/>
                <a:gd name="T71" fmla="*/ 133 h 377"/>
                <a:gd name="T72" fmla="*/ 36 w 438"/>
                <a:gd name="T73" fmla="*/ 146 h 377"/>
                <a:gd name="T74" fmla="*/ 31 w 438"/>
                <a:gd name="T75" fmla="*/ 166 h 377"/>
                <a:gd name="T76" fmla="*/ 31 w 438"/>
                <a:gd name="T77" fmla="*/ 193 h 377"/>
                <a:gd name="T78" fmla="*/ 20 w 438"/>
                <a:gd name="T79" fmla="*/ 214 h 377"/>
                <a:gd name="T80" fmla="*/ 6 w 438"/>
                <a:gd name="T81" fmla="*/ 214 h 377"/>
                <a:gd name="T82" fmla="*/ 3 w 438"/>
                <a:gd name="T83" fmla="*/ 224 h 377"/>
                <a:gd name="T84" fmla="*/ 12 w 438"/>
                <a:gd name="T85" fmla="*/ 237 h 377"/>
                <a:gd name="T86" fmla="*/ 19 w 438"/>
                <a:gd name="T87" fmla="*/ 236 h 377"/>
                <a:gd name="T88" fmla="*/ 32 w 438"/>
                <a:gd name="T89" fmla="*/ 251 h 377"/>
                <a:gd name="T90" fmla="*/ 44 w 438"/>
                <a:gd name="T91" fmla="*/ 265 h 377"/>
                <a:gd name="T92" fmla="*/ 56 w 438"/>
                <a:gd name="T93" fmla="*/ 280 h 377"/>
                <a:gd name="T94" fmla="*/ 63 w 438"/>
                <a:gd name="T95" fmla="*/ 302 h 377"/>
                <a:gd name="T96" fmla="*/ 69 w 438"/>
                <a:gd name="T97" fmla="*/ 312 h 377"/>
                <a:gd name="T98" fmla="*/ 72 w 438"/>
                <a:gd name="T99" fmla="*/ 313 h 377"/>
                <a:gd name="T100" fmla="*/ 79 w 438"/>
                <a:gd name="T101" fmla="*/ 313 h 377"/>
                <a:gd name="T102" fmla="*/ 83 w 438"/>
                <a:gd name="T103" fmla="*/ 335 h 377"/>
                <a:gd name="T104" fmla="*/ 89 w 438"/>
                <a:gd name="T105" fmla="*/ 344 h 377"/>
                <a:gd name="T106" fmla="*/ 193 w 438"/>
                <a:gd name="T107" fmla="*/ 377 h 377"/>
                <a:gd name="T108" fmla="*/ 241 w 438"/>
                <a:gd name="T109" fmla="*/ 359 h 377"/>
                <a:gd name="T110" fmla="*/ 252 w 438"/>
                <a:gd name="T111" fmla="*/ 359 h 377"/>
                <a:gd name="T112" fmla="*/ 270 w 438"/>
                <a:gd name="T113" fmla="*/ 353 h 377"/>
                <a:gd name="T114" fmla="*/ 292 w 438"/>
                <a:gd name="T115" fmla="*/ 344 h 377"/>
                <a:gd name="T116" fmla="*/ 308 w 438"/>
                <a:gd name="T117" fmla="*/ 332 h 377"/>
                <a:gd name="T118" fmla="*/ 320 w 438"/>
                <a:gd name="T119" fmla="*/ 328 h 377"/>
                <a:gd name="T120" fmla="*/ 410 w 438"/>
                <a:gd name="T121" fmla="*/ 22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77">
                  <a:moveTo>
                    <a:pt x="410" y="226"/>
                  </a:moveTo>
                  <a:cubicBezTo>
                    <a:pt x="320" y="192"/>
                    <a:pt x="320" y="192"/>
                    <a:pt x="320" y="192"/>
                  </a:cubicBezTo>
                  <a:cubicBezTo>
                    <a:pt x="319" y="191"/>
                    <a:pt x="316" y="189"/>
                    <a:pt x="316" y="189"/>
                  </a:cubicBezTo>
                  <a:cubicBezTo>
                    <a:pt x="315" y="187"/>
                    <a:pt x="313" y="185"/>
                    <a:pt x="311" y="184"/>
                  </a:cubicBezTo>
                  <a:cubicBezTo>
                    <a:pt x="310" y="183"/>
                    <a:pt x="308" y="182"/>
                    <a:pt x="307" y="181"/>
                  </a:cubicBezTo>
                  <a:cubicBezTo>
                    <a:pt x="305" y="179"/>
                    <a:pt x="302" y="178"/>
                    <a:pt x="301" y="174"/>
                  </a:cubicBezTo>
                  <a:cubicBezTo>
                    <a:pt x="301" y="174"/>
                    <a:pt x="301" y="174"/>
                    <a:pt x="301" y="174"/>
                  </a:cubicBezTo>
                  <a:cubicBezTo>
                    <a:pt x="300" y="173"/>
                    <a:pt x="300" y="173"/>
                    <a:pt x="300" y="173"/>
                  </a:cubicBezTo>
                  <a:cubicBezTo>
                    <a:pt x="298" y="172"/>
                    <a:pt x="297" y="168"/>
                    <a:pt x="296" y="165"/>
                  </a:cubicBezTo>
                  <a:cubicBezTo>
                    <a:pt x="296" y="163"/>
                    <a:pt x="296" y="163"/>
                    <a:pt x="296" y="163"/>
                  </a:cubicBezTo>
                  <a:cubicBezTo>
                    <a:pt x="294" y="163"/>
                    <a:pt x="294" y="163"/>
                    <a:pt x="294" y="163"/>
                  </a:cubicBezTo>
                  <a:cubicBezTo>
                    <a:pt x="293" y="163"/>
                    <a:pt x="292" y="163"/>
                    <a:pt x="292" y="163"/>
                  </a:cubicBezTo>
                  <a:cubicBezTo>
                    <a:pt x="291" y="162"/>
                    <a:pt x="291" y="161"/>
                    <a:pt x="291" y="161"/>
                  </a:cubicBezTo>
                  <a:cubicBezTo>
                    <a:pt x="291" y="160"/>
                    <a:pt x="291" y="160"/>
                    <a:pt x="290" y="159"/>
                  </a:cubicBezTo>
                  <a:cubicBezTo>
                    <a:pt x="290" y="158"/>
                    <a:pt x="289" y="157"/>
                    <a:pt x="288" y="157"/>
                  </a:cubicBezTo>
                  <a:cubicBezTo>
                    <a:pt x="287" y="156"/>
                    <a:pt x="287" y="155"/>
                    <a:pt x="286" y="154"/>
                  </a:cubicBezTo>
                  <a:cubicBezTo>
                    <a:pt x="285" y="153"/>
                    <a:pt x="285" y="151"/>
                    <a:pt x="284" y="149"/>
                  </a:cubicBezTo>
                  <a:cubicBezTo>
                    <a:pt x="284" y="148"/>
                    <a:pt x="283" y="147"/>
                    <a:pt x="283" y="146"/>
                  </a:cubicBezTo>
                  <a:cubicBezTo>
                    <a:pt x="279" y="139"/>
                    <a:pt x="281" y="136"/>
                    <a:pt x="285" y="131"/>
                  </a:cubicBezTo>
                  <a:cubicBezTo>
                    <a:pt x="286" y="129"/>
                    <a:pt x="286" y="129"/>
                    <a:pt x="286" y="129"/>
                  </a:cubicBezTo>
                  <a:cubicBezTo>
                    <a:pt x="285" y="128"/>
                    <a:pt x="285" y="128"/>
                    <a:pt x="285" y="128"/>
                  </a:cubicBezTo>
                  <a:cubicBezTo>
                    <a:pt x="284" y="128"/>
                    <a:pt x="284" y="127"/>
                    <a:pt x="284" y="127"/>
                  </a:cubicBezTo>
                  <a:cubicBezTo>
                    <a:pt x="282" y="125"/>
                    <a:pt x="282" y="125"/>
                    <a:pt x="281" y="124"/>
                  </a:cubicBezTo>
                  <a:cubicBezTo>
                    <a:pt x="280" y="124"/>
                    <a:pt x="280" y="124"/>
                    <a:pt x="279" y="124"/>
                  </a:cubicBezTo>
                  <a:cubicBezTo>
                    <a:pt x="278" y="124"/>
                    <a:pt x="277" y="124"/>
                    <a:pt x="276" y="125"/>
                  </a:cubicBezTo>
                  <a:cubicBezTo>
                    <a:pt x="275" y="125"/>
                    <a:pt x="274" y="126"/>
                    <a:pt x="274" y="126"/>
                  </a:cubicBezTo>
                  <a:cubicBezTo>
                    <a:pt x="272" y="126"/>
                    <a:pt x="270" y="127"/>
                    <a:pt x="269" y="127"/>
                  </a:cubicBezTo>
                  <a:cubicBezTo>
                    <a:pt x="266" y="127"/>
                    <a:pt x="263" y="127"/>
                    <a:pt x="260" y="131"/>
                  </a:cubicBezTo>
                  <a:cubicBezTo>
                    <a:pt x="259" y="130"/>
                    <a:pt x="258" y="130"/>
                    <a:pt x="257" y="130"/>
                  </a:cubicBezTo>
                  <a:cubicBezTo>
                    <a:pt x="255" y="130"/>
                    <a:pt x="253" y="130"/>
                    <a:pt x="253" y="129"/>
                  </a:cubicBezTo>
                  <a:cubicBezTo>
                    <a:pt x="251" y="127"/>
                    <a:pt x="252" y="124"/>
                    <a:pt x="252" y="122"/>
                  </a:cubicBezTo>
                  <a:cubicBezTo>
                    <a:pt x="252" y="121"/>
                    <a:pt x="252" y="120"/>
                    <a:pt x="252" y="120"/>
                  </a:cubicBezTo>
                  <a:cubicBezTo>
                    <a:pt x="252" y="119"/>
                    <a:pt x="252" y="118"/>
                    <a:pt x="252" y="116"/>
                  </a:cubicBezTo>
                  <a:cubicBezTo>
                    <a:pt x="252" y="112"/>
                    <a:pt x="252" y="108"/>
                    <a:pt x="255" y="104"/>
                  </a:cubicBezTo>
                  <a:cubicBezTo>
                    <a:pt x="256" y="102"/>
                    <a:pt x="256" y="102"/>
                    <a:pt x="256" y="102"/>
                  </a:cubicBezTo>
                  <a:cubicBezTo>
                    <a:pt x="259" y="98"/>
                    <a:pt x="261" y="95"/>
                    <a:pt x="263" y="92"/>
                  </a:cubicBezTo>
                  <a:cubicBezTo>
                    <a:pt x="263" y="91"/>
                    <a:pt x="264" y="89"/>
                    <a:pt x="264" y="88"/>
                  </a:cubicBezTo>
                  <a:cubicBezTo>
                    <a:pt x="265" y="86"/>
                    <a:pt x="267" y="84"/>
                    <a:pt x="268" y="81"/>
                  </a:cubicBezTo>
                  <a:cubicBezTo>
                    <a:pt x="269" y="80"/>
                    <a:pt x="269" y="80"/>
                    <a:pt x="269" y="80"/>
                  </a:cubicBezTo>
                  <a:cubicBezTo>
                    <a:pt x="267" y="79"/>
                    <a:pt x="267" y="79"/>
                    <a:pt x="267" y="79"/>
                  </a:cubicBezTo>
                  <a:cubicBezTo>
                    <a:pt x="266" y="78"/>
                    <a:pt x="265" y="76"/>
                    <a:pt x="265" y="74"/>
                  </a:cubicBezTo>
                  <a:cubicBezTo>
                    <a:pt x="264" y="72"/>
                    <a:pt x="264" y="71"/>
                    <a:pt x="263" y="69"/>
                  </a:cubicBezTo>
                  <a:cubicBezTo>
                    <a:pt x="262" y="69"/>
                    <a:pt x="261" y="68"/>
                    <a:pt x="260" y="68"/>
                  </a:cubicBezTo>
                  <a:cubicBezTo>
                    <a:pt x="259" y="68"/>
                    <a:pt x="259" y="67"/>
                    <a:pt x="258" y="66"/>
                  </a:cubicBezTo>
                  <a:cubicBezTo>
                    <a:pt x="257" y="66"/>
                    <a:pt x="257" y="65"/>
                    <a:pt x="256" y="64"/>
                  </a:cubicBezTo>
                  <a:cubicBezTo>
                    <a:pt x="256" y="63"/>
                    <a:pt x="256" y="62"/>
                    <a:pt x="255" y="62"/>
                  </a:cubicBezTo>
                  <a:cubicBezTo>
                    <a:pt x="252" y="57"/>
                    <a:pt x="247" y="52"/>
                    <a:pt x="243" y="48"/>
                  </a:cubicBezTo>
                  <a:cubicBezTo>
                    <a:pt x="238" y="44"/>
                    <a:pt x="234" y="39"/>
                    <a:pt x="230" y="33"/>
                  </a:cubicBezTo>
                  <a:cubicBezTo>
                    <a:pt x="227" y="28"/>
                    <a:pt x="224" y="27"/>
                    <a:pt x="220" y="25"/>
                  </a:cubicBezTo>
                  <a:cubicBezTo>
                    <a:pt x="218" y="24"/>
                    <a:pt x="217" y="24"/>
                    <a:pt x="215" y="23"/>
                  </a:cubicBezTo>
                  <a:cubicBezTo>
                    <a:pt x="213" y="21"/>
                    <a:pt x="210" y="19"/>
                    <a:pt x="208" y="18"/>
                  </a:cubicBezTo>
                  <a:cubicBezTo>
                    <a:pt x="208" y="17"/>
                    <a:pt x="208" y="17"/>
                    <a:pt x="208" y="17"/>
                  </a:cubicBezTo>
                  <a:cubicBezTo>
                    <a:pt x="204" y="14"/>
                    <a:pt x="201" y="14"/>
                    <a:pt x="198" y="14"/>
                  </a:cubicBezTo>
                  <a:cubicBezTo>
                    <a:pt x="196" y="14"/>
                    <a:pt x="194" y="14"/>
                    <a:pt x="192" y="14"/>
                  </a:cubicBezTo>
                  <a:cubicBezTo>
                    <a:pt x="191" y="13"/>
                    <a:pt x="190" y="13"/>
                    <a:pt x="189" y="12"/>
                  </a:cubicBezTo>
                  <a:cubicBezTo>
                    <a:pt x="188" y="12"/>
                    <a:pt x="188" y="11"/>
                    <a:pt x="187" y="11"/>
                  </a:cubicBezTo>
                  <a:cubicBezTo>
                    <a:pt x="186" y="11"/>
                    <a:pt x="185" y="11"/>
                    <a:pt x="184" y="11"/>
                  </a:cubicBezTo>
                  <a:cubicBezTo>
                    <a:pt x="183" y="11"/>
                    <a:pt x="182" y="11"/>
                    <a:pt x="180" y="11"/>
                  </a:cubicBezTo>
                  <a:cubicBezTo>
                    <a:pt x="179" y="12"/>
                    <a:pt x="178" y="12"/>
                    <a:pt x="176" y="12"/>
                  </a:cubicBezTo>
                  <a:cubicBezTo>
                    <a:pt x="176" y="12"/>
                    <a:pt x="176" y="12"/>
                    <a:pt x="176" y="12"/>
                  </a:cubicBezTo>
                  <a:cubicBezTo>
                    <a:pt x="176" y="12"/>
                    <a:pt x="175" y="12"/>
                    <a:pt x="175" y="12"/>
                  </a:cubicBezTo>
                  <a:cubicBezTo>
                    <a:pt x="175" y="11"/>
                    <a:pt x="175" y="9"/>
                    <a:pt x="173" y="8"/>
                  </a:cubicBezTo>
                  <a:cubicBezTo>
                    <a:pt x="173" y="7"/>
                    <a:pt x="172" y="7"/>
                    <a:pt x="171" y="7"/>
                  </a:cubicBezTo>
                  <a:cubicBezTo>
                    <a:pt x="169" y="7"/>
                    <a:pt x="166" y="8"/>
                    <a:pt x="162" y="11"/>
                  </a:cubicBezTo>
                  <a:cubicBezTo>
                    <a:pt x="161" y="11"/>
                    <a:pt x="160" y="12"/>
                    <a:pt x="159" y="12"/>
                  </a:cubicBezTo>
                  <a:cubicBezTo>
                    <a:pt x="158" y="13"/>
                    <a:pt x="156" y="14"/>
                    <a:pt x="155" y="14"/>
                  </a:cubicBezTo>
                  <a:cubicBezTo>
                    <a:pt x="154" y="14"/>
                    <a:pt x="152" y="13"/>
                    <a:pt x="151" y="11"/>
                  </a:cubicBezTo>
                  <a:cubicBezTo>
                    <a:pt x="150" y="11"/>
                    <a:pt x="150" y="10"/>
                    <a:pt x="150" y="10"/>
                  </a:cubicBezTo>
                  <a:cubicBezTo>
                    <a:pt x="148" y="8"/>
                    <a:pt x="148" y="8"/>
                    <a:pt x="145" y="7"/>
                  </a:cubicBezTo>
                  <a:cubicBezTo>
                    <a:pt x="145" y="7"/>
                    <a:pt x="144" y="6"/>
                    <a:pt x="144" y="6"/>
                  </a:cubicBezTo>
                  <a:cubicBezTo>
                    <a:pt x="142" y="6"/>
                    <a:pt x="141" y="5"/>
                    <a:pt x="139" y="4"/>
                  </a:cubicBezTo>
                  <a:cubicBezTo>
                    <a:pt x="139" y="3"/>
                    <a:pt x="138" y="3"/>
                    <a:pt x="138" y="2"/>
                  </a:cubicBezTo>
                  <a:cubicBezTo>
                    <a:pt x="137" y="0"/>
                    <a:pt x="137" y="0"/>
                    <a:pt x="137" y="0"/>
                  </a:cubicBezTo>
                  <a:cubicBezTo>
                    <a:pt x="135" y="1"/>
                    <a:pt x="135" y="1"/>
                    <a:pt x="135" y="1"/>
                  </a:cubicBezTo>
                  <a:cubicBezTo>
                    <a:pt x="134" y="2"/>
                    <a:pt x="134" y="2"/>
                    <a:pt x="134" y="2"/>
                  </a:cubicBezTo>
                  <a:cubicBezTo>
                    <a:pt x="134" y="2"/>
                    <a:pt x="134" y="2"/>
                    <a:pt x="134" y="2"/>
                  </a:cubicBezTo>
                  <a:cubicBezTo>
                    <a:pt x="134" y="2"/>
                    <a:pt x="133" y="3"/>
                    <a:pt x="133" y="7"/>
                  </a:cubicBezTo>
                  <a:cubicBezTo>
                    <a:pt x="133" y="8"/>
                    <a:pt x="133" y="8"/>
                    <a:pt x="133" y="9"/>
                  </a:cubicBezTo>
                  <a:cubicBezTo>
                    <a:pt x="132" y="12"/>
                    <a:pt x="132" y="12"/>
                    <a:pt x="132" y="12"/>
                  </a:cubicBezTo>
                  <a:cubicBezTo>
                    <a:pt x="131" y="16"/>
                    <a:pt x="130" y="21"/>
                    <a:pt x="129" y="25"/>
                  </a:cubicBezTo>
                  <a:cubicBezTo>
                    <a:pt x="127" y="24"/>
                    <a:pt x="124" y="20"/>
                    <a:pt x="122" y="14"/>
                  </a:cubicBezTo>
                  <a:cubicBezTo>
                    <a:pt x="122" y="13"/>
                    <a:pt x="122" y="13"/>
                    <a:pt x="122" y="13"/>
                  </a:cubicBezTo>
                  <a:cubicBezTo>
                    <a:pt x="120" y="13"/>
                    <a:pt x="120" y="13"/>
                    <a:pt x="120" y="13"/>
                  </a:cubicBezTo>
                  <a:cubicBezTo>
                    <a:pt x="118" y="13"/>
                    <a:pt x="115" y="13"/>
                    <a:pt x="114" y="15"/>
                  </a:cubicBezTo>
                  <a:cubicBezTo>
                    <a:pt x="113" y="16"/>
                    <a:pt x="112" y="17"/>
                    <a:pt x="112" y="19"/>
                  </a:cubicBezTo>
                  <a:cubicBezTo>
                    <a:pt x="111" y="20"/>
                    <a:pt x="110" y="20"/>
                    <a:pt x="108" y="20"/>
                  </a:cubicBezTo>
                  <a:cubicBezTo>
                    <a:pt x="106" y="20"/>
                    <a:pt x="104" y="19"/>
                    <a:pt x="102" y="19"/>
                  </a:cubicBezTo>
                  <a:cubicBezTo>
                    <a:pt x="101" y="19"/>
                    <a:pt x="100" y="18"/>
                    <a:pt x="99" y="18"/>
                  </a:cubicBezTo>
                  <a:cubicBezTo>
                    <a:pt x="96" y="18"/>
                    <a:pt x="96" y="18"/>
                    <a:pt x="96" y="18"/>
                  </a:cubicBezTo>
                  <a:cubicBezTo>
                    <a:pt x="96" y="21"/>
                    <a:pt x="96" y="21"/>
                    <a:pt x="96" y="21"/>
                  </a:cubicBezTo>
                  <a:cubicBezTo>
                    <a:pt x="97" y="25"/>
                    <a:pt x="98" y="29"/>
                    <a:pt x="96" y="33"/>
                  </a:cubicBezTo>
                  <a:cubicBezTo>
                    <a:pt x="94" y="40"/>
                    <a:pt x="92" y="45"/>
                    <a:pt x="90" y="51"/>
                  </a:cubicBezTo>
                  <a:cubicBezTo>
                    <a:pt x="88" y="55"/>
                    <a:pt x="88" y="58"/>
                    <a:pt x="88" y="61"/>
                  </a:cubicBezTo>
                  <a:cubicBezTo>
                    <a:pt x="88" y="63"/>
                    <a:pt x="89" y="65"/>
                    <a:pt x="88" y="67"/>
                  </a:cubicBezTo>
                  <a:cubicBezTo>
                    <a:pt x="87" y="71"/>
                    <a:pt x="85" y="71"/>
                    <a:pt x="82" y="71"/>
                  </a:cubicBezTo>
                  <a:cubicBezTo>
                    <a:pt x="81" y="71"/>
                    <a:pt x="79" y="71"/>
                    <a:pt x="77" y="72"/>
                  </a:cubicBezTo>
                  <a:cubicBezTo>
                    <a:pt x="74" y="74"/>
                    <a:pt x="73" y="76"/>
                    <a:pt x="72" y="78"/>
                  </a:cubicBezTo>
                  <a:cubicBezTo>
                    <a:pt x="72" y="79"/>
                    <a:pt x="70" y="83"/>
                    <a:pt x="70" y="83"/>
                  </a:cubicBezTo>
                  <a:cubicBezTo>
                    <a:pt x="68" y="88"/>
                    <a:pt x="66" y="94"/>
                    <a:pt x="63" y="97"/>
                  </a:cubicBezTo>
                  <a:cubicBezTo>
                    <a:pt x="62" y="99"/>
                    <a:pt x="61" y="99"/>
                    <a:pt x="60" y="99"/>
                  </a:cubicBezTo>
                  <a:cubicBezTo>
                    <a:pt x="59" y="100"/>
                    <a:pt x="58" y="101"/>
                    <a:pt x="57" y="103"/>
                  </a:cubicBezTo>
                  <a:cubicBezTo>
                    <a:pt x="57" y="105"/>
                    <a:pt x="57" y="107"/>
                    <a:pt x="57" y="108"/>
                  </a:cubicBezTo>
                  <a:cubicBezTo>
                    <a:pt x="57" y="110"/>
                    <a:pt x="56" y="111"/>
                    <a:pt x="56" y="113"/>
                  </a:cubicBezTo>
                  <a:cubicBezTo>
                    <a:pt x="55" y="117"/>
                    <a:pt x="55" y="120"/>
                    <a:pt x="55" y="124"/>
                  </a:cubicBezTo>
                  <a:cubicBezTo>
                    <a:pt x="55" y="125"/>
                    <a:pt x="55" y="126"/>
                    <a:pt x="55" y="127"/>
                  </a:cubicBezTo>
                  <a:cubicBezTo>
                    <a:pt x="55" y="130"/>
                    <a:pt x="55" y="133"/>
                    <a:pt x="55" y="134"/>
                  </a:cubicBezTo>
                  <a:cubicBezTo>
                    <a:pt x="54" y="135"/>
                    <a:pt x="53" y="135"/>
                    <a:pt x="53" y="135"/>
                  </a:cubicBezTo>
                  <a:cubicBezTo>
                    <a:pt x="51" y="135"/>
                    <a:pt x="50" y="134"/>
                    <a:pt x="49" y="133"/>
                  </a:cubicBezTo>
                  <a:cubicBezTo>
                    <a:pt x="47" y="132"/>
                    <a:pt x="46" y="131"/>
                    <a:pt x="44" y="131"/>
                  </a:cubicBezTo>
                  <a:cubicBezTo>
                    <a:pt x="44" y="131"/>
                    <a:pt x="43" y="131"/>
                    <a:pt x="43" y="131"/>
                  </a:cubicBezTo>
                  <a:cubicBezTo>
                    <a:pt x="38" y="133"/>
                    <a:pt x="37" y="141"/>
                    <a:pt x="36" y="146"/>
                  </a:cubicBezTo>
                  <a:cubicBezTo>
                    <a:pt x="36" y="147"/>
                    <a:pt x="36" y="147"/>
                    <a:pt x="36" y="147"/>
                  </a:cubicBezTo>
                  <a:cubicBezTo>
                    <a:pt x="35" y="153"/>
                    <a:pt x="34" y="158"/>
                    <a:pt x="32" y="163"/>
                  </a:cubicBezTo>
                  <a:cubicBezTo>
                    <a:pt x="31" y="166"/>
                    <a:pt x="31" y="166"/>
                    <a:pt x="31" y="166"/>
                  </a:cubicBezTo>
                  <a:cubicBezTo>
                    <a:pt x="30" y="171"/>
                    <a:pt x="30" y="176"/>
                    <a:pt x="30" y="181"/>
                  </a:cubicBezTo>
                  <a:cubicBezTo>
                    <a:pt x="30" y="183"/>
                    <a:pt x="31" y="185"/>
                    <a:pt x="31" y="186"/>
                  </a:cubicBezTo>
                  <a:cubicBezTo>
                    <a:pt x="31" y="188"/>
                    <a:pt x="31" y="191"/>
                    <a:pt x="31" y="193"/>
                  </a:cubicBezTo>
                  <a:cubicBezTo>
                    <a:pt x="32" y="198"/>
                    <a:pt x="33" y="204"/>
                    <a:pt x="30" y="208"/>
                  </a:cubicBezTo>
                  <a:cubicBezTo>
                    <a:pt x="29" y="210"/>
                    <a:pt x="26" y="214"/>
                    <a:pt x="22" y="214"/>
                  </a:cubicBezTo>
                  <a:cubicBezTo>
                    <a:pt x="21" y="214"/>
                    <a:pt x="21" y="214"/>
                    <a:pt x="20" y="214"/>
                  </a:cubicBezTo>
                  <a:cubicBezTo>
                    <a:pt x="19" y="213"/>
                    <a:pt x="18" y="213"/>
                    <a:pt x="17" y="212"/>
                  </a:cubicBezTo>
                  <a:cubicBezTo>
                    <a:pt x="15" y="211"/>
                    <a:pt x="13" y="210"/>
                    <a:pt x="11" y="210"/>
                  </a:cubicBezTo>
                  <a:cubicBezTo>
                    <a:pt x="9" y="210"/>
                    <a:pt x="7" y="212"/>
                    <a:pt x="6" y="214"/>
                  </a:cubicBezTo>
                  <a:cubicBezTo>
                    <a:pt x="5" y="215"/>
                    <a:pt x="5" y="217"/>
                    <a:pt x="5" y="218"/>
                  </a:cubicBezTo>
                  <a:cubicBezTo>
                    <a:pt x="5" y="219"/>
                    <a:pt x="5" y="221"/>
                    <a:pt x="5" y="222"/>
                  </a:cubicBezTo>
                  <a:cubicBezTo>
                    <a:pt x="5" y="223"/>
                    <a:pt x="4" y="224"/>
                    <a:pt x="3" y="224"/>
                  </a:cubicBezTo>
                  <a:cubicBezTo>
                    <a:pt x="3" y="225"/>
                    <a:pt x="2" y="226"/>
                    <a:pt x="1" y="227"/>
                  </a:cubicBezTo>
                  <a:cubicBezTo>
                    <a:pt x="0" y="232"/>
                    <a:pt x="6" y="235"/>
                    <a:pt x="10" y="236"/>
                  </a:cubicBezTo>
                  <a:cubicBezTo>
                    <a:pt x="11" y="237"/>
                    <a:pt x="12" y="237"/>
                    <a:pt x="12" y="237"/>
                  </a:cubicBezTo>
                  <a:cubicBezTo>
                    <a:pt x="13" y="237"/>
                    <a:pt x="14" y="237"/>
                    <a:pt x="15" y="236"/>
                  </a:cubicBezTo>
                  <a:cubicBezTo>
                    <a:pt x="15" y="236"/>
                    <a:pt x="16" y="236"/>
                    <a:pt x="17" y="236"/>
                  </a:cubicBezTo>
                  <a:cubicBezTo>
                    <a:pt x="18" y="236"/>
                    <a:pt x="18" y="236"/>
                    <a:pt x="19" y="236"/>
                  </a:cubicBezTo>
                  <a:cubicBezTo>
                    <a:pt x="20" y="237"/>
                    <a:pt x="22" y="238"/>
                    <a:pt x="23" y="240"/>
                  </a:cubicBezTo>
                  <a:cubicBezTo>
                    <a:pt x="24" y="241"/>
                    <a:pt x="24" y="241"/>
                    <a:pt x="24" y="241"/>
                  </a:cubicBezTo>
                  <a:cubicBezTo>
                    <a:pt x="27" y="243"/>
                    <a:pt x="30" y="247"/>
                    <a:pt x="32" y="251"/>
                  </a:cubicBezTo>
                  <a:cubicBezTo>
                    <a:pt x="34" y="255"/>
                    <a:pt x="37" y="258"/>
                    <a:pt x="40" y="261"/>
                  </a:cubicBezTo>
                  <a:cubicBezTo>
                    <a:pt x="40" y="261"/>
                    <a:pt x="41" y="262"/>
                    <a:pt x="41" y="262"/>
                  </a:cubicBezTo>
                  <a:cubicBezTo>
                    <a:pt x="42" y="263"/>
                    <a:pt x="43" y="264"/>
                    <a:pt x="44" y="265"/>
                  </a:cubicBezTo>
                  <a:cubicBezTo>
                    <a:pt x="45" y="267"/>
                    <a:pt x="45" y="267"/>
                    <a:pt x="45" y="267"/>
                  </a:cubicBezTo>
                  <a:cubicBezTo>
                    <a:pt x="46" y="269"/>
                    <a:pt x="47" y="269"/>
                    <a:pt x="49" y="270"/>
                  </a:cubicBezTo>
                  <a:cubicBezTo>
                    <a:pt x="53" y="273"/>
                    <a:pt x="54" y="276"/>
                    <a:pt x="56" y="280"/>
                  </a:cubicBezTo>
                  <a:cubicBezTo>
                    <a:pt x="56" y="281"/>
                    <a:pt x="56" y="281"/>
                    <a:pt x="56" y="281"/>
                  </a:cubicBezTo>
                  <a:cubicBezTo>
                    <a:pt x="58" y="287"/>
                    <a:pt x="60" y="293"/>
                    <a:pt x="62" y="298"/>
                  </a:cubicBezTo>
                  <a:cubicBezTo>
                    <a:pt x="62" y="299"/>
                    <a:pt x="63" y="301"/>
                    <a:pt x="63" y="302"/>
                  </a:cubicBezTo>
                  <a:cubicBezTo>
                    <a:pt x="63" y="303"/>
                    <a:pt x="64" y="305"/>
                    <a:pt x="65" y="306"/>
                  </a:cubicBezTo>
                  <a:cubicBezTo>
                    <a:pt x="65" y="308"/>
                    <a:pt x="66" y="308"/>
                    <a:pt x="67" y="309"/>
                  </a:cubicBezTo>
                  <a:cubicBezTo>
                    <a:pt x="68" y="310"/>
                    <a:pt x="69" y="311"/>
                    <a:pt x="69" y="312"/>
                  </a:cubicBezTo>
                  <a:cubicBezTo>
                    <a:pt x="70" y="313"/>
                    <a:pt x="70" y="313"/>
                    <a:pt x="70" y="313"/>
                  </a:cubicBezTo>
                  <a:cubicBezTo>
                    <a:pt x="70" y="313"/>
                    <a:pt x="70" y="313"/>
                    <a:pt x="70" y="313"/>
                  </a:cubicBezTo>
                  <a:cubicBezTo>
                    <a:pt x="71" y="313"/>
                    <a:pt x="71" y="313"/>
                    <a:pt x="72" y="313"/>
                  </a:cubicBezTo>
                  <a:cubicBezTo>
                    <a:pt x="73" y="313"/>
                    <a:pt x="73" y="313"/>
                    <a:pt x="74" y="313"/>
                  </a:cubicBezTo>
                  <a:cubicBezTo>
                    <a:pt x="75" y="313"/>
                    <a:pt x="76" y="313"/>
                    <a:pt x="76" y="313"/>
                  </a:cubicBezTo>
                  <a:cubicBezTo>
                    <a:pt x="77" y="313"/>
                    <a:pt x="78" y="313"/>
                    <a:pt x="79" y="313"/>
                  </a:cubicBezTo>
                  <a:cubicBezTo>
                    <a:pt x="83" y="315"/>
                    <a:pt x="83" y="318"/>
                    <a:pt x="83" y="323"/>
                  </a:cubicBezTo>
                  <a:cubicBezTo>
                    <a:pt x="83" y="324"/>
                    <a:pt x="83" y="325"/>
                    <a:pt x="83" y="326"/>
                  </a:cubicBezTo>
                  <a:cubicBezTo>
                    <a:pt x="82" y="329"/>
                    <a:pt x="82" y="332"/>
                    <a:pt x="83" y="335"/>
                  </a:cubicBezTo>
                  <a:cubicBezTo>
                    <a:pt x="84" y="337"/>
                    <a:pt x="85" y="339"/>
                    <a:pt x="87" y="340"/>
                  </a:cubicBezTo>
                  <a:cubicBezTo>
                    <a:pt x="87" y="341"/>
                    <a:pt x="88" y="342"/>
                    <a:pt x="89" y="343"/>
                  </a:cubicBezTo>
                  <a:cubicBezTo>
                    <a:pt x="89" y="344"/>
                    <a:pt x="89" y="344"/>
                    <a:pt x="89" y="344"/>
                  </a:cubicBezTo>
                  <a:cubicBezTo>
                    <a:pt x="118" y="344"/>
                    <a:pt x="118" y="344"/>
                    <a:pt x="118" y="344"/>
                  </a:cubicBezTo>
                  <a:cubicBezTo>
                    <a:pt x="153" y="371"/>
                    <a:pt x="153" y="371"/>
                    <a:pt x="153" y="371"/>
                  </a:cubicBezTo>
                  <a:cubicBezTo>
                    <a:pt x="193" y="377"/>
                    <a:pt x="193" y="377"/>
                    <a:pt x="193" y="377"/>
                  </a:cubicBezTo>
                  <a:cubicBezTo>
                    <a:pt x="205" y="359"/>
                    <a:pt x="205" y="359"/>
                    <a:pt x="205" y="359"/>
                  </a:cubicBezTo>
                  <a:cubicBezTo>
                    <a:pt x="229" y="349"/>
                    <a:pt x="229" y="349"/>
                    <a:pt x="229" y="349"/>
                  </a:cubicBezTo>
                  <a:cubicBezTo>
                    <a:pt x="241" y="359"/>
                    <a:pt x="241" y="359"/>
                    <a:pt x="241" y="359"/>
                  </a:cubicBezTo>
                  <a:cubicBezTo>
                    <a:pt x="242" y="359"/>
                    <a:pt x="242" y="359"/>
                    <a:pt x="242" y="359"/>
                  </a:cubicBezTo>
                  <a:cubicBezTo>
                    <a:pt x="243" y="359"/>
                    <a:pt x="245" y="359"/>
                    <a:pt x="246" y="359"/>
                  </a:cubicBezTo>
                  <a:cubicBezTo>
                    <a:pt x="248" y="359"/>
                    <a:pt x="250" y="359"/>
                    <a:pt x="252" y="359"/>
                  </a:cubicBezTo>
                  <a:cubicBezTo>
                    <a:pt x="253" y="359"/>
                    <a:pt x="255" y="359"/>
                    <a:pt x="257" y="359"/>
                  </a:cubicBezTo>
                  <a:cubicBezTo>
                    <a:pt x="260" y="359"/>
                    <a:pt x="262" y="357"/>
                    <a:pt x="264" y="356"/>
                  </a:cubicBezTo>
                  <a:cubicBezTo>
                    <a:pt x="266" y="354"/>
                    <a:pt x="268" y="353"/>
                    <a:pt x="270" y="353"/>
                  </a:cubicBezTo>
                  <a:cubicBezTo>
                    <a:pt x="272" y="352"/>
                    <a:pt x="274" y="352"/>
                    <a:pt x="277" y="352"/>
                  </a:cubicBezTo>
                  <a:cubicBezTo>
                    <a:pt x="280" y="351"/>
                    <a:pt x="284" y="351"/>
                    <a:pt x="287" y="349"/>
                  </a:cubicBezTo>
                  <a:cubicBezTo>
                    <a:pt x="289" y="348"/>
                    <a:pt x="291" y="346"/>
                    <a:pt x="292" y="344"/>
                  </a:cubicBezTo>
                  <a:cubicBezTo>
                    <a:pt x="293" y="342"/>
                    <a:pt x="293" y="341"/>
                    <a:pt x="295" y="340"/>
                  </a:cubicBezTo>
                  <a:cubicBezTo>
                    <a:pt x="297" y="337"/>
                    <a:pt x="302" y="335"/>
                    <a:pt x="306" y="333"/>
                  </a:cubicBezTo>
                  <a:cubicBezTo>
                    <a:pt x="306" y="333"/>
                    <a:pt x="307" y="332"/>
                    <a:pt x="308" y="332"/>
                  </a:cubicBezTo>
                  <a:cubicBezTo>
                    <a:pt x="312" y="330"/>
                    <a:pt x="316" y="328"/>
                    <a:pt x="319" y="328"/>
                  </a:cubicBezTo>
                  <a:cubicBezTo>
                    <a:pt x="319" y="328"/>
                    <a:pt x="320" y="328"/>
                    <a:pt x="320" y="328"/>
                  </a:cubicBezTo>
                  <a:cubicBezTo>
                    <a:pt x="320" y="328"/>
                    <a:pt x="320" y="328"/>
                    <a:pt x="320" y="328"/>
                  </a:cubicBezTo>
                  <a:cubicBezTo>
                    <a:pt x="352" y="328"/>
                    <a:pt x="352" y="328"/>
                    <a:pt x="352" y="328"/>
                  </a:cubicBezTo>
                  <a:cubicBezTo>
                    <a:pt x="438" y="225"/>
                    <a:pt x="438" y="225"/>
                    <a:pt x="438" y="225"/>
                  </a:cubicBezTo>
                  <a:lnTo>
                    <a:pt x="410" y="226"/>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5" name="Freeform 49"/>
            <p:cNvSpPr>
              <a:spLocks/>
            </p:cNvSpPr>
            <p:nvPr/>
          </p:nvSpPr>
          <p:spPr bwMode="auto">
            <a:xfrm>
              <a:off x="3710876" y="2583327"/>
              <a:ext cx="641713" cy="661614"/>
            </a:xfrm>
            <a:custGeom>
              <a:avLst/>
              <a:gdLst>
                <a:gd name="T0" fmla="*/ 291 w 317"/>
                <a:gd name="T1" fmla="*/ 275 h 355"/>
                <a:gd name="T2" fmla="*/ 285 w 317"/>
                <a:gd name="T3" fmla="*/ 252 h 355"/>
                <a:gd name="T4" fmla="*/ 287 w 317"/>
                <a:gd name="T5" fmla="*/ 232 h 355"/>
                <a:gd name="T6" fmla="*/ 282 w 317"/>
                <a:gd name="T7" fmla="*/ 219 h 355"/>
                <a:gd name="T8" fmla="*/ 282 w 317"/>
                <a:gd name="T9" fmla="*/ 189 h 355"/>
                <a:gd name="T10" fmla="*/ 270 w 317"/>
                <a:gd name="T11" fmla="*/ 176 h 355"/>
                <a:gd name="T12" fmla="*/ 275 w 317"/>
                <a:gd name="T13" fmla="*/ 147 h 355"/>
                <a:gd name="T14" fmla="*/ 280 w 317"/>
                <a:gd name="T15" fmla="*/ 130 h 355"/>
                <a:gd name="T16" fmla="*/ 240 w 317"/>
                <a:gd name="T17" fmla="*/ 92 h 355"/>
                <a:gd name="T18" fmla="*/ 235 w 317"/>
                <a:gd name="T19" fmla="*/ 79 h 355"/>
                <a:gd name="T20" fmla="*/ 181 w 317"/>
                <a:gd name="T21" fmla="*/ 34 h 355"/>
                <a:gd name="T22" fmla="*/ 127 w 317"/>
                <a:gd name="T23" fmla="*/ 1 h 355"/>
                <a:gd name="T24" fmla="*/ 122 w 317"/>
                <a:gd name="T25" fmla="*/ 12 h 355"/>
                <a:gd name="T26" fmla="*/ 116 w 317"/>
                <a:gd name="T27" fmla="*/ 21 h 355"/>
                <a:gd name="T28" fmla="*/ 113 w 317"/>
                <a:gd name="T29" fmla="*/ 25 h 355"/>
                <a:gd name="T30" fmla="*/ 109 w 317"/>
                <a:gd name="T31" fmla="*/ 32 h 355"/>
                <a:gd name="T32" fmla="*/ 114 w 317"/>
                <a:gd name="T33" fmla="*/ 42 h 355"/>
                <a:gd name="T34" fmla="*/ 114 w 317"/>
                <a:gd name="T35" fmla="*/ 46 h 355"/>
                <a:gd name="T36" fmla="*/ 107 w 317"/>
                <a:gd name="T37" fmla="*/ 49 h 355"/>
                <a:gd name="T38" fmla="*/ 93 w 317"/>
                <a:gd name="T39" fmla="*/ 49 h 355"/>
                <a:gd name="T40" fmla="*/ 85 w 317"/>
                <a:gd name="T41" fmla="*/ 47 h 355"/>
                <a:gd name="T42" fmla="*/ 73 w 317"/>
                <a:gd name="T43" fmla="*/ 46 h 355"/>
                <a:gd name="T44" fmla="*/ 67 w 317"/>
                <a:gd name="T45" fmla="*/ 51 h 355"/>
                <a:gd name="T46" fmla="*/ 62 w 317"/>
                <a:gd name="T47" fmla="*/ 43 h 355"/>
                <a:gd name="T48" fmla="*/ 62 w 317"/>
                <a:gd name="T49" fmla="*/ 33 h 355"/>
                <a:gd name="T50" fmla="*/ 66 w 317"/>
                <a:gd name="T51" fmla="*/ 18 h 355"/>
                <a:gd name="T52" fmla="*/ 66 w 317"/>
                <a:gd name="T53" fmla="*/ 1 h 355"/>
                <a:gd name="T54" fmla="*/ 52 w 317"/>
                <a:gd name="T55" fmla="*/ 0 h 355"/>
                <a:gd name="T56" fmla="*/ 32 w 317"/>
                <a:gd name="T57" fmla="*/ 3 h 355"/>
                <a:gd name="T58" fmla="*/ 27 w 317"/>
                <a:gd name="T59" fmla="*/ 7 h 355"/>
                <a:gd name="T60" fmla="*/ 37 w 317"/>
                <a:gd name="T61" fmla="*/ 27 h 355"/>
                <a:gd name="T62" fmla="*/ 29 w 317"/>
                <a:gd name="T63" fmla="*/ 46 h 355"/>
                <a:gd name="T64" fmla="*/ 28 w 317"/>
                <a:gd name="T65" fmla="*/ 47 h 355"/>
                <a:gd name="T66" fmla="*/ 30 w 317"/>
                <a:gd name="T67" fmla="*/ 65 h 355"/>
                <a:gd name="T68" fmla="*/ 26 w 317"/>
                <a:gd name="T69" fmla="*/ 85 h 355"/>
                <a:gd name="T70" fmla="*/ 13 w 317"/>
                <a:gd name="T71" fmla="*/ 109 h 355"/>
                <a:gd name="T72" fmla="*/ 7 w 317"/>
                <a:gd name="T73" fmla="*/ 114 h 355"/>
                <a:gd name="T74" fmla="*/ 2 w 317"/>
                <a:gd name="T75" fmla="*/ 132 h 355"/>
                <a:gd name="T76" fmla="*/ 3 w 317"/>
                <a:gd name="T77" fmla="*/ 165 h 355"/>
                <a:gd name="T78" fmla="*/ 27 w 317"/>
                <a:gd name="T79" fmla="*/ 208 h 355"/>
                <a:gd name="T80" fmla="*/ 33 w 317"/>
                <a:gd name="T81" fmla="*/ 228 h 355"/>
                <a:gd name="T82" fmla="*/ 53 w 317"/>
                <a:gd name="T83" fmla="*/ 254 h 355"/>
                <a:gd name="T84" fmla="*/ 69 w 317"/>
                <a:gd name="T85" fmla="*/ 265 h 355"/>
                <a:gd name="T86" fmla="*/ 73 w 317"/>
                <a:gd name="T87" fmla="*/ 268 h 355"/>
                <a:gd name="T88" fmla="*/ 86 w 317"/>
                <a:gd name="T89" fmla="*/ 273 h 355"/>
                <a:gd name="T90" fmla="*/ 100 w 317"/>
                <a:gd name="T91" fmla="*/ 282 h 355"/>
                <a:gd name="T92" fmla="*/ 116 w 317"/>
                <a:gd name="T93" fmla="*/ 284 h 355"/>
                <a:gd name="T94" fmla="*/ 129 w 317"/>
                <a:gd name="T95" fmla="*/ 283 h 355"/>
                <a:gd name="T96" fmla="*/ 143 w 317"/>
                <a:gd name="T97" fmla="*/ 327 h 355"/>
                <a:gd name="T98" fmla="*/ 151 w 317"/>
                <a:gd name="T99" fmla="*/ 351 h 355"/>
                <a:gd name="T100" fmla="*/ 165 w 317"/>
                <a:gd name="T101" fmla="*/ 351 h 355"/>
                <a:gd name="T102" fmla="*/ 187 w 317"/>
                <a:gd name="T103" fmla="*/ 351 h 355"/>
                <a:gd name="T104" fmla="*/ 199 w 317"/>
                <a:gd name="T105" fmla="*/ 354 h 355"/>
                <a:gd name="T106" fmla="*/ 211 w 317"/>
                <a:gd name="T107" fmla="*/ 351 h 355"/>
                <a:gd name="T108" fmla="*/ 236 w 317"/>
                <a:gd name="T109" fmla="*/ 347 h 355"/>
                <a:gd name="T110" fmla="*/ 255 w 317"/>
                <a:gd name="T111" fmla="*/ 345 h 355"/>
                <a:gd name="T112" fmla="*/ 275 w 317"/>
                <a:gd name="T113" fmla="*/ 337 h 355"/>
                <a:gd name="T114" fmla="*/ 297 w 317"/>
                <a:gd name="T115" fmla="*/ 326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7" h="355">
                  <a:moveTo>
                    <a:pt x="315" y="311"/>
                  </a:moveTo>
                  <a:cubicBezTo>
                    <a:pt x="314" y="308"/>
                    <a:pt x="312" y="306"/>
                    <a:pt x="308" y="305"/>
                  </a:cubicBezTo>
                  <a:cubicBezTo>
                    <a:pt x="305" y="304"/>
                    <a:pt x="303" y="303"/>
                    <a:pt x="300" y="301"/>
                  </a:cubicBezTo>
                  <a:cubicBezTo>
                    <a:pt x="297" y="298"/>
                    <a:pt x="296" y="294"/>
                    <a:pt x="294" y="289"/>
                  </a:cubicBezTo>
                  <a:cubicBezTo>
                    <a:pt x="293" y="285"/>
                    <a:pt x="292" y="280"/>
                    <a:pt x="291" y="275"/>
                  </a:cubicBezTo>
                  <a:cubicBezTo>
                    <a:pt x="291" y="272"/>
                    <a:pt x="290" y="269"/>
                    <a:pt x="289" y="267"/>
                  </a:cubicBezTo>
                  <a:cubicBezTo>
                    <a:pt x="289" y="265"/>
                    <a:pt x="288" y="264"/>
                    <a:pt x="288" y="262"/>
                  </a:cubicBezTo>
                  <a:cubicBezTo>
                    <a:pt x="287" y="260"/>
                    <a:pt x="286" y="258"/>
                    <a:pt x="286" y="256"/>
                  </a:cubicBezTo>
                  <a:cubicBezTo>
                    <a:pt x="286" y="255"/>
                    <a:pt x="286" y="255"/>
                    <a:pt x="286" y="255"/>
                  </a:cubicBezTo>
                  <a:cubicBezTo>
                    <a:pt x="285" y="254"/>
                    <a:pt x="285" y="253"/>
                    <a:pt x="285" y="252"/>
                  </a:cubicBezTo>
                  <a:cubicBezTo>
                    <a:pt x="284" y="251"/>
                    <a:pt x="284" y="250"/>
                    <a:pt x="283" y="250"/>
                  </a:cubicBezTo>
                  <a:cubicBezTo>
                    <a:pt x="283" y="250"/>
                    <a:pt x="283" y="249"/>
                    <a:pt x="283" y="249"/>
                  </a:cubicBezTo>
                  <a:cubicBezTo>
                    <a:pt x="282" y="248"/>
                    <a:pt x="282" y="245"/>
                    <a:pt x="283" y="244"/>
                  </a:cubicBezTo>
                  <a:cubicBezTo>
                    <a:pt x="283" y="242"/>
                    <a:pt x="284" y="241"/>
                    <a:pt x="285" y="239"/>
                  </a:cubicBezTo>
                  <a:cubicBezTo>
                    <a:pt x="286" y="237"/>
                    <a:pt x="287" y="235"/>
                    <a:pt x="287" y="232"/>
                  </a:cubicBezTo>
                  <a:cubicBezTo>
                    <a:pt x="287" y="229"/>
                    <a:pt x="287" y="226"/>
                    <a:pt x="286" y="225"/>
                  </a:cubicBezTo>
                  <a:cubicBezTo>
                    <a:pt x="285" y="224"/>
                    <a:pt x="284" y="223"/>
                    <a:pt x="284" y="222"/>
                  </a:cubicBezTo>
                  <a:cubicBezTo>
                    <a:pt x="283" y="222"/>
                    <a:pt x="283" y="222"/>
                    <a:pt x="283" y="222"/>
                  </a:cubicBezTo>
                  <a:cubicBezTo>
                    <a:pt x="282" y="221"/>
                    <a:pt x="282" y="221"/>
                    <a:pt x="282" y="220"/>
                  </a:cubicBezTo>
                  <a:cubicBezTo>
                    <a:pt x="282" y="220"/>
                    <a:pt x="282" y="220"/>
                    <a:pt x="282" y="219"/>
                  </a:cubicBezTo>
                  <a:cubicBezTo>
                    <a:pt x="282" y="216"/>
                    <a:pt x="283" y="213"/>
                    <a:pt x="285" y="210"/>
                  </a:cubicBezTo>
                  <a:cubicBezTo>
                    <a:pt x="285" y="210"/>
                    <a:pt x="286" y="209"/>
                    <a:pt x="286" y="209"/>
                  </a:cubicBezTo>
                  <a:cubicBezTo>
                    <a:pt x="288" y="206"/>
                    <a:pt x="290" y="203"/>
                    <a:pt x="290" y="200"/>
                  </a:cubicBezTo>
                  <a:cubicBezTo>
                    <a:pt x="290" y="196"/>
                    <a:pt x="287" y="193"/>
                    <a:pt x="285" y="191"/>
                  </a:cubicBezTo>
                  <a:cubicBezTo>
                    <a:pt x="284" y="190"/>
                    <a:pt x="283" y="189"/>
                    <a:pt x="282" y="189"/>
                  </a:cubicBezTo>
                  <a:cubicBezTo>
                    <a:pt x="282" y="188"/>
                    <a:pt x="281" y="187"/>
                    <a:pt x="281" y="186"/>
                  </a:cubicBezTo>
                  <a:cubicBezTo>
                    <a:pt x="280" y="185"/>
                    <a:pt x="279" y="184"/>
                    <a:pt x="278" y="183"/>
                  </a:cubicBezTo>
                  <a:cubicBezTo>
                    <a:pt x="277" y="181"/>
                    <a:pt x="275" y="181"/>
                    <a:pt x="274" y="181"/>
                  </a:cubicBezTo>
                  <a:cubicBezTo>
                    <a:pt x="273" y="180"/>
                    <a:pt x="273" y="180"/>
                    <a:pt x="272" y="180"/>
                  </a:cubicBezTo>
                  <a:cubicBezTo>
                    <a:pt x="271" y="180"/>
                    <a:pt x="271" y="178"/>
                    <a:pt x="270" y="176"/>
                  </a:cubicBezTo>
                  <a:cubicBezTo>
                    <a:pt x="270" y="176"/>
                    <a:pt x="270" y="175"/>
                    <a:pt x="270" y="174"/>
                  </a:cubicBezTo>
                  <a:cubicBezTo>
                    <a:pt x="270" y="172"/>
                    <a:pt x="270" y="171"/>
                    <a:pt x="270" y="169"/>
                  </a:cubicBezTo>
                  <a:cubicBezTo>
                    <a:pt x="269" y="167"/>
                    <a:pt x="269" y="166"/>
                    <a:pt x="269" y="164"/>
                  </a:cubicBezTo>
                  <a:cubicBezTo>
                    <a:pt x="269" y="161"/>
                    <a:pt x="270" y="158"/>
                    <a:pt x="272" y="155"/>
                  </a:cubicBezTo>
                  <a:cubicBezTo>
                    <a:pt x="274" y="153"/>
                    <a:pt x="274" y="150"/>
                    <a:pt x="275" y="147"/>
                  </a:cubicBezTo>
                  <a:cubicBezTo>
                    <a:pt x="276" y="145"/>
                    <a:pt x="276" y="145"/>
                    <a:pt x="276" y="145"/>
                  </a:cubicBezTo>
                  <a:cubicBezTo>
                    <a:pt x="276" y="143"/>
                    <a:pt x="277" y="141"/>
                    <a:pt x="277" y="140"/>
                  </a:cubicBezTo>
                  <a:cubicBezTo>
                    <a:pt x="278" y="138"/>
                    <a:pt x="278" y="137"/>
                    <a:pt x="279" y="135"/>
                  </a:cubicBezTo>
                  <a:cubicBezTo>
                    <a:pt x="279" y="134"/>
                    <a:pt x="279" y="134"/>
                    <a:pt x="279" y="134"/>
                  </a:cubicBezTo>
                  <a:cubicBezTo>
                    <a:pt x="280" y="133"/>
                    <a:pt x="280" y="132"/>
                    <a:pt x="280" y="130"/>
                  </a:cubicBezTo>
                  <a:cubicBezTo>
                    <a:pt x="281" y="129"/>
                    <a:pt x="281" y="128"/>
                    <a:pt x="281" y="127"/>
                  </a:cubicBezTo>
                  <a:cubicBezTo>
                    <a:pt x="282" y="125"/>
                    <a:pt x="282" y="125"/>
                    <a:pt x="282" y="125"/>
                  </a:cubicBezTo>
                  <a:cubicBezTo>
                    <a:pt x="244" y="94"/>
                    <a:pt x="244" y="94"/>
                    <a:pt x="244" y="94"/>
                  </a:cubicBezTo>
                  <a:cubicBezTo>
                    <a:pt x="244" y="94"/>
                    <a:pt x="243" y="94"/>
                    <a:pt x="243" y="94"/>
                  </a:cubicBezTo>
                  <a:cubicBezTo>
                    <a:pt x="242" y="93"/>
                    <a:pt x="241" y="93"/>
                    <a:pt x="240" y="92"/>
                  </a:cubicBezTo>
                  <a:cubicBezTo>
                    <a:pt x="240" y="91"/>
                    <a:pt x="240" y="90"/>
                    <a:pt x="240" y="89"/>
                  </a:cubicBezTo>
                  <a:cubicBezTo>
                    <a:pt x="240" y="89"/>
                    <a:pt x="240" y="88"/>
                    <a:pt x="239" y="87"/>
                  </a:cubicBezTo>
                  <a:cubicBezTo>
                    <a:pt x="239" y="86"/>
                    <a:pt x="238" y="86"/>
                    <a:pt x="236" y="85"/>
                  </a:cubicBezTo>
                  <a:cubicBezTo>
                    <a:pt x="235" y="85"/>
                    <a:pt x="234" y="84"/>
                    <a:pt x="234" y="83"/>
                  </a:cubicBezTo>
                  <a:cubicBezTo>
                    <a:pt x="233" y="82"/>
                    <a:pt x="234" y="80"/>
                    <a:pt x="235" y="79"/>
                  </a:cubicBezTo>
                  <a:cubicBezTo>
                    <a:pt x="235" y="77"/>
                    <a:pt x="236" y="76"/>
                    <a:pt x="236" y="75"/>
                  </a:cubicBezTo>
                  <a:cubicBezTo>
                    <a:pt x="236" y="72"/>
                    <a:pt x="234" y="69"/>
                    <a:pt x="232" y="66"/>
                  </a:cubicBezTo>
                  <a:cubicBezTo>
                    <a:pt x="230" y="63"/>
                    <a:pt x="226" y="61"/>
                    <a:pt x="223" y="59"/>
                  </a:cubicBezTo>
                  <a:cubicBezTo>
                    <a:pt x="221" y="59"/>
                    <a:pt x="220" y="58"/>
                    <a:pt x="218" y="57"/>
                  </a:cubicBezTo>
                  <a:cubicBezTo>
                    <a:pt x="206" y="49"/>
                    <a:pt x="193" y="41"/>
                    <a:pt x="181" y="34"/>
                  </a:cubicBezTo>
                  <a:cubicBezTo>
                    <a:pt x="181" y="34"/>
                    <a:pt x="181" y="34"/>
                    <a:pt x="181" y="34"/>
                  </a:cubicBezTo>
                  <a:cubicBezTo>
                    <a:pt x="174" y="29"/>
                    <a:pt x="167" y="25"/>
                    <a:pt x="160" y="21"/>
                  </a:cubicBezTo>
                  <a:cubicBezTo>
                    <a:pt x="156" y="18"/>
                    <a:pt x="151" y="16"/>
                    <a:pt x="147" y="13"/>
                  </a:cubicBezTo>
                  <a:cubicBezTo>
                    <a:pt x="141" y="9"/>
                    <a:pt x="135" y="6"/>
                    <a:pt x="129" y="2"/>
                  </a:cubicBezTo>
                  <a:cubicBezTo>
                    <a:pt x="127" y="1"/>
                    <a:pt x="127" y="1"/>
                    <a:pt x="127" y="1"/>
                  </a:cubicBezTo>
                  <a:cubicBezTo>
                    <a:pt x="126" y="3"/>
                    <a:pt x="126" y="3"/>
                    <a:pt x="126" y="3"/>
                  </a:cubicBezTo>
                  <a:cubicBezTo>
                    <a:pt x="126" y="3"/>
                    <a:pt x="126" y="3"/>
                    <a:pt x="126" y="3"/>
                  </a:cubicBezTo>
                  <a:cubicBezTo>
                    <a:pt x="125" y="5"/>
                    <a:pt x="125" y="6"/>
                    <a:pt x="124" y="7"/>
                  </a:cubicBezTo>
                  <a:cubicBezTo>
                    <a:pt x="124" y="7"/>
                    <a:pt x="124" y="8"/>
                    <a:pt x="124" y="8"/>
                  </a:cubicBezTo>
                  <a:cubicBezTo>
                    <a:pt x="122" y="9"/>
                    <a:pt x="122" y="11"/>
                    <a:pt x="122" y="12"/>
                  </a:cubicBezTo>
                  <a:cubicBezTo>
                    <a:pt x="122" y="13"/>
                    <a:pt x="121" y="14"/>
                    <a:pt x="121" y="14"/>
                  </a:cubicBezTo>
                  <a:cubicBezTo>
                    <a:pt x="121" y="15"/>
                    <a:pt x="120" y="15"/>
                    <a:pt x="120" y="15"/>
                  </a:cubicBezTo>
                  <a:cubicBezTo>
                    <a:pt x="119" y="15"/>
                    <a:pt x="117" y="16"/>
                    <a:pt x="116" y="18"/>
                  </a:cubicBezTo>
                  <a:cubicBezTo>
                    <a:pt x="115" y="19"/>
                    <a:pt x="116" y="20"/>
                    <a:pt x="116" y="21"/>
                  </a:cubicBezTo>
                  <a:cubicBezTo>
                    <a:pt x="116" y="21"/>
                    <a:pt x="116" y="21"/>
                    <a:pt x="116" y="21"/>
                  </a:cubicBezTo>
                  <a:cubicBezTo>
                    <a:pt x="116" y="21"/>
                    <a:pt x="116" y="21"/>
                    <a:pt x="116" y="21"/>
                  </a:cubicBezTo>
                  <a:cubicBezTo>
                    <a:pt x="116" y="21"/>
                    <a:pt x="116" y="21"/>
                    <a:pt x="116" y="21"/>
                  </a:cubicBezTo>
                  <a:cubicBezTo>
                    <a:pt x="115" y="22"/>
                    <a:pt x="115" y="22"/>
                    <a:pt x="115" y="23"/>
                  </a:cubicBezTo>
                  <a:cubicBezTo>
                    <a:pt x="115" y="23"/>
                    <a:pt x="114" y="23"/>
                    <a:pt x="114" y="23"/>
                  </a:cubicBezTo>
                  <a:cubicBezTo>
                    <a:pt x="114" y="24"/>
                    <a:pt x="113" y="24"/>
                    <a:pt x="113" y="25"/>
                  </a:cubicBezTo>
                  <a:cubicBezTo>
                    <a:pt x="113" y="25"/>
                    <a:pt x="113" y="26"/>
                    <a:pt x="113" y="27"/>
                  </a:cubicBezTo>
                  <a:cubicBezTo>
                    <a:pt x="112" y="27"/>
                    <a:pt x="111" y="27"/>
                    <a:pt x="110" y="28"/>
                  </a:cubicBezTo>
                  <a:cubicBezTo>
                    <a:pt x="110" y="29"/>
                    <a:pt x="110" y="30"/>
                    <a:pt x="110" y="31"/>
                  </a:cubicBezTo>
                  <a:cubicBezTo>
                    <a:pt x="109" y="31"/>
                    <a:pt x="109" y="32"/>
                    <a:pt x="109" y="32"/>
                  </a:cubicBezTo>
                  <a:cubicBezTo>
                    <a:pt x="109" y="32"/>
                    <a:pt x="109" y="32"/>
                    <a:pt x="109" y="32"/>
                  </a:cubicBezTo>
                  <a:cubicBezTo>
                    <a:pt x="109" y="32"/>
                    <a:pt x="109" y="32"/>
                    <a:pt x="108" y="32"/>
                  </a:cubicBezTo>
                  <a:cubicBezTo>
                    <a:pt x="107" y="32"/>
                    <a:pt x="107" y="32"/>
                    <a:pt x="106" y="32"/>
                  </a:cubicBezTo>
                  <a:cubicBezTo>
                    <a:pt x="104" y="34"/>
                    <a:pt x="104" y="36"/>
                    <a:pt x="104" y="37"/>
                  </a:cubicBezTo>
                  <a:cubicBezTo>
                    <a:pt x="105" y="40"/>
                    <a:pt x="110" y="41"/>
                    <a:pt x="113" y="42"/>
                  </a:cubicBezTo>
                  <a:cubicBezTo>
                    <a:pt x="113" y="42"/>
                    <a:pt x="114" y="42"/>
                    <a:pt x="114" y="42"/>
                  </a:cubicBezTo>
                  <a:cubicBezTo>
                    <a:pt x="116" y="42"/>
                    <a:pt x="117" y="42"/>
                    <a:pt x="119" y="41"/>
                  </a:cubicBezTo>
                  <a:cubicBezTo>
                    <a:pt x="120" y="41"/>
                    <a:pt x="120" y="41"/>
                    <a:pt x="121" y="40"/>
                  </a:cubicBezTo>
                  <a:cubicBezTo>
                    <a:pt x="121" y="42"/>
                    <a:pt x="120" y="43"/>
                    <a:pt x="117" y="45"/>
                  </a:cubicBezTo>
                  <a:cubicBezTo>
                    <a:pt x="117" y="45"/>
                    <a:pt x="116" y="45"/>
                    <a:pt x="116" y="45"/>
                  </a:cubicBezTo>
                  <a:cubicBezTo>
                    <a:pt x="115" y="46"/>
                    <a:pt x="114" y="46"/>
                    <a:pt x="114" y="46"/>
                  </a:cubicBezTo>
                  <a:cubicBezTo>
                    <a:pt x="113" y="47"/>
                    <a:pt x="112" y="48"/>
                    <a:pt x="112" y="48"/>
                  </a:cubicBezTo>
                  <a:cubicBezTo>
                    <a:pt x="111" y="49"/>
                    <a:pt x="111" y="49"/>
                    <a:pt x="111" y="49"/>
                  </a:cubicBezTo>
                  <a:cubicBezTo>
                    <a:pt x="110" y="50"/>
                    <a:pt x="109" y="50"/>
                    <a:pt x="108" y="50"/>
                  </a:cubicBezTo>
                  <a:cubicBezTo>
                    <a:pt x="108" y="50"/>
                    <a:pt x="108" y="50"/>
                    <a:pt x="108" y="50"/>
                  </a:cubicBezTo>
                  <a:cubicBezTo>
                    <a:pt x="107" y="50"/>
                    <a:pt x="107" y="50"/>
                    <a:pt x="107" y="49"/>
                  </a:cubicBezTo>
                  <a:cubicBezTo>
                    <a:pt x="107" y="49"/>
                    <a:pt x="106" y="48"/>
                    <a:pt x="105" y="47"/>
                  </a:cubicBezTo>
                  <a:cubicBezTo>
                    <a:pt x="104" y="46"/>
                    <a:pt x="103" y="45"/>
                    <a:pt x="101" y="45"/>
                  </a:cubicBezTo>
                  <a:cubicBezTo>
                    <a:pt x="99" y="45"/>
                    <a:pt x="98" y="47"/>
                    <a:pt x="97" y="48"/>
                  </a:cubicBezTo>
                  <a:cubicBezTo>
                    <a:pt x="96" y="49"/>
                    <a:pt x="95" y="49"/>
                    <a:pt x="95" y="49"/>
                  </a:cubicBezTo>
                  <a:cubicBezTo>
                    <a:pt x="95" y="49"/>
                    <a:pt x="93" y="49"/>
                    <a:pt x="93" y="49"/>
                  </a:cubicBezTo>
                  <a:cubicBezTo>
                    <a:pt x="92" y="49"/>
                    <a:pt x="91" y="48"/>
                    <a:pt x="91" y="48"/>
                  </a:cubicBezTo>
                  <a:cubicBezTo>
                    <a:pt x="91" y="48"/>
                    <a:pt x="90" y="48"/>
                    <a:pt x="90" y="48"/>
                  </a:cubicBezTo>
                  <a:cubicBezTo>
                    <a:pt x="89" y="48"/>
                    <a:pt x="88" y="48"/>
                    <a:pt x="88" y="47"/>
                  </a:cubicBezTo>
                  <a:cubicBezTo>
                    <a:pt x="86" y="46"/>
                    <a:pt x="86" y="46"/>
                    <a:pt x="86" y="46"/>
                  </a:cubicBezTo>
                  <a:cubicBezTo>
                    <a:pt x="85" y="47"/>
                    <a:pt x="85" y="47"/>
                    <a:pt x="85" y="47"/>
                  </a:cubicBezTo>
                  <a:cubicBezTo>
                    <a:pt x="85" y="47"/>
                    <a:pt x="84" y="48"/>
                    <a:pt x="84" y="48"/>
                  </a:cubicBezTo>
                  <a:cubicBezTo>
                    <a:pt x="84" y="47"/>
                    <a:pt x="84" y="47"/>
                    <a:pt x="84" y="47"/>
                  </a:cubicBezTo>
                  <a:cubicBezTo>
                    <a:pt x="84" y="45"/>
                    <a:pt x="84" y="43"/>
                    <a:pt x="82" y="42"/>
                  </a:cubicBezTo>
                  <a:cubicBezTo>
                    <a:pt x="82" y="41"/>
                    <a:pt x="81" y="41"/>
                    <a:pt x="80" y="41"/>
                  </a:cubicBezTo>
                  <a:cubicBezTo>
                    <a:pt x="77" y="41"/>
                    <a:pt x="75" y="44"/>
                    <a:pt x="73" y="46"/>
                  </a:cubicBezTo>
                  <a:cubicBezTo>
                    <a:pt x="73" y="46"/>
                    <a:pt x="73" y="46"/>
                    <a:pt x="73" y="46"/>
                  </a:cubicBezTo>
                  <a:cubicBezTo>
                    <a:pt x="72" y="47"/>
                    <a:pt x="72" y="47"/>
                    <a:pt x="71" y="48"/>
                  </a:cubicBezTo>
                  <a:cubicBezTo>
                    <a:pt x="71" y="48"/>
                    <a:pt x="70" y="48"/>
                    <a:pt x="70" y="49"/>
                  </a:cubicBezTo>
                  <a:cubicBezTo>
                    <a:pt x="70" y="49"/>
                    <a:pt x="69" y="49"/>
                    <a:pt x="69" y="50"/>
                  </a:cubicBezTo>
                  <a:cubicBezTo>
                    <a:pt x="68" y="50"/>
                    <a:pt x="67" y="51"/>
                    <a:pt x="67" y="51"/>
                  </a:cubicBezTo>
                  <a:cubicBezTo>
                    <a:pt x="66" y="52"/>
                    <a:pt x="66" y="53"/>
                    <a:pt x="66" y="53"/>
                  </a:cubicBezTo>
                  <a:cubicBezTo>
                    <a:pt x="65" y="53"/>
                    <a:pt x="65" y="52"/>
                    <a:pt x="65" y="52"/>
                  </a:cubicBezTo>
                  <a:cubicBezTo>
                    <a:pt x="65" y="51"/>
                    <a:pt x="65" y="50"/>
                    <a:pt x="65" y="50"/>
                  </a:cubicBezTo>
                  <a:cubicBezTo>
                    <a:pt x="65" y="48"/>
                    <a:pt x="66" y="46"/>
                    <a:pt x="64" y="45"/>
                  </a:cubicBezTo>
                  <a:cubicBezTo>
                    <a:pt x="64" y="44"/>
                    <a:pt x="63" y="44"/>
                    <a:pt x="62" y="43"/>
                  </a:cubicBezTo>
                  <a:cubicBezTo>
                    <a:pt x="63" y="43"/>
                    <a:pt x="63" y="42"/>
                    <a:pt x="63" y="42"/>
                  </a:cubicBezTo>
                  <a:cubicBezTo>
                    <a:pt x="63" y="40"/>
                    <a:pt x="64" y="39"/>
                    <a:pt x="64" y="37"/>
                  </a:cubicBezTo>
                  <a:cubicBezTo>
                    <a:pt x="63" y="36"/>
                    <a:pt x="63" y="35"/>
                    <a:pt x="62" y="34"/>
                  </a:cubicBezTo>
                  <a:cubicBezTo>
                    <a:pt x="62" y="34"/>
                    <a:pt x="62" y="34"/>
                    <a:pt x="62" y="34"/>
                  </a:cubicBezTo>
                  <a:cubicBezTo>
                    <a:pt x="62" y="34"/>
                    <a:pt x="62" y="33"/>
                    <a:pt x="62" y="33"/>
                  </a:cubicBezTo>
                  <a:cubicBezTo>
                    <a:pt x="62" y="33"/>
                    <a:pt x="62" y="32"/>
                    <a:pt x="63" y="31"/>
                  </a:cubicBezTo>
                  <a:cubicBezTo>
                    <a:pt x="63" y="30"/>
                    <a:pt x="63" y="30"/>
                    <a:pt x="63" y="29"/>
                  </a:cubicBezTo>
                  <a:cubicBezTo>
                    <a:pt x="63" y="27"/>
                    <a:pt x="63" y="26"/>
                    <a:pt x="64" y="25"/>
                  </a:cubicBezTo>
                  <a:cubicBezTo>
                    <a:pt x="65" y="24"/>
                    <a:pt x="65" y="24"/>
                    <a:pt x="65" y="24"/>
                  </a:cubicBezTo>
                  <a:cubicBezTo>
                    <a:pt x="66" y="22"/>
                    <a:pt x="66" y="21"/>
                    <a:pt x="66" y="18"/>
                  </a:cubicBezTo>
                  <a:cubicBezTo>
                    <a:pt x="66" y="16"/>
                    <a:pt x="67" y="15"/>
                    <a:pt x="67" y="13"/>
                  </a:cubicBezTo>
                  <a:cubicBezTo>
                    <a:pt x="68" y="10"/>
                    <a:pt x="69" y="7"/>
                    <a:pt x="68" y="4"/>
                  </a:cubicBezTo>
                  <a:cubicBezTo>
                    <a:pt x="68" y="3"/>
                    <a:pt x="68" y="3"/>
                    <a:pt x="68" y="2"/>
                  </a:cubicBezTo>
                  <a:cubicBezTo>
                    <a:pt x="68" y="1"/>
                    <a:pt x="68" y="1"/>
                    <a:pt x="68" y="1"/>
                  </a:cubicBezTo>
                  <a:cubicBezTo>
                    <a:pt x="66" y="1"/>
                    <a:pt x="66" y="1"/>
                    <a:pt x="66" y="1"/>
                  </a:cubicBezTo>
                  <a:cubicBezTo>
                    <a:pt x="66" y="1"/>
                    <a:pt x="65" y="1"/>
                    <a:pt x="65" y="1"/>
                  </a:cubicBezTo>
                  <a:cubicBezTo>
                    <a:pt x="64" y="1"/>
                    <a:pt x="63" y="1"/>
                    <a:pt x="63" y="1"/>
                  </a:cubicBezTo>
                  <a:cubicBezTo>
                    <a:pt x="62" y="0"/>
                    <a:pt x="62" y="0"/>
                    <a:pt x="61" y="0"/>
                  </a:cubicBezTo>
                  <a:cubicBezTo>
                    <a:pt x="60" y="0"/>
                    <a:pt x="59" y="0"/>
                    <a:pt x="58" y="0"/>
                  </a:cubicBezTo>
                  <a:cubicBezTo>
                    <a:pt x="56" y="0"/>
                    <a:pt x="54" y="0"/>
                    <a:pt x="52" y="0"/>
                  </a:cubicBezTo>
                  <a:cubicBezTo>
                    <a:pt x="51" y="1"/>
                    <a:pt x="51" y="1"/>
                    <a:pt x="51" y="1"/>
                  </a:cubicBezTo>
                  <a:cubicBezTo>
                    <a:pt x="50" y="1"/>
                    <a:pt x="48" y="1"/>
                    <a:pt x="47" y="1"/>
                  </a:cubicBezTo>
                  <a:cubicBezTo>
                    <a:pt x="44" y="1"/>
                    <a:pt x="41" y="1"/>
                    <a:pt x="38" y="1"/>
                  </a:cubicBezTo>
                  <a:cubicBezTo>
                    <a:pt x="37" y="1"/>
                    <a:pt x="37" y="1"/>
                    <a:pt x="37" y="1"/>
                  </a:cubicBezTo>
                  <a:cubicBezTo>
                    <a:pt x="35" y="1"/>
                    <a:pt x="34" y="2"/>
                    <a:pt x="32" y="3"/>
                  </a:cubicBezTo>
                  <a:cubicBezTo>
                    <a:pt x="32" y="3"/>
                    <a:pt x="31" y="4"/>
                    <a:pt x="30" y="4"/>
                  </a:cubicBezTo>
                  <a:cubicBezTo>
                    <a:pt x="29" y="4"/>
                    <a:pt x="29" y="4"/>
                    <a:pt x="29" y="4"/>
                  </a:cubicBezTo>
                  <a:cubicBezTo>
                    <a:pt x="27" y="5"/>
                    <a:pt x="27" y="5"/>
                    <a:pt x="27" y="5"/>
                  </a:cubicBezTo>
                  <a:cubicBezTo>
                    <a:pt x="27" y="7"/>
                    <a:pt x="27" y="7"/>
                    <a:pt x="27" y="7"/>
                  </a:cubicBezTo>
                  <a:cubicBezTo>
                    <a:pt x="27" y="7"/>
                    <a:pt x="27" y="7"/>
                    <a:pt x="27" y="7"/>
                  </a:cubicBezTo>
                  <a:cubicBezTo>
                    <a:pt x="28" y="8"/>
                    <a:pt x="28" y="9"/>
                    <a:pt x="28" y="10"/>
                  </a:cubicBezTo>
                  <a:cubicBezTo>
                    <a:pt x="29" y="11"/>
                    <a:pt x="30" y="12"/>
                    <a:pt x="31" y="12"/>
                  </a:cubicBezTo>
                  <a:cubicBezTo>
                    <a:pt x="31" y="13"/>
                    <a:pt x="32" y="13"/>
                    <a:pt x="33" y="14"/>
                  </a:cubicBezTo>
                  <a:cubicBezTo>
                    <a:pt x="35" y="17"/>
                    <a:pt x="36" y="22"/>
                    <a:pt x="36" y="25"/>
                  </a:cubicBezTo>
                  <a:cubicBezTo>
                    <a:pt x="37" y="27"/>
                    <a:pt x="37" y="27"/>
                    <a:pt x="37" y="27"/>
                  </a:cubicBezTo>
                  <a:cubicBezTo>
                    <a:pt x="37" y="33"/>
                    <a:pt x="39" y="45"/>
                    <a:pt x="34" y="47"/>
                  </a:cubicBezTo>
                  <a:cubicBezTo>
                    <a:pt x="33" y="47"/>
                    <a:pt x="33" y="47"/>
                    <a:pt x="33" y="47"/>
                  </a:cubicBezTo>
                  <a:cubicBezTo>
                    <a:pt x="32" y="47"/>
                    <a:pt x="32" y="47"/>
                    <a:pt x="31" y="46"/>
                  </a:cubicBezTo>
                  <a:cubicBezTo>
                    <a:pt x="31" y="46"/>
                    <a:pt x="30" y="46"/>
                    <a:pt x="30" y="46"/>
                  </a:cubicBezTo>
                  <a:cubicBezTo>
                    <a:pt x="29" y="46"/>
                    <a:pt x="29" y="46"/>
                    <a:pt x="29" y="46"/>
                  </a:cubicBezTo>
                  <a:cubicBezTo>
                    <a:pt x="29" y="46"/>
                    <a:pt x="29" y="46"/>
                    <a:pt x="29" y="46"/>
                  </a:cubicBezTo>
                  <a:cubicBezTo>
                    <a:pt x="29" y="46"/>
                    <a:pt x="29" y="46"/>
                    <a:pt x="29" y="46"/>
                  </a:cubicBezTo>
                  <a:cubicBezTo>
                    <a:pt x="29" y="47"/>
                    <a:pt x="29" y="47"/>
                    <a:pt x="29" y="47"/>
                  </a:cubicBezTo>
                  <a:cubicBezTo>
                    <a:pt x="28" y="47"/>
                    <a:pt x="28" y="47"/>
                    <a:pt x="28" y="47"/>
                  </a:cubicBezTo>
                  <a:cubicBezTo>
                    <a:pt x="28" y="47"/>
                    <a:pt x="28" y="47"/>
                    <a:pt x="28" y="47"/>
                  </a:cubicBezTo>
                  <a:cubicBezTo>
                    <a:pt x="27" y="48"/>
                    <a:pt x="27" y="50"/>
                    <a:pt x="27" y="51"/>
                  </a:cubicBezTo>
                  <a:cubicBezTo>
                    <a:pt x="27" y="52"/>
                    <a:pt x="27" y="53"/>
                    <a:pt x="27" y="53"/>
                  </a:cubicBezTo>
                  <a:cubicBezTo>
                    <a:pt x="27" y="54"/>
                    <a:pt x="27" y="55"/>
                    <a:pt x="26" y="56"/>
                  </a:cubicBezTo>
                  <a:cubicBezTo>
                    <a:pt x="26" y="59"/>
                    <a:pt x="25" y="62"/>
                    <a:pt x="27" y="64"/>
                  </a:cubicBezTo>
                  <a:cubicBezTo>
                    <a:pt x="28" y="65"/>
                    <a:pt x="29" y="65"/>
                    <a:pt x="30" y="65"/>
                  </a:cubicBezTo>
                  <a:cubicBezTo>
                    <a:pt x="31" y="65"/>
                    <a:pt x="31" y="65"/>
                    <a:pt x="32" y="65"/>
                  </a:cubicBezTo>
                  <a:cubicBezTo>
                    <a:pt x="33" y="66"/>
                    <a:pt x="35" y="68"/>
                    <a:pt x="35" y="69"/>
                  </a:cubicBezTo>
                  <a:cubicBezTo>
                    <a:pt x="38" y="72"/>
                    <a:pt x="36" y="74"/>
                    <a:pt x="33" y="78"/>
                  </a:cubicBezTo>
                  <a:cubicBezTo>
                    <a:pt x="31" y="78"/>
                    <a:pt x="31" y="78"/>
                    <a:pt x="31" y="78"/>
                  </a:cubicBezTo>
                  <a:cubicBezTo>
                    <a:pt x="29" y="80"/>
                    <a:pt x="27" y="82"/>
                    <a:pt x="26" y="85"/>
                  </a:cubicBezTo>
                  <a:cubicBezTo>
                    <a:pt x="25" y="88"/>
                    <a:pt x="23" y="91"/>
                    <a:pt x="22" y="94"/>
                  </a:cubicBezTo>
                  <a:cubicBezTo>
                    <a:pt x="20" y="96"/>
                    <a:pt x="19" y="98"/>
                    <a:pt x="18" y="101"/>
                  </a:cubicBezTo>
                  <a:cubicBezTo>
                    <a:pt x="18" y="101"/>
                    <a:pt x="18" y="102"/>
                    <a:pt x="18" y="103"/>
                  </a:cubicBezTo>
                  <a:cubicBezTo>
                    <a:pt x="17" y="104"/>
                    <a:pt x="17" y="106"/>
                    <a:pt x="16" y="107"/>
                  </a:cubicBezTo>
                  <a:cubicBezTo>
                    <a:pt x="15" y="107"/>
                    <a:pt x="14" y="108"/>
                    <a:pt x="13" y="109"/>
                  </a:cubicBezTo>
                  <a:cubicBezTo>
                    <a:pt x="13" y="110"/>
                    <a:pt x="12" y="110"/>
                    <a:pt x="11" y="111"/>
                  </a:cubicBezTo>
                  <a:cubicBezTo>
                    <a:pt x="11" y="111"/>
                    <a:pt x="10" y="111"/>
                    <a:pt x="10" y="112"/>
                  </a:cubicBezTo>
                  <a:cubicBezTo>
                    <a:pt x="10" y="112"/>
                    <a:pt x="9" y="112"/>
                    <a:pt x="9" y="112"/>
                  </a:cubicBezTo>
                  <a:cubicBezTo>
                    <a:pt x="8" y="112"/>
                    <a:pt x="8" y="113"/>
                    <a:pt x="7" y="113"/>
                  </a:cubicBezTo>
                  <a:cubicBezTo>
                    <a:pt x="7" y="113"/>
                    <a:pt x="7" y="113"/>
                    <a:pt x="7" y="114"/>
                  </a:cubicBezTo>
                  <a:cubicBezTo>
                    <a:pt x="6" y="115"/>
                    <a:pt x="4" y="115"/>
                    <a:pt x="3" y="115"/>
                  </a:cubicBezTo>
                  <a:cubicBezTo>
                    <a:pt x="0" y="115"/>
                    <a:pt x="0" y="115"/>
                    <a:pt x="0" y="115"/>
                  </a:cubicBezTo>
                  <a:cubicBezTo>
                    <a:pt x="0" y="117"/>
                    <a:pt x="0" y="117"/>
                    <a:pt x="0" y="117"/>
                  </a:cubicBezTo>
                  <a:cubicBezTo>
                    <a:pt x="0" y="118"/>
                    <a:pt x="0" y="119"/>
                    <a:pt x="0" y="120"/>
                  </a:cubicBezTo>
                  <a:cubicBezTo>
                    <a:pt x="0" y="124"/>
                    <a:pt x="0" y="127"/>
                    <a:pt x="2" y="132"/>
                  </a:cubicBezTo>
                  <a:cubicBezTo>
                    <a:pt x="3" y="135"/>
                    <a:pt x="4" y="138"/>
                    <a:pt x="4" y="142"/>
                  </a:cubicBezTo>
                  <a:cubicBezTo>
                    <a:pt x="4" y="145"/>
                    <a:pt x="4" y="148"/>
                    <a:pt x="5" y="151"/>
                  </a:cubicBezTo>
                  <a:cubicBezTo>
                    <a:pt x="5" y="152"/>
                    <a:pt x="5" y="152"/>
                    <a:pt x="6" y="153"/>
                  </a:cubicBezTo>
                  <a:cubicBezTo>
                    <a:pt x="8" y="159"/>
                    <a:pt x="9" y="163"/>
                    <a:pt x="4" y="165"/>
                  </a:cubicBezTo>
                  <a:cubicBezTo>
                    <a:pt x="3" y="165"/>
                    <a:pt x="3" y="165"/>
                    <a:pt x="3" y="165"/>
                  </a:cubicBezTo>
                  <a:cubicBezTo>
                    <a:pt x="3" y="166"/>
                    <a:pt x="3" y="166"/>
                    <a:pt x="3" y="166"/>
                  </a:cubicBezTo>
                  <a:cubicBezTo>
                    <a:pt x="2" y="174"/>
                    <a:pt x="5" y="182"/>
                    <a:pt x="13" y="185"/>
                  </a:cubicBezTo>
                  <a:cubicBezTo>
                    <a:pt x="21" y="188"/>
                    <a:pt x="24" y="194"/>
                    <a:pt x="25" y="202"/>
                  </a:cubicBezTo>
                  <a:cubicBezTo>
                    <a:pt x="25" y="204"/>
                    <a:pt x="26" y="205"/>
                    <a:pt x="26" y="206"/>
                  </a:cubicBezTo>
                  <a:cubicBezTo>
                    <a:pt x="27" y="206"/>
                    <a:pt x="27" y="207"/>
                    <a:pt x="27" y="208"/>
                  </a:cubicBezTo>
                  <a:cubicBezTo>
                    <a:pt x="28" y="209"/>
                    <a:pt x="27" y="210"/>
                    <a:pt x="27" y="211"/>
                  </a:cubicBezTo>
                  <a:cubicBezTo>
                    <a:pt x="27" y="212"/>
                    <a:pt x="27" y="214"/>
                    <a:pt x="27" y="215"/>
                  </a:cubicBezTo>
                  <a:cubicBezTo>
                    <a:pt x="28" y="217"/>
                    <a:pt x="28" y="218"/>
                    <a:pt x="29" y="220"/>
                  </a:cubicBezTo>
                  <a:cubicBezTo>
                    <a:pt x="29" y="220"/>
                    <a:pt x="29" y="220"/>
                    <a:pt x="30" y="221"/>
                  </a:cubicBezTo>
                  <a:cubicBezTo>
                    <a:pt x="31" y="224"/>
                    <a:pt x="32" y="226"/>
                    <a:pt x="33" y="228"/>
                  </a:cubicBezTo>
                  <a:cubicBezTo>
                    <a:pt x="34" y="233"/>
                    <a:pt x="36" y="238"/>
                    <a:pt x="39" y="242"/>
                  </a:cubicBezTo>
                  <a:cubicBezTo>
                    <a:pt x="41" y="246"/>
                    <a:pt x="43" y="248"/>
                    <a:pt x="43" y="251"/>
                  </a:cubicBezTo>
                  <a:cubicBezTo>
                    <a:pt x="44" y="252"/>
                    <a:pt x="44" y="252"/>
                    <a:pt x="44" y="252"/>
                  </a:cubicBezTo>
                  <a:cubicBezTo>
                    <a:pt x="47" y="252"/>
                    <a:pt x="47" y="252"/>
                    <a:pt x="47" y="252"/>
                  </a:cubicBezTo>
                  <a:cubicBezTo>
                    <a:pt x="50" y="252"/>
                    <a:pt x="52" y="252"/>
                    <a:pt x="53" y="254"/>
                  </a:cubicBezTo>
                  <a:cubicBezTo>
                    <a:pt x="55" y="255"/>
                    <a:pt x="56" y="256"/>
                    <a:pt x="56" y="257"/>
                  </a:cubicBezTo>
                  <a:cubicBezTo>
                    <a:pt x="57" y="259"/>
                    <a:pt x="58" y="261"/>
                    <a:pt x="60" y="262"/>
                  </a:cubicBezTo>
                  <a:cubicBezTo>
                    <a:pt x="62" y="263"/>
                    <a:pt x="64" y="264"/>
                    <a:pt x="65" y="264"/>
                  </a:cubicBezTo>
                  <a:cubicBezTo>
                    <a:pt x="67" y="264"/>
                    <a:pt x="68" y="265"/>
                    <a:pt x="69" y="265"/>
                  </a:cubicBezTo>
                  <a:cubicBezTo>
                    <a:pt x="69" y="265"/>
                    <a:pt x="69" y="265"/>
                    <a:pt x="69" y="265"/>
                  </a:cubicBezTo>
                  <a:cubicBezTo>
                    <a:pt x="69" y="266"/>
                    <a:pt x="69" y="266"/>
                    <a:pt x="69" y="266"/>
                  </a:cubicBezTo>
                  <a:cubicBezTo>
                    <a:pt x="70" y="267"/>
                    <a:pt x="70" y="267"/>
                    <a:pt x="70" y="267"/>
                  </a:cubicBezTo>
                  <a:cubicBezTo>
                    <a:pt x="70" y="267"/>
                    <a:pt x="71" y="268"/>
                    <a:pt x="72" y="268"/>
                  </a:cubicBezTo>
                  <a:cubicBezTo>
                    <a:pt x="72" y="268"/>
                    <a:pt x="72" y="268"/>
                    <a:pt x="73" y="268"/>
                  </a:cubicBezTo>
                  <a:cubicBezTo>
                    <a:pt x="73" y="268"/>
                    <a:pt x="73" y="268"/>
                    <a:pt x="73" y="268"/>
                  </a:cubicBezTo>
                  <a:cubicBezTo>
                    <a:pt x="75" y="268"/>
                    <a:pt x="75" y="268"/>
                    <a:pt x="75" y="268"/>
                  </a:cubicBezTo>
                  <a:cubicBezTo>
                    <a:pt x="76" y="269"/>
                    <a:pt x="77" y="270"/>
                    <a:pt x="78" y="270"/>
                  </a:cubicBezTo>
                  <a:cubicBezTo>
                    <a:pt x="79" y="270"/>
                    <a:pt x="80" y="271"/>
                    <a:pt x="81" y="271"/>
                  </a:cubicBezTo>
                  <a:cubicBezTo>
                    <a:pt x="81" y="271"/>
                    <a:pt x="82" y="271"/>
                    <a:pt x="83" y="271"/>
                  </a:cubicBezTo>
                  <a:cubicBezTo>
                    <a:pt x="84" y="272"/>
                    <a:pt x="85" y="273"/>
                    <a:pt x="86" y="273"/>
                  </a:cubicBezTo>
                  <a:cubicBezTo>
                    <a:pt x="86" y="274"/>
                    <a:pt x="87" y="274"/>
                    <a:pt x="87" y="275"/>
                  </a:cubicBezTo>
                  <a:cubicBezTo>
                    <a:pt x="89" y="276"/>
                    <a:pt x="90" y="276"/>
                    <a:pt x="92" y="276"/>
                  </a:cubicBezTo>
                  <a:cubicBezTo>
                    <a:pt x="94" y="276"/>
                    <a:pt x="96" y="277"/>
                    <a:pt x="97" y="278"/>
                  </a:cubicBezTo>
                  <a:cubicBezTo>
                    <a:pt x="98" y="278"/>
                    <a:pt x="98" y="279"/>
                    <a:pt x="99" y="280"/>
                  </a:cubicBezTo>
                  <a:cubicBezTo>
                    <a:pt x="99" y="280"/>
                    <a:pt x="99" y="281"/>
                    <a:pt x="100" y="282"/>
                  </a:cubicBezTo>
                  <a:cubicBezTo>
                    <a:pt x="101" y="282"/>
                    <a:pt x="102" y="282"/>
                    <a:pt x="103" y="282"/>
                  </a:cubicBezTo>
                  <a:cubicBezTo>
                    <a:pt x="104" y="282"/>
                    <a:pt x="104" y="282"/>
                    <a:pt x="105" y="282"/>
                  </a:cubicBezTo>
                  <a:cubicBezTo>
                    <a:pt x="105" y="282"/>
                    <a:pt x="106" y="282"/>
                    <a:pt x="106" y="282"/>
                  </a:cubicBezTo>
                  <a:cubicBezTo>
                    <a:pt x="107" y="282"/>
                    <a:pt x="107" y="282"/>
                    <a:pt x="107" y="282"/>
                  </a:cubicBezTo>
                  <a:cubicBezTo>
                    <a:pt x="111" y="282"/>
                    <a:pt x="113" y="283"/>
                    <a:pt x="116" y="284"/>
                  </a:cubicBezTo>
                  <a:cubicBezTo>
                    <a:pt x="117" y="285"/>
                    <a:pt x="117" y="285"/>
                    <a:pt x="117" y="285"/>
                  </a:cubicBezTo>
                  <a:cubicBezTo>
                    <a:pt x="119" y="285"/>
                    <a:pt x="121" y="286"/>
                    <a:pt x="123" y="286"/>
                  </a:cubicBezTo>
                  <a:cubicBezTo>
                    <a:pt x="123" y="286"/>
                    <a:pt x="124" y="286"/>
                    <a:pt x="124" y="286"/>
                  </a:cubicBezTo>
                  <a:cubicBezTo>
                    <a:pt x="125" y="286"/>
                    <a:pt x="125" y="285"/>
                    <a:pt x="126" y="284"/>
                  </a:cubicBezTo>
                  <a:cubicBezTo>
                    <a:pt x="127" y="284"/>
                    <a:pt x="127" y="283"/>
                    <a:pt x="129" y="283"/>
                  </a:cubicBezTo>
                  <a:cubicBezTo>
                    <a:pt x="130" y="283"/>
                    <a:pt x="132" y="283"/>
                    <a:pt x="133" y="288"/>
                  </a:cubicBezTo>
                  <a:cubicBezTo>
                    <a:pt x="133" y="289"/>
                    <a:pt x="133" y="289"/>
                    <a:pt x="133" y="289"/>
                  </a:cubicBezTo>
                  <a:cubicBezTo>
                    <a:pt x="134" y="289"/>
                    <a:pt x="134" y="289"/>
                    <a:pt x="134" y="289"/>
                  </a:cubicBezTo>
                  <a:cubicBezTo>
                    <a:pt x="141" y="295"/>
                    <a:pt x="144" y="317"/>
                    <a:pt x="144" y="324"/>
                  </a:cubicBezTo>
                  <a:cubicBezTo>
                    <a:pt x="144" y="325"/>
                    <a:pt x="143" y="326"/>
                    <a:pt x="143" y="327"/>
                  </a:cubicBezTo>
                  <a:cubicBezTo>
                    <a:pt x="142" y="330"/>
                    <a:pt x="141" y="333"/>
                    <a:pt x="142" y="336"/>
                  </a:cubicBezTo>
                  <a:cubicBezTo>
                    <a:pt x="144" y="338"/>
                    <a:pt x="145" y="339"/>
                    <a:pt x="146" y="340"/>
                  </a:cubicBezTo>
                  <a:cubicBezTo>
                    <a:pt x="148" y="342"/>
                    <a:pt x="149" y="344"/>
                    <a:pt x="150" y="346"/>
                  </a:cubicBezTo>
                  <a:cubicBezTo>
                    <a:pt x="150" y="347"/>
                    <a:pt x="150" y="348"/>
                    <a:pt x="151" y="349"/>
                  </a:cubicBezTo>
                  <a:cubicBezTo>
                    <a:pt x="151" y="351"/>
                    <a:pt x="151" y="351"/>
                    <a:pt x="151" y="351"/>
                  </a:cubicBezTo>
                  <a:cubicBezTo>
                    <a:pt x="154" y="351"/>
                    <a:pt x="154" y="351"/>
                    <a:pt x="154" y="351"/>
                  </a:cubicBezTo>
                  <a:cubicBezTo>
                    <a:pt x="155" y="351"/>
                    <a:pt x="157" y="351"/>
                    <a:pt x="158" y="351"/>
                  </a:cubicBezTo>
                  <a:cubicBezTo>
                    <a:pt x="159" y="351"/>
                    <a:pt x="159" y="351"/>
                    <a:pt x="159" y="351"/>
                  </a:cubicBezTo>
                  <a:cubicBezTo>
                    <a:pt x="160" y="351"/>
                    <a:pt x="160" y="351"/>
                    <a:pt x="160" y="351"/>
                  </a:cubicBezTo>
                  <a:cubicBezTo>
                    <a:pt x="162" y="351"/>
                    <a:pt x="164" y="351"/>
                    <a:pt x="165" y="351"/>
                  </a:cubicBezTo>
                  <a:cubicBezTo>
                    <a:pt x="168" y="351"/>
                    <a:pt x="170" y="351"/>
                    <a:pt x="173" y="350"/>
                  </a:cubicBezTo>
                  <a:cubicBezTo>
                    <a:pt x="174" y="349"/>
                    <a:pt x="175" y="348"/>
                    <a:pt x="176" y="348"/>
                  </a:cubicBezTo>
                  <a:cubicBezTo>
                    <a:pt x="178" y="347"/>
                    <a:pt x="179" y="346"/>
                    <a:pt x="180" y="346"/>
                  </a:cubicBezTo>
                  <a:cubicBezTo>
                    <a:pt x="181" y="346"/>
                    <a:pt x="182" y="347"/>
                    <a:pt x="184" y="347"/>
                  </a:cubicBezTo>
                  <a:cubicBezTo>
                    <a:pt x="185" y="348"/>
                    <a:pt x="186" y="350"/>
                    <a:pt x="187" y="351"/>
                  </a:cubicBezTo>
                  <a:cubicBezTo>
                    <a:pt x="189" y="353"/>
                    <a:pt x="190" y="354"/>
                    <a:pt x="194" y="354"/>
                  </a:cubicBezTo>
                  <a:cubicBezTo>
                    <a:pt x="194" y="354"/>
                    <a:pt x="195" y="354"/>
                    <a:pt x="196" y="354"/>
                  </a:cubicBezTo>
                  <a:cubicBezTo>
                    <a:pt x="196" y="354"/>
                    <a:pt x="197" y="353"/>
                    <a:pt x="197" y="353"/>
                  </a:cubicBezTo>
                  <a:cubicBezTo>
                    <a:pt x="197" y="353"/>
                    <a:pt x="197" y="353"/>
                    <a:pt x="197" y="353"/>
                  </a:cubicBezTo>
                  <a:cubicBezTo>
                    <a:pt x="198" y="353"/>
                    <a:pt x="198" y="354"/>
                    <a:pt x="199" y="354"/>
                  </a:cubicBezTo>
                  <a:cubicBezTo>
                    <a:pt x="199" y="354"/>
                    <a:pt x="200" y="355"/>
                    <a:pt x="201" y="355"/>
                  </a:cubicBezTo>
                  <a:cubicBezTo>
                    <a:pt x="201" y="355"/>
                    <a:pt x="201" y="355"/>
                    <a:pt x="202" y="354"/>
                  </a:cubicBezTo>
                  <a:cubicBezTo>
                    <a:pt x="203" y="354"/>
                    <a:pt x="204" y="354"/>
                    <a:pt x="205" y="353"/>
                  </a:cubicBezTo>
                  <a:cubicBezTo>
                    <a:pt x="205" y="352"/>
                    <a:pt x="206" y="352"/>
                    <a:pt x="207" y="351"/>
                  </a:cubicBezTo>
                  <a:cubicBezTo>
                    <a:pt x="208" y="351"/>
                    <a:pt x="209" y="351"/>
                    <a:pt x="211" y="351"/>
                  </a:cubicBezTo>
                  <a:cubicBezTo>
                    <a:pt x="213" y="351"/>
                    <a:pt x="215" y="352"/>
                    <a:pt x="218" y="353"/>
                  </a:cubicBezTo>
                  <a:cubicBezTo>
                    <a:pt x="220" y="354"/>
                    <a:pt x="220" y="354"/>
                    <a:pt x="220" y="354"/>
                  </a:cubicBezTo>
                  <a:cubicBezTo>
                    <a:pt x="222" y="355"/>
                    <a:pt x="223" y="355"/>
                    <a:pt x="225" y="355"/>
                  </a:cubicBezTo>
                  <a:cubicBezTo>
                    <a:pt x="228" y="355"/>
                    <a:pt x="230" y="354"/>
                    <a:pt x="233" y="351"/>
                  </a:cubicBezTo>
                  <a:cubicBezTo>
                    <a:pt x="235" y="350"/>
                    <a:pt x="235" y="348"/>
                    <a:pt x="236" y="347"/>
                  </a:cubicBezTo>
                  <a:cubicBezTo>
                    <a:pt x="237" y="345"/>
                    <a:pt x="238" y="343"/>
                    <a:pt x="240" y="342"/>
                  </a:cubicBezTo>
                  <a:cubicBezTo>
                    <a:pt x="242" y="341"/>
                    <a:pt x="243" y="340"/>
                    <a:pt x="244" y="340"/>
                  </a:cubicBezTo>
                  <a:cubicBezTo>
                    <a:pt x="246" y="340"/>
                    <a:pt x="247" y="341"/>
                    <a:pt x="249" y="342"/>
                  </a:cubicBezTo>
                  <a:cubicBezTo>
                    <a:pt x="250" y="343"/>
                    <a:pt x="251" y="343"/>
                    <a:pt x="252" y="344"/>
                  </a:cubicBezTo>
                  <a:cubicBezTo>
                    <a:pt x="253" y="344"/>
                    <a:pt x="254" y="345"/>
                    <a:pt x="255" y="345"/>
                  </a:cubicBezTo>
                  <a:cubicBezTo>
                    <a:pt x="258" y="345"/>
                    <a:pt x="259" y="343"/>
                    <a:pt x="261" y="341"/>
                  </a:cubicBezTo>
                  <a:cubicBezTo>
                    <a:pt x="262" y="341"/>
                    <a:pt x="263" y="340"/>
                    <a:pt x="264" y="339"/>
                  </a:cubicBezTo>
                  <a:cubicBezTo>
                    <a:pt x="266" y="337"/>
                    <a:pt x="268" y="337"/>
                    <a:pt x="269" y="337"/>
                  </a:cubicBezTo>
                  <a:cubicBezTo>
                    <a:pt x="270" y="337"/>
                    <a:pt x="271" y="337"/>
                    <a:pt x="272" y="337"/>
                  </a:cubicBezTo>
                  <a:cubicBezTo>
                    <a:pt x="273" y="337"/>
                    <a:pt x="274" y="337"/>
                    <a:pt x="275" y="337"/>
                  </a:cubicBezTo>
                  <a:cubicBezTo>
                    <a:pt x="275" y="337"/>
                    <a:pt x="276" y="337"/>
                    <a:pt x="276" y="337"/>
                  </a:cubicBezTo>
                  <a:cubicBezTo>
                    <a:pt x="279" y="337"/>
                    <a:pt x="281" y="335"/>
                    <a:pt x="283" y="334"/>
                  </a:cubicBezTo>
                  <a:cubicBezTo>
                    <a:pt x="283" y="333"/>
                    <a:pt x="284" y="332"/>
                    <a:pt x="286" y="331"/>
                  </a:cubicBezTo>
                  <a:cubicBezTo>
                    <a:pt x="288" y="330"/>
                    <a:pt x="289" y="329"/>
                    <a:pt x="291" y="329"/>
                  </a:cubicBezTo>
                  <a:cubicBezTo>
                    <a:pt x="293" y="328"/>
                    <a:pt x="295" y="328"/>
                    <a:pt x="297" y="326"/>
                  </a:cubicBezTo>
                  <a:cubicBezTo>
                    <a:pt x="299" y="325"/>
                    <a:pt x="301" y="323"/>
                    <a:pt x="303" y="322"/>
                  </a:cubicBezTo>
                  <a:cubicBezTo>
                    <a:pt x="306" y="319"/>
                    <a:pt x="310" y="315"/>
                    <a:pt x="314" y="314"/>
                  </a:cubicBezTo>
                  <a:cubicBezTo>
                    <a:pt x="317" y="313"/>
                    <a:pt x="317" y="313"/>
                    <a:pt x="317" y="313"/>
                  </a:cubicBezTo>
                  <a:lnTo>
                    <a:pt x="315" y="311"/>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6" name="Freeform 50"/>
            <p:cNvSpPr>
              <a:spLocks/>
            </p:cNvSpPr>
            <p:nvPr/>
          </p:nvSpPr>
          <p:spPr bwMode="auto">
            <a:xfrm>
              <a:off x="4413970" y="1739873"/>
              <a:ext cx="100442" cy="117118"/>
            </a:xfrm>
            <a:custGeom>
              <a:avLst/>
              <a:gdLst>
                <a:gd name="T0" fmla="*/ 36 w 50"/>
                <a:gd name="T1" fmla="*/ 36 h 63"/>
                <a:gd name="T2" fmla="*/ 40 w 50"/>
                <a:gd name="T3" fmla="*/ 34 h 63"/>
                <a:gd name="T4" fmla="*/ 42 w 50"/>
                <a:gd name="T5" fmla="*/ 32 h 63"/>
                <a:gd name="T6" fmla="*/ 49 w 50"/>
                <a:gd name="T7" fmla="*/ 21 h 63"/>
                <a:gd name="T8" fmla="*/ 45 w 50"/>
                <a:gd name="T9" fmla="*/ 10 h 63"/>
                <a:gd name="T10" fmla="*/ 43 w 50"/>
                <a:gd name="T11" fmla="*/ 7 h 63"/>
                <a:gd name="T12" fmla="*/ 41 w 50"/>
                <a:gd name="T13" fmla="*/ 3 h 63"/>
                <a:gd name="T14" fmla="*/ 39 w 50"/>
                <a:gd name="T15" fmla="*/ 0 h 63"/>
                <a:gd name="T16" fmla="*/ 37 w 50"/>
                <a:gd name="T17" fmla="*/ 2 h 63"/>
                <a:gd name="T18" fmla="*/ 35 w 50"/>
                <a:gd name="T19" fmla="*/ 3 h 63"/>
                <a:gd name="T20" fmla="*/ 32 w 50"/>
                <a:gd name="T21" fmla="*/ 5 h 63"/>
                <a:gd name="T22" fmla="*/ 31 w 50"/>
                <a:gd name="T23" fmla="*/ 9 h 63"/>
                <a:gd name="T24" fmla="*/ 30 w 50"/>
                <a:gd name="T25" fmla="*/ 12 h 63"/>
                <a:gd name="T26" fmla="*/ 27 w 50"/>
                <a:gd name="T27" fmla="*/ 14 h 63"/>
                <a:gd name="T28" fmla="*/ 23 w 50"/>
                <a:gd name="T29" fmla="*/ 12 h 63"/>
                <a:gd name="T30" fmla="*/ 22 w 50"/>
                <a:gd name="T31" fmla="*/ 10 h 63"/>
                <a:gd name="T32" fmla="*/ 20 w 50"/>
                <a:gd name="T33" fmla="*/ 9 h 63"/>
                <a:gd name="T34" fmla="*/ 19 w 50"/>
                <a:gd name="T35" fmla="*/ 10 h 63"/>
                <a:gd name="T36" fmla="*/ 13 w 50"/>
                <a:gd name="T37" fmla="*/ 20 h 63"/>
                <a:gd name="T38" fmla="*/ 11 w 50"/>
                <a:gd name="T39" fmla="*/ 24 h 63"/>
                <a:gd name="T40" fmla="*/ 5 w 50"/>
                <a:gd name="T41" fmla="*/ 33 h 63"/>
                <a:gd name="T42" fmla="*/ 3 w 50"/>
                <a:gd name="T43" fmla="*/ 35 h 63"/>
                <a:gd name="T44" fmla="*/ 1 w 50"/>
                <a:gd name="T45" fmla="*/ 49 h 63"/>
                <a:gd name="T46" fmla="*/ 1 w 50"/>
                <a:gd name="T47" fmla="*/ 52 h 63"/>
                <a:gd name="T48" fmla="*/ 1 w 50"/>
                <a:gd name="T49" fmla="*/ 54 h 63"/>
                <a:gd name="T50" fmla="*/ 1 w 50"/>
                <a:gd name="T51" fmla="*/ 61 h 63"/>
                <a:gd name="T52" fmla="*/ 6 w 50"/>
                <a:gd name="T53" fmla="*/ 62 h 63"/>
                <a:gd name="T54" fmla="*/ 8 w 50"/>
                <a:gd name="T55" fmla="*/ 63 h 63"/>
                <a:gd name="T56" fmla="*/ 9 w 50"/>
                <a:gd name="T57" fmla="*/ 63 h 63"/>
                <a:gd name="T58" fmla="*/ 10 w 50"/>
                <a:gd name="T59" fmla="*/ 62 h 63"/>
                <a:gd name="T60" fmla="*/ 18 w 50"/>
                <a:gd name="T61" fmla="*/ 59 h 63"/>
                <a:gd name="T62" fmla="*/ 23 w 50"/>
                <a:gd name="T63" fmla="*/ 58 h 63"/>
                <a:gd name="T64" fmla="*/ 25 w 50"/>
                <a:gd name="T65" fmla="*/ 57 h 63"/>
                <a:gd name="T66" fmla="*/ 28 w 50"/>
                <a:gd name="T67" fmla="*/ 56 h 63"/>
                <a:gd name="T68" fmla="*/ 30 w 50"/>
                <a:gd name="T69" fmla="*/ 57 h 63"/>
                <a:gd name="T70" fmla="*/ 32 w 50"/>
                <a:gd name="T71" fmla="*/ 59 h 63"/>
                <a:gd name="T72" fmla="*/ 34 w 50"/>
                <a:gd name="T73" fmla="*/ 58 h 63"/>
                <a:gd name="T74" fmla="*/ 33 w 50"/>
                <a:gd name="T75" fmla="*/ 59 h 63"/>
                <a:gd name="T76" fmla="*/ 33 w 50"/>
                <a:gd name="T77" fmla="*/ 60 h 63"/>
                <a:gd name="T78" fmla="*/ 34 w 50"/>
                <a:gd name="T79" fmla="*/ 60 h 63"/>
                <a:gd name="T80" fmla="*/ 34 w 50"/>
                <a:gd name="T81" fmla="*/ 60 h 63"/>
                <a:gd name="T82" fmla="*/ 36 w 50"/>
                <a:gd name="T83" fmla="*/ 60 h 63"/>
                <a:gd name="T84" fmla="*/ 40 w 50"/>
                <a:gd name="T85" fmla="*/ 54 h 63"/>
                <a:gd name="T86" fmla="*/ 46 w 50"/>
                <a:gd name="T87" fmla="*/ 45 h 63"/>
                <a:gd name="T88" fmla="*/ 47 w 50"/>
                <a:gd name="T89" fmla="*/ 43 h 63"/>
                <a:gd name="T90" fmla="*/ 46 w 50"/>
                <a:gd name="T91" fmla="*/ 42 h 63"/>
                <a:gd name="T92" fmla="*/ 37 w 50"/>
                <a:gd name="T93" fmla="*/ 37 h 63"/>
                <a:gd name="T94" fmla="*/ 36 w 50"/>
                <a:gd name="T95" fmla="*/ 37 h 63"/>
                <a:gd name="T96" fmla="*/ 34 w 50"/>
                <a:gd name="T97" fmla="*/ 37 h 63"/>
                <a:gd name="T98" fmla="*/ 33 w 50"/>
                <a:gd name="T99" fmla="*/ 37 h 63"/>
                <a:gd name="T100" fmla="*/ 34 w 50"/>
                <a:gd name="T101" fmla="*/ 37 h 63"/>
                <a:gd name="T102" fmla="*/ 36 w 50"/>
                <a:gd name="T10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3">
                  <a:moveTo>
                    <a:pt x="36" y="36"/>
                  </a:moveTo>
                  <a:cubicBezTo>
                    <a:pt x="37" y="35"/>
                    <a:pt x="39" y="34"/>
                    <a:pt x="40" y="34"/>
                  </a:cubicBezTo>
                  <a:cubicBezTo>
                    <a:pt x="41" y="33"/>
                    <a:pt x="41" y="33"/>
                    <a:pt x="42" y="32"/>
                  </a:cubicBezTo>
                  <a:cubicBezTo>
                    <a:pt x="46" y="30"/>
                    <a:pt x="49" y="25"/>
                    <a:pt x="49" y="21"/>
                  </a:cubicBezTo>
                  <a:cubicBezTo>
                    <a:pt x="50" y="17"/>
                    <a:pt x="47" y="13"/>
                    <a:pt x="45" y="10"/>
                  </a:cubicBezTo>
                  <a:cubicBezTo>
                    <a:pt x="45" y="9"/>
                    <a:pt x="44" y="8"/>
                    <a:pt x="43" y="7"/>
                  </a:cubicBezTo>
                  <a:cubicBezTo>
                    <a:pt x="43" y="6"/>
                    <a:pt x="42" y="5"/>
                    <a:pt x="41" y="3"/>
                  </a:cubicBezTo>
                  <a:cubicBezTo>
                    <a:pt x="39" y="0"/>
                    <a:pt x="39" y="0"/>
                    <a:pt x="39" y="0"/>
                  </a:cubicBezTo>
                  <a:cubicBezTo>
                    <a:pt x="37" y="2"/>
                    <a:pt x="37" y="2"/>
                    <a:pt x="37" y="2"/>
                  </a:cubicBezTo>
                  <a:cubicBezTo>
                    <a:pt x="37" y="2"/>
                    <a:pt x="36" y="3"/>
                    <a:pt x="35" y="3"/>
                  </a:cubicBezTo>
                  <a:cubicBezTo>
                    <a:pt x="34" y="4"/>
                    <a:pt x="33" y="4"/>
                    <a:pt x="32" y="5"/>
                  </a:cubicBezTo>
                  <a:cubicBezTo>
                    <a:pt x="31" y="7"/>
                    <a:pt x="31" y="8"/>
                    <a:pt x="31" y="9"/>
                  </a:cubicBezTo>
                  <a:cubicBezTo>
                    <a:pt x="31" y="10"/>
                    <a:pt x="31" y="11"/>
                    <a:pt x="30" y="12"/>
                  </a:cubicBezTo>
                  <a:cubicBezTo>
                    <a:pt x="29" y="14"/>
                    <a:pt x="28" y="14"/>
                    <a:pt x="27" y="14"/>
                  </a:cubicBezTo>
                  <a:cubicBezTo>
                    <a:pt x="26" y="14"/>
                    <a:pt x="25" y="13"/>
                    <a:pt x="23" y="12"/>
                  </a:cubicBezTo>
                  <a:cubicBezTo>
                    <a:pt x="23" y="11"/>
                    <a:pt x="22" y="10"/>
                    <a:pt x="22" y="10"/>
                  </a:cubicBezTo>
                  <a:cubicBezTo>
                    <a:pt x="20" y="9"/>
                    <a:pt x="20" y="9"/>
                    <a:pt x="20" y="9"/>
                  </a:cubicBezTo>
                  <a:cubicBezTo>
                    <a:pt x="19" y="10"/>
                    <a:pt x="19" y="10"/>
                    <a:pt x="19" y="10"/>
                  </a:cubicBezTo>
                  <a:cubicBezTo>
                    <a:pt x="16" y="13"/>
                    <a:pt x="15" y="17"/>
                    <a:pt x="13" y="20"/>
                  </a:cubicBezTo>
                  <a:cubicBezTo>
                    <a:pt x="12" y="21"/>
                    <a:pt x="12" y="22"/>
                    <a:pt x="11" y="24"/>
                  </a:cubicBezTo>
                  <a:cubicBezTo>
                    <a:pt x="10" y="27"/>
                    <a:pt x="7" y="30"/>
                    <a:pt x="5" y="33"/>
                  </a:cubicBezTo>
                  <a:cubicBezTo>
                    <a:pt x="3" y="35"/>
                    <a:pt x="3" y="35"/>
                    <a:pt x="3" y="35"/>
                  </a:cubicBezTo>
                  <a:cubicBezTo>
                    <a:pt x="0" y="40"/>
                    <a:pt x="1" y="44"/>
                    <a:pt x="1" y="49"/>
                  </a:cubicBezTo>
                  <a:cubicBezTo>
                    <a:pt x="1" y="50"/>
                    <a:pt x="1" y="51"/>
                    <a:pt x="1" y="52"/>
                  </a:cubicBezTo>
                  <a:cubicBezTo>
                    <a:pt x="1" y="52"/>
                    <a:pt x="1" y="53"/>
                    <a:pt x="1" y="54"/>
                  </a:cubicBezTo>
                  <a:cubicBezTo>
                    <a:pt x="0" y="58"/>
                    <a:pt x="0" y="60"/>
                    <a:pt x="1" y="61"/>
                  </a:cubicBezTo>
                  <a:cubicBezTo>
                    <a:pt x="2" y="62"/>
                    <a:pt x="4" y="62"/>
                    <a:pt x="6" y="62"/>
                  </a:cubicBezTo>
                  <a:cubicBezTo>
                    <a:pt x="6" y="63"/>
                    <a:pt x="7" y="63"/>
                    <a:pt x="8" y="63"/>
                  </a:cubicBezTo>
                  <a:cubicBezTo>
                    <a:pt x="9" y="63"/>
                    <a:pt x="9" y="63"/>
                    <a:pt x="9" y="63"/>
                  </a:cubicBezTo>
                  <a:cubicBezTo>
                    <a:pt x="10" y="62"/>
                    <a:pt x="10" y="62"/>
                    <a:pt x="10" y="62"/>
                  </a:cubicBezTo>
                  <a:cubicBezTo>
                    <a:pt x="12" y="60"/>
                    <a:pt x="15" y="59"/>
                    <a:pt x="18" y="59"/>
                  </a:cubicBezTo>
                  <a:cubicBezTo>
                    <a:pt x="19" y="59"/>
                    <a:pt x="21" y="59"/>
                    <a:pt x="23" y="58"/>
                  </a:cubicBezTo>
                  <a:cubicBezTo>
                    <a:pt x="24" y="58"/>
                    <a:pt x="24" y="58"/>
                    <a:pt x="25" y="57"/>
                  </a:cubicBezTo>
                  <a:cubicBezTo>
                    <a:pt x="26" y="57"/>
                    <a:pt x="27" y="56"/>
                    <a:pt x="28" y="56"/>
                  </a:cubicBezTo>
                  <a:cubicBezTo>
                    <a:pt x="29" y="56"/>
                    <a:pt x="29" y="56"/>
                    <a:pt x="30" y="57"/>
                  </a:cubicBezTo>
                  <a:cubicBezTo>
                    <a:pt x="31" y="57"/>
                    <a:pt x="32" y="58"/>
                    <a:pt x="32" y="59"/>
                  </a:cubicBezTo>
                  <a:cubicBezTo>
                    <a:pt x="34" y="58"/>
                    <a:pt x="34" y="58"/>
                    <a:pt x="34" y="58"/>
                  </a:cubicBezTo>
                  <a:cubicBezTo>
                    <a:pt x="33" y="59"/>
                    <a:pt x="33" y="59"/>
                    <a:pt x="33" y="59"/>
                  </a:cubicBezTo>
                  <a:cubicBezTo>
                    <a:pt x="33" y="60"/>
                    <a:pt x="33" y="60"/>
                    <a:pt x="33" y="60"/>
                  </a:cubicBezTo>
                  <a:cubicBezTo>
                    <a:pt x="34" y="60"/>
                    <a:pt x="34" y="60"/>
                    <a:pt x="34" y="60"/>
                  </a:cubicBezTo>
                  <a:cubicBezTo>
                    <a:pt x="34" y="60"/>
                    <a:pt x="34" y="60"/>
                    <a:pt x="34" y="60"/>
                  </a:cubicBezTo>
                  <a:cubicBezTo>
                    <a:pt x="36" y="60"/>
                    <a:pt x="36" y="60"/>
                    <a:pt x="36" y="60"/>
                  </a:cubicBezTo>
                  <a:cubicBezTo>
                    <a:pt x="40" y="54"/>
                    <a:pt x="40" y="54"/>
                    <a:pt x="40" y="54"/>
                  </a:cubicBezTo>
                  <a:cubicBezTo>
                    <a:pt x="42" y="51"/>
                    <a:pt x="44" y="48"/>
                    <a:pt x="46" y="45"/>
                  </a:cubicBezTo>
                  <a:cubicBezTo>
                    <a:pt x="47" y="43"/>
                    <a:pt x="47" y="43"/>
                    <a:pt x="47" y="43"/>
                  </a:cubicBezTo>
                  <a:cubicBezTo>
                    <a:pt x="46" y="42"/>
                    <a:pt x="46" y="42"/>
                    <a:pt x="46" y="42"/>
                  </a:cubicBezTo>
                  <a:cubicBezTo>
                    <a:pt x="44" y="40"/>
                    <a:pt x="42" y="38"/>
                    <a:pt x="37" y="37"/>
                  </a:cubicBezTo>
                  <a:cubicBezTo>
                    <a:pt x="36" y="37"/>
                    <a:pt x="36" y="37"/>
                    <a:pt x="36" y="37"/>
                  </a:cubicBezTo>
                  <a:cubicBezTo>
                    <a:pt x="36" y="37"/>
                    <a:pt x="35" y="37"/>
                    <a:pt x="34" y="37"/>
                  </a:cubicBezTo>
                  <a:cubicBezTo>
                    <a:pt x="34" y="37"/>
                    <a:pt x="33" y="37"/>
                    <a:pt x="33" y="37"/>
                  </a:cubicBezTo>
                  <a:cubicBezTo>
                    <a:pt x="33" y="37"/>
                    <a:pt x="34" y="37"/>
                    <a:pt x="34" y="37"/>
                  </a:cubicBezTo>
                  <a:cubicBezTo>
                    <a:pt x="35" y="36"/>
                    <a:pt x="35" y="36"/>
                    <a:pt x="36" y="36"/>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7" name="Freeform 51"/>
            <p:cNvSpPr>
              <a:spLocks/>
            </p:cNvSpPr>
            <p:nvPr/>
          </p:nvSpPr>
          <p:spPr bwMode="auto">
            <a:xfrm>
              <a:off x="3138356" y="3611705"/>
              <a:ext cx="530111" cy="560933"/>
            </a:xfrm>
            <a:custGeom>
              <a:avLst/>
              <a:gdLst>
                <a:gd name="T0" fmla="*/ 260 w 262"/>
                <a:gd name="T1" fmla="*/ 142 h 301"/>
                <a:gd name="T2" fmla="*/ 259 w 262"/>
                <a:gd name="T3" fmla="*/ 137 h 301"/>
                <a:gd name="T4" fmla="*/ 237 w 262"/>
                <a:gd name="T5" fmla="*/ 129 h 301"/>
                <a:gd name="T6" fmla="*/ 231 w 262"/>
                <a:gd name="T7" fmla="*/ 128 h 301"/>
                <a:gd name="T8" fmla="*/ 225 w 262"/>
                <a:gd name="T9" fmla="*/ 118 h 301"/>
                <a:gd name="T10" fmla="*/ 221 w 262"/>
                <a:gd name="T11" fmla="*/ 104 h 301"/>
                <a:gd name="T12" fmla="*/ 220 w 262"/>
                <a:gd name="T13" fmla="*/ 92 h 301"/>
                <a:gd name="T14" fmla="*/ 210 w 262"/>
                <a:gd name="T15" fmla="*/ 89 h 301"/>
                <a:gd name="T16" fmla="*/ 200 w 262"/>
                <a:gd name="T17" fmla="*/ 76 h 301"/>
                <a:gd name="T18" fmla="*/ 191 w 262"/>
                <a:gd name="T19" fmla="*/ 70 h 301"/>
                <a:gd name="T20" fmla="*/ 183 w 262"/>
                <a:gd name="T21" fmla="*/ 62 h 301"/>
                <a:gd name="T22" fmla="*/ 174 w 262"/>
                <a:gd name="T23" fmla="*/ 48 h 301"/>
                <a:gd name="T24" fmla="*/ 171 w 262"/>
                <a:gd name="T25" fmla="*/ 37 h 301"/>
                <a:gd name="T26" fmla="*/ 154 w 262"/>
                <a:gd name="T27" fmla="*/ 10 h 301"/>
                <a:gd name="T28" fmla="*/ 153 w 262"/>
                <a:gd name="T29" fmla="*/ 0 h 301"/>
                <a:gd name="T30" fmla="*/ 141 w 262"/>
                <a:gd name="T31" fmla="*/ 5 h 301"/>
                <a:gd name="T32" fmla="*/ 131 w 262"/>
                <a:gd name="T33" fmla="*/ 10 h 301"/>
                <a:gd name="T34" fmla="*/ 120 w 262"/>
                <a:gd name="T35" fmla="*/ 13 h 301"/>
                <a:gd name="T36" fmla="*/ 98 w 262"/>
                <a:gd name="T37" fmla="*/ 7 h 301"/>
                <a:gd name="T38" fmla="*/ 29 w 262"/>
                <a:gd name="T39" fmla="*/ 140 h 301"/>
                <a:gd name="T40" fmla="*/ 1 w 262"/>
                <a:gd name="T41" fmla="*/ 234 h 301"/>
                <a:gd name="T42" fmla="*/ 22 w 262"/>
                <a:gd name="T43" fmla="*/ 269 h 301"/>
                <a:gd name="T44" fmla="*/ 17 w 262"/>
                <a:gd name="T45" fmla="*/ 299 h 301"/>
                <a:gd name="T46" fmla="*/ 21 w 262"/>
                <a:gd name="T47" fmla="*/ 300 h 301"/>
                <a:gd name="T48" fmla="*/ 32 w 262"/>
                <a:gd name="T49" fmla="*/ 301 h 301"/>
                <a:gd name="T50" fmla="*/ 39 w 262"/>
                <a:gd name="T51" fmla="*/ 301 h 301"/>
                <a:gd name="T52" fmla="*/ 46 w 262"/>
                <a:gd name="T53" fmla="*/ 301 h 301"/>
                <a:gd name="T54" fmla="*/ 52 w 262"/>
                <a:gd name="T55" fmla="*/ 296 h 301"/>
                <a:gd name="T56" fmla="*/ 59 w 262"/>
                <a:gd name="T57" fmla="*/ 291 h 301"/>
                <a:gd name="T58" fmla="*/ 65 w 262"/>
                <a:gd name="T59" fmla="*/ 285 h 301"/>
                <a:gd name="T60" fmla="*/ 75 w 262"/>
                <a:gd name="T61" fmla="*/ 274 h 301"/>
                <a:gd name="T62" fmla="*/ 80 w 262"/>
                <a:gd name="T63" fmla="*/ 259 h 301"/>
                <a:gd name="T64" fmla="*/ 100 w 262"/>
                <a:gd name="T65" fmla="*/ 252 h 301"/>
                <a:gd name="T66" fmla="*/ 115 w 262"/>
                <a:gd name="T67" fmla="*/ 261 h 301"/>
                <a:gd name="T68" fmla="*/ 122 w 262"/>
                <a:gd name="T69" fmla="*/ 263 h 301"/>
                <a:gd name="T70" fmla="*/ 135 w 262"/>
                <a:gd name="T71" fmla="*/ 267 h 301"/>
                <a:gd name="T72" fmla="*/ 145 w 262"/>
                <a:gd name="T73" fmla="*/ 264 h 301"/>
                <a:gd name="T74" fmla="*/ 152 w 262"/>
                <a:gd name="T75" fmla="*/ 265 h 301"/>
                <a:gd name="T76" fmla="*/ 161 w 262"/>
                <a:gd name="T77" fmla="*/ 252 h 301"/>
                <a:gd name="T78" fmla="*/ 168 w 262"/>
                <a:gd name="T79" fmla="*/ 233 h 301"/>
                <a:gd name="T80" fmla="*/ 183 w 262"/>
                <a:gd name="T81" fmla="*/ 226 h 301"/>
                <a:gd name="T82" fmla="*/ 195 w 262"/>
                <a:gd name="T83" fmla="*/ 213 h 301"/>
                <a:gd name="T84" fmla="*/ 209 w 262"/>
                <a:gd name="T85" fmla="*/ 189 h 301"/>
                <a:gd name="T86" fmla="*/ 225 w 262"/>
                <a:gd name="T87" fmla="*/ 176 h 301"/>
                <a:gd name="T88" fmla="*/ 233 w 262"/>
                <a:gd name="T89" fmla="*/ 166 h 301"/>
                <a:gd name="T90" fmla="*/ 243 w 262"/>
                <a:gd name="T91" fmla="*/ 161 h 301"/>
                <a:gd name="T92" fmla="*/ 251 w 262"/>
                <a:gd name="T93" fmla="*/ 158 h 301"/>
                <a:gd name="T94" fmla="*/ 256 w 262"/>
                <a:gd name="T95" fmla="*/ 153 h 301"/>
                <a:gd name="T96" fmla="*/ 260 w 262"/>
                <a:gd name="T97" fmla="*/ 148 h 301"/>
                <a:gd name="T98" fmla="*/ 261 w 262"/>
                <a:gd name="T99" fmla="*/ 14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2" h="301">
                  <a:moveTo>
                    <a:pt x="261" y="143"/>
                  </a:moveTo>
                  <a:cubicBezTo>
                    <a:pt x="261" y="143"/>
                    <a:pt x="261" y="143"/>
                    <a:pt x="261" y="143"/>
                  </a:cubicBezTo>
                  <a:cubicBezTo>
                    <a:pt x="260" y="142"/>
                    <a:pt x="260" y="142"/>
                    <a:pt x="260" y="142"/>
                  </a:cubicBezTo>
                  <a:cubicBezTo>
                    <a:pt x="259" y="142"/>
                    <a:pt x="259" y="141"/>
                    <a:pt x="259" y="140"/>
                  </a:cubicBezTo>
                  <a:cubicBezTo>
                    <a:pt x="259" y="140"/>
                    <a:pt x="259" y="140"/>
                    <a:pt x="259" y="139"/>
                  </a:cubicBezTo>
                  <a:cubicBezTo>
                    <a:pt x="259" y="138"/>
                    <a:pt x="259" y="138"/>
                    <a:pt x="259" y="137"/>
                  </a:cubicBezTo>
                  <a:cubicBezTo>
                    <a:pt x="258" y="134"/>
                    <a:pt x="254" y="133"/>
                    <a:pt x="252" y="132"/>
                  </a:cubicBezTo>
                  <a:cubicBezTo>
                    <a:pt x="251" y="131"/>
                    <a:pt x="250" y="131"/>
                    <a:pt x="250" y="131"/>
                  </a:cubicBezTo>
                  <a:cubicBezTo>
                    <a:pt x="246" y="129"/>
                    <a:pt x="242" y="129"/>
                    <a:pt x="237" y="129"/>
                  </a:cubicBezTo>
                  <a:cubicBezTo>
                    <a:pt x="237" y="129"/>
                    <a:pt x="236" y="129"/>
                    <a:pt x="236" y="129"/>
                  </a:cubicBezTo>
                  <a:cubicBezTo>
                    <a:pt x="235" y="129"/>
                    <a:pt x="235" y="129"/>
                    <a:pt x="234" y="129"/>
                  </a:cubicBezTo>
                  <a:cubicBezTo>
                    <a:pt x="233" y="129"/>
                    <a:pt x="232" y="129"/>
                    <a:pt x="231" y="128"/>
                  </a:cubicBezTo>
                  <a:cubicBezTo>
                    <a:pt x="230" y="128"/>
                    <a:pt x="230" y="126"/>
                    <a:pt x="230" y="125"/>
                  </a:cubicBezTo>
                  <a:cubicBezTo>
                    <a:pt x="229" y="124"/>
                    <a:pt x="229" y="124"/>
                    <a:pt x="229" y="123"/>
                  </a:cubicBezTo>
                  <a:cubicBezTo>
                    <a:pt x="228" y="122"/>
                    <a:pt x="227" y="120"/>
                    <a:pt x="225" y="118"/>
                  </a:cubicBezTo>
                  <a:cubicBezTo>
                    <a:pt x="225" y="117"/>
                    <a:pt x="224" y="117"/>
                    <a:pt x="223" y="116"/>
                  </a:cubicBezTo>
                  <a:cubicBezTo>
                    <a:pt x="222" y="115"/>
                    <a:pt x="221" y="114"/>
                    <a:pt x="221" y="111"/>
                  </a:cubicBezTo>
                  <a:cubicBezTo>
                    <a:pt x="220" y="109"/>
                    <a:pt x="221" y="107"/>
                    <a:pt x="221" y="104"/>
                  </a:cubicBezTo>
                  <a:cubicBezTo>
                    <a:pt x="221" y="103"/>
                    <a:pt x="221" y="102"/>
                    <a:pt x="222" y="101"/>
                  </a:cubicBezTo>
                  <a:cubicBezTo>
                    <a:pt x="222" y="101"/>
                    <a:pt x="222" y="100"/>
                    <a:pt x="222" y="99"/>
                  </a:cubicBezTo>
                  <a:cubicBezTo>
                    <a:pt x="222" y="96"/>
                    <a:pt x="223" y="93"/>
                    <a:pt x="220" y="92"/>
                  </a:cubicBezTo>
                  <a:cubicBezTo>
                    <a:pt x="219" y="91"/>
                    <a:pt x="219" y="91"/>
                    <a:pt x="219" y="91"/>
                  </a:cubicBezTo>
                  <a:cubicBezTo>
                    <a:pt x="210" y="92"/>
                    <a:pt x="210" y="92"/>
                    <a:pt x="210" y="92"/>
                  </a:cubicBezTo>
                  <a:cubicBezTo>
                    <a:pt x="210" y="91"/>
                    <a:pt x="210" y="90"/>
                    <a:pt x="210" y="89"/>
                  </a:cubicBezTo>
                  <a:cubicBezTo>
                    <a:pt x="211" y="85"/>
                    <a:pt x="211" y="80"/>
                    <a:pt x="206" y="77"/>
                  </a:cubicBezTo>
                  <a:cubicBezTo>
                    <a:pt x="205" y="77"/>
                    <a:pt x="204" y="76"/>
                    <a:pt x="203" y="76"/>
                  </a:cubicBezTo>
                  <a:cubicBezTo>
                    <a:pt x="202" y="76"/>
                    <a:pt x="201" y="76"/>
                    <a:pt x="200" y="76"/>
                  </a:cubicBezTo>
                  <a:cubicBezTo>
                    <a:pt x="199" y="75"/>
                    <a:pt x="199" y="75"/>
                    <a:pt x="199" y="75"/>
                  </a:cubicBezTo>
                  <a:cubicBezTo>
                    <a:pt x="198" y="74"/>
                    <a:pt x="197" y="73"/>
                    <a:pt x="195" y="73"/>
                  </a:cubicBezTo>
                  <a:cubicBezTo>
                    <a:pt x="193" y="73"/>
                    <a:pt x="192" y="71"/>
                    <a:pt x="191" y="70"/>
                  </a:cubicBezTo>
                  <a:cubicBezTo>
                    <a:pt x="190" y="70"/>
                    <a:pt x="190" y="70"/>
                    <a:pt x="190" y="69"/>
                  </a:cubicBezTo>
                  <a:cubicBezTo>
                    <a:pt x="188" y="68"/>
                    <a:pt x="186" y="67"/>
                    <a:pt x="185" y="65"/>
                  </a:cubicBezTo>
                  <a:cubicBezTo>
                    <a:pt x="184" y="64"/>
                    <a:pt x="184" y="63"/>
                    <a:pt x="183" y="62"/>
                  </a:cubicBezTo>
                  <a:cubicBezTo>
                    <a:pt x="183" y="61"/>
                    <a:pt x="182" y="61"/>
                    <a:pt x="182" y="60"/>
                  </a:cubicBezTo>
                  <a:cubicBezTo>
                    <a:pt x="181" y="59"/>
                    <a:pt x="181" y="59"/>
                    <a:pt x="181" y="59"/>
                  </a:cubicBezTo>
                  <a:cubicBezTo>
                    <a:pt x="178" y="56"/>
                    <a:pt x="176" y="52"/>
                    <a:pt x="174" y="48"/>
                  </a:cubicBezTo>
                  <a:cubicBezTo>
                    <a:pt x="174" y="47"/>
                    <a:pt x="174" y="45"/>
                    <a:pt x="174" y="44"/>
                  </a:cubicBezTo>
                  <a:cubicBezTo>
                    <a:pt x="174" y="43"/>
                    <a:pt x="174" y="41"/>
                    <a:pt x="173" y="40"/>
                  </a:cubicBezTo>
                  <a:cubicBezTo>
                    <a:pt x="173" y="39"/>
                    <a:pt x="172" y="38"/>
                    <a:pt x="171" y="37"/>
                  </a:cubicBezTo>
                  <a:cubicBezTo>
                    <a:pt x="171" y="36"/>
                    <a:pt x="170" y="36"/>
                    <a:pt x="170" y="35"/>
                  </a:cubicBezTo>
                  <a:cubicBezTo>
                    <a:pt x="167" y="29"/>
                    <a:pt x="164" y="25"/>
                    <a:pt x="162" y="21"/>
                  </a:cubicBezTo>
                  <a:cubicBezTo>
                    <a:pt x="159" y="17"/>
                    <a:pt x="156" y="14"/>
                    <a:pt x="154" y="10"/>
                  </a:cubicBezTo>
                  <a:cubicBezTo>
                    <a:pt x="154" y="9"/>
                    <a:pt x="154" y="7"/>
                    <a:pt x="154" y="6"/>
                  </a:cubicBezTo>
                  <a:cubicBezTo>
                    <a:pt x="154" y="5"/>
                    <a:pt x="154" y="5"/>
                    <a:pt x="154" y="4"/>
                  </a:cubicBezTo>
                  <a:cubicBezTo>
                    <a:pt x="153" y="0"/>
                    <a:pt x="153" y="0"/>
                    <a:pt x="153" y="0"/>
                  </a:cubicBezTo>
                  <a:cubicBezTo>
                    <a:pt x="150" y="3"/>
                    <a:pt x="150" y="3"/>
                    <a:pt x="150" y="3"/>
                  </a:cubicBezTo>
                  <a:cubicBezTo>
                    <a:pt x="149" y="4"/>
                    <a:pt x="147" y="4"/>
                    <a:pt x="145" y="4"/>
                  </a:cubicBezTo>
                  <a:cubicBezTo>
                    <a:pt x="143" y="4"/>
                    <a:pt x="142" y="4"/>
                    <a:pt x="141" y="5"/>
                  </a:cubicBezTo>
                  <a:cubicBezTo>
                    <a:pt x="138" y="6"/>
                    <a:pt x="135" y="8"/>
                    <a:pt x="135" y="11"/>
                  </a:cubicBezTo>
                  <a:cubicBezTo>
                    <a:pt x="134" y="11"/>
                    <a:pt x="134" y="11"/>
                    <a:pt x="134" y="11"/>
                  </a:cubicBezTo>
                  <a:cubicBezTo>
                    <a:pt x="133" y="11"/>
                    <a:pt x="132" y="10"/>
                    <a:pt x="131" y="10"/>
                  </a:cubicBezTo>
                  <a:cubicBezTo>
                    <a:pt x="130" y="9"/>
                    <a:pt x="130" y="8"/>
                    <a:pt x="128" y="8"/>
                  </a:cubicBezTo>
                  <a:cubicBezTo>
                    <a:pt x="128" y="8"/>
                    <a:pt x="127" y="8"/>
                    <a:pt x="127" y="9"/>
                  </a:cubicBezTo>
                  <a:cubicBezTo>
                    <a:pt x="124" y="9"/>
                    <a:pt x="122" y="11"/>
                    <a:pt x="120" y="13"/>
                  </a:cubicBezTo>
                  <a:cubicBezTo>
                    <a:pt x="119" y="14"/>
                    <a:pt x="119" y="14"/>
                    <a:pt x="118" y="15"/>
                  </a:cubicBezTo>
                  <a:cubicBezTo>
                    <a:pt x="114" y="18"/>
                    <a:pt x="111" y="21"/>
                    <a:pt x="107" y="24"/>
                  </a:cubicBezTo>
                  <a:cubicBezTo>
                    <a:pt x="98" y="7"/>
                    <a:pt x="98" y="7"/>
                    <a:pt x="98" y="7"/>
                  </a:cubicBezTo>
                  <a:cubicBezTo>
                    <a:pt x="53" y="17"/>
                    <a:pt x="53" y="17"/>
                    <a:pt x="53" y="17"/>
                  </a:cubicBezTo>
                  <a:cubicBezTo>
                    <a:pt x="29" y="19"/>
                    <a:pt x="29" y="19"/>
                    <a:pt x="29" y="19"/>
                  </a:cubicBezTo>
                  <a:cubicBezTo>
                    <a:pt x="29" y="140"/>
                    <a:pt x="29" y="140"/>
                    <a:pt x="29" y="140"/>
                  </a:cubicBezTo>
                  <a:cubicBezTo>
                    <a:pt x="2" y="140"/>
                    <a:pt x="2" y="140"/>
                    <a:pt x="2" y="140"/>
                  </a:cubicBezTo>
                  <a:cubicBezTo>
                    <a:pt x="0" y="233"/>
                    <a:pt x="0" y="233"/>
                    <a:pt x="0" y="233"/>
                  </a:cubicBezTo>
                  <a:cubicBezTo>
                    <a:pt x="1" y="234"/>
                    <a:pt x="1" y="234"/>
                    <a:pt x="1" y="234"/>
                  </a:cubicBezTo>
                  <a:cubicBezTo>
                    <a:pt x="10" y="236"/>
                    <a:pt x="15" y="246"/>
                    <a:pt x="18" y="255"/>
                  </a:cubicBezTo>
                  <a:cubicBezTo>
                    <a:pt x="19" y="258"/>
                    <a:pt x="20" y="262"/>
                    <a:pt x="21" y="265"/>
                  </a:cubicBezTo>
                  <a:cubicBezTo>
                    <a:pt x="22" y="269"/>
                    <a:pt x="22" y="269"/>
                    <a:pt x="22" y="269"/>
                  </a:cubicBezTo>
                  <a:cubicBezTo>
                    <a:pt x="24" y="274"/>
                    <a:pt x="25" y="278"/>
                    <a:pt x="21" y="283"/>
                  </a:cubicBezTo>
                  <a:cubicBezTo>
                    <a:pt x="17" y="287"/>
                    <a:pt x="17" y="292"/>
                    <a:pt x="17" y="297"/>
                  </a:cubicBezTo>
                  <a:cubicBezTo>
                    <a:pt x="17" y="297"/>
                    <a:pt x="17" y="298"/>
                    <a:pt x="17" y="299"/>
                  </a:cubicBezTo>
                  <a:cubicBezTo>
                    <a:pt x="17" y="301"/>
                    <a:pt x="17" y="301"/>
                    <a:pt x="17" y="301"/>
                  </a:cubicBezTo>
                  <a:cubicBezTo>
                    <a:pt x="20" y="301"/>
                    <a:pt x="20" y="301"/>
                    <a:pt x="20" y="301"/>
                  </a:cubicBezTo>
                  <a:cubicBezTo>
                    <a:pt x="20" y="301"/>
                    <a:pt x="21" y="301"/>
                    <a:pt x="21" y="300"/>
                  </a:cubicBezTo>
                  <a:cubicBezTo>
                    <a:pt x="23" y="300"/>
                    <a:pt x="24" y="299"/>
                    <a:pt x="25" y="299"/>
                  </a:cubicBezTo>
                  <a:cubicBezTo>
                    <a:pt x="27" y="299"/>
                    <a:pt x="28" y="300"/>
                    <a:pt x="29" y="300"/>
                  </a:cubicBezTo>
                  <a:cubicBezTo>
                    <a:pt x="30" y="301"/>
                    <a:pt x="31" y="301"/>
                    <a:pt x="32" y="301"/>
                  </a:cubicBezTo>
                  <a:cubicBezTo>
                    <a:pt x="33" y="301"/>
                    <a:pt x="33" y="301"/>
                    <a:pt x="34" y="301"/>
                  </a:cubicBezTo>
                  <a:cubicBezTo>
                    <a:pt x="34" y="301"/>
                    <a:pt x="35" y="301"/>
                    <a:pt x="36" y="301"/>
                  </a:cubicBezTo>
                  <a:cubicBezTo>
                    <a:pt x="37" y="301"/>
                    <a:pt x="38" y="301"/>
                    <a:pt x="39" y="301"/>
                  </a:cubicBezTo>
                  <a:cubicBezTo>
                    <a:pt x="40" y="301"/>
                    <a:pt x="41" y="301"/>
                    <a:pt x="42" y="301"/>
                  </a:cubicBezTo>
                  <a:cubicBezTo>
                    <a:pt x="43" y="301"/>
                    <a:pt x="43" y="301"/>
                    <a:pt x="44" y="301"/>
                  </a:cubicBezTo>
                  <a:cubicBezTo>
                    <a:pt x="45" y="301"/>
                    <a:pt x="45" y="301"/>
                    <a:pt x="46" y="301"/>
                  </a:cubicBezTo>
                  <a:cubicBezTo>
                    <a:pt x="47" y="301"/>
                    <a:pt x="48" y="300"/>
                    <a:pt x="48" y="299"/>
                  </a:cubicBezTo>
                  <a:cubicBezTo>
                    <a:pt x="48" y="298"/>
                    <a:pt x="48" y="297"/>
                    <a:pt x="49" y="297"/>
                  </a:cubicBezTo>
                  <a:cubicBezTo>
                    <a:pt x="49" y="296"/>
                    <a:pt x="50" y="296"/>
                    <a:pt x="52" y="296"/>
                  </a:cubicBezTo>
                  <a:cubicBezTo>
                    <a:pt x="53" y="296"/>
                    <a:pt x="53" y="296"/>
                    <a:pt x="53" y="296"/>
                  </a:cubicBezTo>
                  <a:cubicBezTo>
                    <a:pt x="53" y="296"/>
                    <a:pt x="54" y="296"/>
                    <a:pt x="55" y="295"/>
                  </a:cubicBezTo>
                  <a:cubicBezTo>
                    <a:pt x="57" y="295"/>
                    <a:pt x="58" y="293"/>
                    <a:pt x="59" y="291"/>
                  </a:cubicBezTo>
                  <a:cubicBezTo>
                    <a:pt x="59" y="291"/>
                    <a:pt x="59" y="291"/>
                    <a:pt x="59" y="290"/>
                  </a:cubicBezTo>
                  <a:cubicBezTo>
                    <a:pt x="60" y="288"/>
                    <a:pt x="60" y="287"/>
                    <a:pt x="62" y="286"/>
                  </a:cubicBezTo>
                  <a:cubicBezTo>
                    <a:pt x="63" y="285"/>
                    <a:pt x="64" y="285"/>
                    <a:pt x="65" y="285"/>
                  </a:cubicBezTo>
                  <a:cubicBezTo>
                    <a:pt x="66" y="284"/>
                    <a:pt x="67" y="284"/>
                    <a:pt x="69" y="282"/>
                  </a:cubicBezTo>
                  <a:cubicBezTo>
                    <a:pt x="70" y="281"/>
                    <a:pt x="71" y="279"/>
                    <a:pt x="72" y="277"/>
                  </a:cubicBezTo>
                  <a:cubicBezTo>
                    <a:pt x="73" y="276"/>
                    <a:pt x="74" y="275"/>
                    <a:pt x="75" y="274"/>
                  </a:cubicBezTo>
                  <a:cubicBezTo>
                    <a:pt x="76" y="272"/>
                    <a:pt x="77" y="271"/>
                    <a:pt x="78" y="269"/>
                  </a:cubicBezTo>
                  <a:cubicBezTo>
                    <a:pt x="79" y="266"/>
                    <a:pt x="80" y="263"/>
                    <a:pt x="80" y="260"/>
                  </a:cubicBezTo>
                  <a:cubicBezTo>
                    <a:pt x="80" y="259"/>
                    <a:pt x="80" y="259"/>
                    <a:pt x="80" y="259"/>
                  </a:cubicBezTo>
                  <a:cubicBezTo>
                    <a:pt x="81" y="253"/>
                    <a:pt x="84" y="249"/>
                    <a:pt x="88" y="249"/>
                  </a:cubicBezTo>
                  <a:cubicBezTo>
                    <a:pt x="89" y="248"/>
                    <a:pt x="91" y="248"/>
                    <a:pt x="92" y="248"/>
                  </a:cubicBezTo>
                  <a:cubicBezTo>
                    <a:pt x="95" y="248"/>
                    <a:pt x="98" y="249"/>
                    <a:pt x="100" y="252"/>
                  </a:cubicBezTo>
                  <a:cubicBezTo>
                    <a:pt x="103" y="255"/>
                    <a:pt x="107" y="259"/>
                    <a:pt x="111" y="260"/>
                  </a:cubicBezTo>
                  <a:cubicBezTo>
                    <a:pt x="112" y="261"/>
                    <a:pt x="112" y="261"/>
                    <a:pt x="113" y="261"/>
                  </a:cubicBezTo>
                  <a:cubicBezTo>
                    <a:pt x="114" y="261"/>
                    <a:pt x="114" y="261"/>
                    <a:pt x="115" y="261"/>
                  </a:cubicBezTo>
                  <a:cubicBezTo>
                    <a:pt x="116" y="261"/>
                    <a:pt x="117" y="260"/>
                    <a:pt x="118" y="260"/>
                  </a:cubicBezTo>
                  <a:cubicBezTo>
                    <a:pt x="118" y="260"/>
                    <a:pt x="118" y="260"/>
                    <a:pt x="118" y="260"/>
                  </a:cubicBezTo>
                  <a:cubicBezTo>
                    <a:pt x="120" y="260"/>
                    <a:pt x="121" y="261"/>
                    <a:pt x="122" y="263"/>
                  </a:cubicBezTo>
                  <a:cubicBezTo>
                    <a:pt x="125" y="266"/>
                    <a:pt x="129" y="266"/>
                    <a:pt x="133" y="267"/>
                  </a:cubicBezTo>
                  <a:cubicBezTo>
                    <a:pt x="134" y="267"/>
                    <a:pt x="134" y="267"/>
                    <a:pt x="134" y="267"/>
                  </a:cubicBezTo>
                  <a:cubicBezTo>
                    <a:pt x="135" y="267"/>
                    <a:pt x="135" y="267"/>
                    <a:pt x="135" y="267"/>
                  </a:cubicBezTo>
                  <a:cubicBezTo>
                    <a:pt x="137" y="267"/>
                    <a:pt x="138" y="266"/>
                    <a:pt x="140" y="266"/>
                  </a:cubicBezTo>
                  <a:cubicBezTo>
                    <a:pt x="141" y="265"/>
                    <a:pt x="142" y="264"/>
                    <a:pt x="143" y="264"/>
                  </a:cubicBezTo>
                  <a:cubicBezTo>
                    <a:pt x="144" y="264"/>
                    <a:pt x="145" y="264"/>
                    <a:pt x="145" y="264"/>
                  </a:cubicBezTo>
                  <a:cubicBezTo>
                    <a:pt x="146" y="265"/>
                    <a:pt x="146" y="265"/>
                    <a:pt x="147" y="265"/>
                  </a:cubicBezTo>
                  <a:cubicBezTo>
                    <a:pt x="148" y="265"/>
                    <a:pt x="149" y="266"/>
                    <a:pt x="150" y="266"/>
                  </a:cubicBezTo>
                  <a:cubicBezTo>
                    <a:pt x="151" y="266"/>
                    <a:pt x="151" y="266"/>
                    <a:pt x="152" y="265"/>
                  </a:cubicBezTo>
                  <a:cubicBezTo>
                    <a:pt x="154" y="264"/>
                    <a:pt x="156" y="262"/>
                    <a:pt x="157" y="260"/>
                  </a:cubicBezTo>
                  <a:cubicBezTo>
                    <a:pt x="158" y="260"/>
                    <a:pt x="158" y="260"/>
                    <a:pt x="158" y="260"/>
                  </a:cubicBezTo>
                  <a:cubicBezTo>
                    <a:pt x="160" y="257"/>
                    <a:pt x="160" y="254"/>
                    <a:pt x="161" y="252"/>
                  </a:cubicBezTo>
                  <a:cubicBezTo>
                    <a:pt x="162" y="250"/>
                    <a:pt x="162" y="248"/>
                    <a:pt x="163" y="246"/>
                  </a:cubicBezTo>
                  <a:cubicBezTo>
                    <a:pt x="164" y="244"/>
                    <a:pt x="165" y="242"/>
                    <a:pt x="165" y="239"/>
                  </a:cubicBezTo>
                  <a:cubicBezTo>
                    <a:pt x="166" y="237"/>
                    <a:pt x="167" y="235"/>
                    <a:pt x="168" y="233"/>
                  </a:cubicBezTo>
                  <a:cubicBezTo>
                    <a:pt x="169" y="230"/>
                    <a:pt x="172" y="229"/>
                    <a:pt x="175" y="228"/>
                  </a:cubicBezTo>
                  <a:cubicBezTo>
                    <a:pt x="176" y="228"/>
                    <a:pt x="177" y="228"/>
                    <a:pt x="178" y="228"/>
                  </a:cubicBezTo>
                  <a:cubicBezTo>
                    <a:pt x="179" y="228"/>
                    <a:pt x="181" y="228"/>
                    <a:pt x="183" y="226"/>
                  </a:cubicBezTo>
                  <a:cubicBezTo>
                    <a:pt x="185" y="224"/>
                    <a:pt x="188" y="222"/>
                    <a:pt x="191" y="220"/>
                  </a:cubicBezTo>
                  <a:cubicBezTo>
                    <a:pt x="192" y="219"/>
                    <a:pt x="192" y="219"/>
                    <a:pt x="192" y="219"/>
                  </a:cubicBezTo>
                  <a:cubicBezTo>
                    <a:pt x="195" y="217"/>
                    <a:pt x="195" y="216"/>
                    <a:pt x="195" y="213"/>
                  </a:cubicBezTo>
                  <a:cubicBezTo>
                    <a:pt x="195" y="212"/>
                    <a:pt x="195" y="212"/>
                    <a:pt x="195" y="212"/>
                  </a:cubicBezTo>
                  <a:cubicBezTo>
                    <a:pt x="196" y="206"/>
                    <a:pt x="197" y="199"/>
                    <a:pt x="201" y="195"/>
                  </a:cubicBezTo>
                  <a:cubicBezTo>
                    <a:pt x="204" y="193"/>
                    <a:pt x="207" y="191"/>
                    <a:pt x="209" y="189"/>
                  </a:cubicBezTo>
                  <a:cubicBezTo>
                    <a:pt x="212" y="187"/>
                    <a:pt x="215" y="185"/>
                    <a:pt x="218" y="183"/>
                  </a:cubicBezTo>
                  <a:cubicBezTo>
                    <a:pt x="219" y="182"/>
                    <a:pt x="220" y="181"/>
                    <a:pt x="221" y="180"/>
                  </a:cubicBezTo>
                  <a:cubicBezTo>
                    <a:pt x="223" y="179"/>
                    <a:pt x="224" y="178"/>
                    <a:pt x="225" y="176"/>
                  </a:cubicBezTo>
                  <a:cubicBezTo>
                    <a:pt x="228" y="173"/>
                    <a:pt x="228" y="173"/>
                    <a:pt x="228" y="173"/>
                  </a:cubicBezTo>
                  <a:cubicBezTo>
                    <a:pt x="229" y="172"/>
                    <a:pt x="230" y="170"/>
                    <a:pt x="231" y="168"/>
                  </a:cubicBezTo>
                  <a:cubicBezTo>
                    <a:pt x="232" y="168"/>
                    <a:pt x="232" y="167"/>
                    <a:pt x="233" y="166"/>
                  </a:cubicBezTo>
                  <a:cubicBezTo>
                    <a:pt x="235" y="164"/>
                    <a:pt x="237" y="162"/>
                    <a:pt x="239" y="161"/>
                  </a:cubicBezTo>
                  <a:cubicBezTo>
                    <a:pt x="240" y="161"/>
                    <a:pt x="240" y="160"/>
                    <a:pt x="241" y="160"/>
                  </a:cubicBezTo>
                  <a:cubicBezTo>
                    <a:pt x="242" y="160"/>
                    <a:pt x="243" y="161"/>
                    <a:pt x="243" y="161"/>
                  </a:cubicBezTo>
                  <a:cubicBezTo>
                    <a:pt x="244" y="161"/>
                    <a:pt x="245" y="161"/>
                    <a:pt x="246" y="161"/>
                  </a:cubicBezTo>
                  <a:cubicBezTo>
                    <a:pt x="247" y="161"/>
                    <a:pt x="248" y="160"/>
                    <a:pt x="249" y="160"/>
                  </a:cubicBezTo>
                  <a:cubicBezTo>
                    <a:pt x="250" y="159"/>
                    <a:pt x="250" y="159"/>
                    <a:pt x="251" y="158"/>
                  </a:cubicBezTo>
                  <a:cubicBezTo>
                    <a:pt x="252" y="157"/>
                    <a:pt x="252" y="157"/>
                    <a:pt x="253" y="156"/>
                  </a:cubicBezTo>
                  <a:cubicBezTo>
                    <a:pt x="254" y="156"/>
                    <a:pt x="254" y="156"/>
                    <a:pt x="254" y="156"/>
                  </a:cubicBezTo>
                  <a:cubicBezTo>
                    <a:pt x="255" y="155"/>
                    <a:pt x="256" y="154"/>
                    <a:pt x="256" y="153"/>
                  </a:cubicBezTo>
                  <a:cubicBezTo>
                    <a:pt x="257" y="152"/>
                    <a:pt x="257" y="152"/>
                    <a:pt x="257" y="152"/>
                  </a:cubicBezTo>
                  <a:cubicBezTo>
                    <a:pt x="257" y="151"/>
                    <a:pt x="257" y="150"/>
                    <a:pt x="258" y="149"/>
                  </a:cubicBezTo>
                  <a:cubicBezTo>
                    <a:pt x="259" y="149"/>
                    <a:pt x="259" y="148"/>
                    <a:pt x="260" y="148"/>
                  </a:cubicBezTo>
                  <a:cubicBezTo>
                    <a:pt x="261" y="147"/>
                    <a:pt x="262" y="147"/>
                    <a:pt x="262" y="145"/>
                  </a:cubicBezTo>
                  <a:cubicBezTo>
                    <a:pt x="262" y="144"/>
                    <a:pt x="262" y="144"/>
                    <a:pt x="262" y="144"/>
                  </a:cubicBezTo>
                  <a:lnTo>
                    <a:pt x="261" y="143"/>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8" name="Freeform 52"/>
            <p:cNvSpPr>
              <a:spLocks/>
            </p:cNvSpPr>
            <p:nvPr/>
          </p:nvSpPr>
          <p:spPr bwMode="auto">
            <a:xfrm>
              <a:off x="2685251" y="2193962"/>
              <a:ext cx="1127182" cy="1153714"/>
            </a:xfrm>
            <a:custGeom>
              <a:avLst/>
              <a:gdLst>
                <a:gd name="T0" fmla="*/ 542 w 557"/>
                <a:gd name="T1" fmla="*/ 79 h 619"/>
                <a:gd name="T2" fmla="*/ 542 w 557"/>
                <a:gd name="T3" fmla="*/ 58 h 619"/>
                <a:gd name="T4" fmla="*/ 507 w 557"/>
                <a:gd name="T5" fmla="*/ 24 h 619"/>
                <a:gd name="T6" fmla="*/ 491 w 557"/>
                <a:gd name="T7" fmla="*/ 31 h 619"/>
                <a:gd name="T8" fmla="*/ 463 w 557"/>
                <a:gd name="T9" fmla="*/ 31 h 619"/>
                <a:gd name="T10" fmla="*/ 441 w 557"/>
                <a:gd name="T11" fmla="*/ 8 h 619"/>
                <a:gd name="T12" fmla="*/ 419 w 557"/>
                <a:gd name="T13" fmla="*/ 10 h 619"/>
                <a:gd name="T14" fmla="*/ 389 w 557"/>
                <a:gd name="T15" fmla="*/ 0 h 619"/>
                <a:gd name="T16" fmla="*/ 361 w 557"/>
                <a:gd name="T17" fmla="*/ 12 h 619"/>
                <a:gd name="T18" fmla="*/ 317 w 557"/>
                <a:gd name="T19" fmla="*/ 20 h 619"/>
                <a:gd name="T20" fmla="*/ 275 w 557"/>
                <a:gd name="T21" fmla="*/ 36 h 619"/>
                <a:gd name="T22" fmla="*/ 240 w 557"/>
                <a:gd name="T23" fmla="*/ 25 h 619"/>
                <a:gd name="T24" fmla="*/ 189 w 557"/>
                <a:gd name="T25" fmla="*/ 35 h 619"/>
                <a:gd name="T26" fmla="*/ 174 w 557"/>
                <a:gd name="T27" fmla="*/ 108 h 619"/>
                <a:gd name="T28" fmla="*/ 154 w 557"/>
                <a:gd name="T29" fmla="*/ 206 h 619"/>
                <a:gd name="T30" fmla="*/ 118 w 557"/>
                <a:gd name="T31" fmla="*/ 273 h 619"/>
                <a:gd name="T32" fmla="*/ 102 w 557"/>
                <a:gd name="T33" fmla="*/ 309 h 619"/>
                <a:gd name="T34" fmla="*/ 68 w 557"/>
                <a:gd name="T35" fmla="*/ 329 h 619"/>
                <a:gd name="T36" fmla="*/ 50 w 557"/>
                <a:gd name="T37" fmla="*/ 323 h 619"/>
                <a:gd name="T38" fmla="*/ 28 w 557"/>
                <a:gd name="T39" fmla="*/ 329 h 619"/>
                <a:gd name="T40" fmla="*/ 13 w 557"/>
                <a:gd name="T41" fmla="*/ 347 h 619"/>
                <a:gd name="T42" fmla="*/ 6 w 557"/>
                <a:gd name="T43" fmla="*/ 374 h 619"/>
                <a:gd name="T44" fmla="*/ 16 w 557"/>
                <a:gd name="T45" fmla="*/ 374 h 619"/>
                <a:gd name="T46" fmla="*/ 99 w 557"/>
                <a:gd name="T47" fmla="*/ 370 h 619"/>
                <a:gd name="T48" fmla="*/ 132 w 557"/>
                <a:gd name="T49" fmla="*/ 377 h 619"/>
                <a:gd name="T50" fmla="*/ 135 w 557"/>
                <a:gd name="T51" fmla="*/ 396 h 619"/>
                <a:gd name="T52" fmla="*/ 149 w 557"/>
                <a:gd name="T53" fmla="*/ 426 h 619"/>
                <a:gd name="T54" fmla="*/ 172 w 557"/>
                <a:gd name="T55" fmla="*/ 443 h 619"/>
                <a:gd name="T56" fmla="*/ 185 w 557"/>
                <a:gd name="T57" fmla="*/ 441 h 619"/>
                <a:gd name="T58" fmla="*/ 195 w 557"/>
                <a:gd name="T59" fmla="*/ 441 h 619"/>
                <a:gd name="T60" fmla="*/ 213 w 557"/>
                <a:gd name="T61" fmla="*/ 426 h 619"/>
                <a:gd name="T62" fmla="*/ 239 w 557"/>
                <a:gd name="T63" fmla="*/ 405 h 619"/>
                <a:gd name="T64" fmla="*/ 260 w 557"/>
                <a:gd name="T65" fmla="*/ 417 h 619"/>
                <a:gd name="T66" fmla="*/ 283 w 557"/>
                <a:gd name="T67" fmla="*/ 464 h 619"/>
                <a:gd name="T68" fmla="*/ 295 w 557"/>
                <a:gd name="T69" fmla="*/ 519 h 619"/>
                <a:gd name="T70" fmla="*/ 293 w 557"/>
                <a:gd name="T71" fmla="*/ 539 h 619"/>
                <a:gd name="T72" fmla="*/ 307 w 557"/>
                <a:gd name="T73" fmla="*/ 544 h 619"/>
                <a:gd name="T74" fmla="*/ 322 w 557"/>
                <a:gd name="T75" fmla="*/ 543 h 619"/>
                <a:gd name="T76" fmla="*/ 334 w 557"/>
                <a:gd name="T77" fmla="*/ 540 h 619"/>
                <a:gd name="T78" fmla="*/ 352 w 557"/>
                <a:gd name="T79" fmla="*/ 541 h 619"/>
                <a:gd name="T80" fmla="*/ 371 w 557"/>
                <a:gd name="T81" fmla="*/ 548 h 619"/>
                <a:gd name="T82" fmla="*/ 410 w 557"/>
                <a:gd name="T83" fmla="*/ 570 h 619"/>
                <a:gd name="T84" fmla="*/ 438 w 557"/>
                <a:gd name="T85" fmla="*/ 565 h 619"/>
                <a:gd name="T86" fmla="*/ 452 w 557"/>
                <a:gd name="T87" fmla="*/ 582 h 619"/>
                <a:gd name="T88" fmla="*/ 471 w 557"/>
                <a:gd name="T89" fmla="*/ 589 h 619"/>
                <a:gd name="T90" fmla="*/ 496 w 557"/>
                <a:gd name="T91" fmla="*/ 619 h 619"/>
                <a:gd name="T92" fmla="*/ 512 w 557"/>
                <a:gd name="T93" fmla="*/ 607 h 619"/>
                <a:gd name="T94" fmla="*/ 499 w 557"/>
                <a:gd name="T95" fmla="*/ 586 h 619"/>
                <a:gd name="T96" fmla="*/ 474 w 557"/>
                <a:gd name="T97" fmla="*/ 543 h 619"/>
                <a:gd name="T98" fmla="*/ 473 w 557"/>
                <a:gd name="T99" fmla="*/ 483 h 619"/>
                <a:gd name="T100" fmla="*/ 528 w 557"/>
                <a:gd name="T101" fmla="*/ 432 h 619"/>
                <a:gd name="T102" fmla="*/ 502 w 557"/>
                <a:gd name="T103" fmla="*/ 385 h 619"/>
                <a:gd name="T104" fmla="*/ 497 w 557"/>
                <a:gd name="T105" fmla="*/ 318 h 619"/>
                <a:gd name="T106" fmla="*/ 496 w 557"/>
                <a:gd name="T107" fmla="*/ 283 h 619"/>
                <a:gd name="T108" fmla="*/ 509 w 557"/>
                <a:gd name="T109" fmla="*/ 220 h 619"/>
                <a:gd name="T110" fmla="*/ 521 w 557"/>
                <a:gd name="T111" fmla="*/ 148 h 619"/>
                <a:gd name="T112" fmla="*/ 556 w 557"/>
                <a:gd name="T113" fmla="*/ 1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7" h="619">
                  <a:moveTo>
                    <a:pt x="556" y="106"/>
                  </a:moveTo>
                  <a:cubicBezTo>
                    <a:pt x="556" y="102"/>
                    <a:pt x="550" y="100"/>
                    <a:pt x="545" y="98"/>
                  </a:cubicBezTo>
                  <a:cubicBezTo>
                    <a:pt x="543" y="97"/>
                    <a:pt x="541" y="97"/>
                    <a:pt x="540" y="96"/>
                  </a:cubicBezTo>
                  <a:cubicBezTo>
                    <a:pt x="540" y="94"/>
                    <a:pt x="541" y="91"/>
                    <a:pt x="542" y="88"/>
                  </a:cubicBezTo>
                  <a:cubicBezTo>
                    <a:pt x="543" y="87"/>
                    <a:pt x="543" y="87"/>
                    <a:pt x="543" y="86"/>
                  </a:cubicBezTo>
                  <a:cubicBezTo>
                    <a:pt x="544" y="85"/>
                    <a:pt x="544" y="85"/>
                    <a:pt x="544" y="85"/>
                  </a:cubicBezTo>
                  <a:cubicBezTo>
                    <a:pt x="544" y="84"/>
                    <a:pt x="545" y="83"/>
                    <a:pt x="544" y="81"/>
                  </a:cubicBezTo>
                  <a:cubicBezTo>
                    <a:pt x="544" y="80"/>
                    <a:pt x="543" y="80"/>
                    <a:pt x="542" y="79"/>
                  </a:cubicBezTo>
                  <a:cubicBezTo>
                    <a:pt x="542" y="79"/>
                    <a:pt x="541" y="78"/>
                    <a:pt x="541" y="77"/>
                  </a:cubicBezTo>
                  <a:cubicBezTo>
                    <a:pt x="541" y="76"/>
                    <a:pt x="542" y="73"/>
                    <a:pt x="543" y="70"/>
                  </a:cubicBezTo>
                  <a:cubicBezTo>
                    <a:pt x="546" y="64"/>
                    <a:pt x="547" y="61"/>
                    <a:pt x="546" y="59"/>
                  </a:cubicBezTo>
                  <a:cubicBezTo>
                    <a:pt x="546" y="59"/>
                    <a:pt x="545" y="58"/>
                    <a:pt x="545" y="58"/>
                  </a:cubicBezTo>
                  <a:cubicBezTo>
                    <a:pt x="544" y="58"/>
                    <a:pt x="544" y="58"/>
                    <a:pt x="544" y="58"/>
                  </a:cubicBezTo>
                  <a:cubicBezTo>
                    <a:pt x="544" y="58"/>
                    <a:pt x="544" y="58"/>
                    <a:pt x="544" y="58"/>
                  </a:cubicBezTo>
                  <a:cubicBezTo>
                    <a:pt x="543" y="58"/>
                    <a:pt x="543" y="58"/>
                    <a:pt x="542" y="58"/>
                  </a:cubicBezTo>
                  <a:cubicBezTo>
                    <a:pt x="542" y="58"/>
                    <a:pt x="542" y="58"/>
                    <a:pt x="542" y="58"/>
                  </a:cubicBezTo>
                  <a:cubicBezTo>
                    <a:pt x="538" y="58"/>
                    <a:pt x="536" y="58"/>
                    <a:pt x="535" y="54"/>
                  </a:cubicBezTo>
                  <a:cubicBezTo>
                    <a:pt x="535" y="53"/>
                    <a:pt x="535" y="53"/>
                    <a:pt x="535" y="52"/>
                  </a:cubicBezTo>
                  <a:cubicBezTo>
                    <a:pt x="534" y="50"/>
                    <a:pt x="534" y="50"/>
                    <a:pt x="532" y="49"/>
                  </a:cubicBezTo>
                  <a:cubicBezTo>
                    <a:pt x="531" y="49"/>
                    <a:pt x="531" y="48"/>
                    <a:pt x="530" y="48"/>
                  </a:cubicBezTo>
                  <a:cubicBezTo>
                    <a:pt x="529" y="48"/>
                    <a:pt x="528" y="47"/>
                    <a:pt x="527" y="46"/>
                  </a:cubicBezTo>
                  <a:cubicBezTo>
                    <a:pt x="526" y="45"/>
                    <a:pt x="524" y="44"/>
                    <a:pt x="523" y="42"/>
                  </a:cubicBezTo>
                  <a:cubicBezTo>
                    <a:pt x="519" y="38"/>
                    <a:pt x="514" y="33"/>
                    <a:pt x="512" y="28"/>
                  </a:cubicBezTo>
                  <a:cubicBezTo>
                    <a:pt x="511" y="26"/>
                    <a:pt x="509" y="24"/>
                    <a:pt x="507" y="24"/>
                  </a:cubicBezTo>
                  <a:cubicBezTo>
                    <a:pt x="507" y="24"/>
                    <a:pt x="507" y="24"/>
                    <a:pt x="507" y="24"/>
                  </a:cubicBezTo>
                  <a:cubicBezTo>
                    <a:pt x="507" y="24"/>
                    <a:pt x="507" y="24"/>
                    <a:pt x="507" y="24"/>
                  </a:cubicBezTo>
                  <a:cubicBezTo>
                    <a:pt x="506" y="24"/>
                    <a:pt x="504" y="24"/>
                    <a:pt x="503" y="26"/>
                  </a:cubicBezTo>
                  <a:cubicBezTo>
                    <a:pt x="502" y="27"/>
                    <a:pt x="501" y="28"/>
                    <a:pt x="501" y="29"/>
                  </a:cubicBezTo>
                  <a:cubicBezTo>
                    <a:pt x="500" y="32"/>
                    <a:pt x="499" y="33"/>
                    <a:pt x="496" y="33"/>
                  </a:cubicBezTo>
                  <a:cubicBezTo>
                    <a:pt x="496" y="33"/>
                    <a:pt x="496" y="33"/>
                    <a:pt x="495" y="33"/>
                  </a:cubicBezTo>
                  <a:cubicBezTo>
                    <a:pt x="495" y="33"/>
                    <a:pt x="494" y="33"/>
                    <a:pt x="493" y="32"/>
                  </a:cubicBezTo>
                  <a:cubicBezTo>
                    <a:pt x="492" y="31"/>
                    <a:pt x="492" y="31"/>
                    <a:pt x="491" y="31"/>
                  </a:cubicBezTo>
                  <a:cubicBezTo>
                    <a:pt x="490" y="30"/>
                    <a:pt x="488" y="29"/>
                    <a:pt x="487" y="29"/>
                  </a:cubicBezTo>
                  <a:cubicBezTo>
                    <a:pt x="486" y="29"/>
                    <a:pt x="486" y="29"/>
                    <a:pt x="486" y="29"/>
                  </a:cubicBezTo>
                  <a:cubicBezTo>
                    <a:pt x="484" y="28"/>
                    <a:pt x="484" y="28"/>
                    <a:pt x="483" y="28"/>
                  </a:cubicBezTo>
                  <a:cubicBezTo>
                    <a:pt x="480" y="28"/>
                    <a:pt x="479" y="30"/>
                    <a:pt x="476" y="32"/>
                  </a:cubicBezTo>
                  <a:cubicBezTo>
                    <a:pt x="476" y="32"/>
                    <a:pt x="476" y="32"/>
                    <a:pt x="476" y="32"/>
                  </a:cubicBezTo>
                  <a:cubicBezTo>
                    <a:pt x="474" y="34"/>
                    <a:pt x="472" y="35"/>
                    <a:pt x="471" y="35"/>
                  </a:cubicBezTo>
                  <a:cubicBezTo>
                    <a:pt x="470" y="35"/>
                    <a:pt x="469" y="35"/>
                    <a:pt x="467" y="34"/>
                  </a:cubicBezTo>
                  <a:cubicBezTo>
                    <a:pt x="466" y="33"/>
                    <a:pt x="464" y="32"/>
                    <a:pt x="463" y="31"/>
                  </a:cubicBezTo>
                  <a:cubicBezTo>
                    <a:pt x="459" y="30"/>
                    <a:pt x="456" y="28"/>
                    <a:pt x="454" y="25"/>
                  </a:cubicBezTo>
                  <a:cubicBezTo>
                    <a:pt x="453" y="24"/>
                    <a:pt x="453" y="23"/>
                    <a:pt x="453" y="22"/>
                  </a:cubicBezTo>
                  <a:cubicBezTo>
                    <a:pt x="453" y="20"/>
                    <a:pt x="452" y="19"/>
                    <a:pt x="451" y="17"/>
                  </a:cubicBezTo>
                  <a:cubicBezTo>
                    <a:pt x="450" y="16"/>
                    <a:pt x="449" y="15"/>
                    <a:pt x="448" y="14"/>
                  </a:cubicBezTo>
                  <a:cubicBezTo>
                    <a:pt x="447" y="13"/>
                    <a:pt x="446" y="12"/>
                    <a:pt x="445" y="11"/>
                  </a:cubicBezTo>
                  <a:cubicBezTo>
                    <a:pt x="444" y="10"/>
                    <a:pt x="443" y="9"/>
                    <a:pt x="443" y="8"/>
                  </a:cubicBezTo>
                  <a:cubicBezTo>
                    <a:pt x="442" y="7"/>
                    <a:pt x="442" y="7"/>
                    <a:pt x="442" y="7"/>
                  </a:cubicBezTo>
                  <a:cubicBezTo>
                    <a:pt x="441" y="8"/>
                    <a:pt x="441" y="8"/>
                    <a:pt x="441" y="8"/>
                  </a:cubicBezTo>
                  <a:cubicBezTo>
                    <a:pt x="440" y="8"/>
                    <a:pt x="440" y="8"/>
                    <a:pt x="439" y="8"/>
                  </a:cubicBezTo>
                  <a:cubicBezTo>
                    <a:pt x="438" y="8"/>
                    <a:pt x="437" y="8"/>
                    <a:pt x="436" y="7"/>
                  </a:cubicBezTo>
                  <a:cubicBezTo>
                    <a:pt x="435" y="7"/>
                    <a:pt x="433" y="7"/>
                    <a:pt x="432" y="7"/>
                  </a:cubicBezTo>
                  <a:cubicBezTo>
                    <a:pt x="430" y="7"/>
                    <a:pt x="428" y="9"/>
                    <a:pt x="428" y="10"/>
                  </a:cubicBezTo>
                  <a:cubicBezTo>
                    <a:pt x="427" y="10"/>
                    <a:pt x="426" y="10"/>
                    <a:pt x="426" y="10"/>
                  </a:cubicBezTo>
                  <a:cubicBezTo>
                    <a:pt x="425" y="10"/>
                    <a:pt x="424" y="10"/>
                    <a:pt x="423" y="10"/>
                  </a:cubicBezTo>
                  <a:cubicBezTo>
                    <a:pt x="422" y="10"/>
                    <a:pt x="422" y="10"/>
                    <a:pt x="421" y="10"/>
                  </a:cubicBezTo>
                  <a:cubicBezTo>
                    <a:pt x="420" y="10"/>
                    <a:pt x="420" y="10"/>
                    <a:pt x="419" y="10"/>
                  </a:cubicBezTo>
                  <a:cubicBezTo>
                    <a:pt x="416" y="10"/>
                    <a:pt x="414" y="9"/>
                    <a:pt x="412" y="7"/>
                  </a:cubicBezTo>
                  <a:cubicBezTo>
                    <a:pt x="411" y="6"/>
                    <a:pt x="411" y="6"/>
                    <a:pt x="411" y="6"/>
                  </a:cubicBezTo>
                  <a:cubicBezTo>
                    <a:pt x="410" y="5"/>
                    <a:pt x="408" y="3"/>
                    <a:pt x="406" y="3"/>
                  </a:cubicBezTo>
                  <a:cubicBezTo>
                    <a:pt x="404" y="3"/>
                    <a:pt x="403" y="4"/>
                    <a:pt x="402" y="5"/>
                  </a:cubicBezTo>
                  <a:cubicBezTo>
                    <a:pt x="401" y="6"/>
                    <a:pt x="400" y="6"/>
                    <a:pt x="400" y="7"/>
                  </a:cubicBezTo>
                  <a:cubicBezTo>
                    <a:pt x="399" y="7"/>
                    <a:pt x="398" y="7"/>
                    <a:pt x="398" y="7"/>
                  </a:cubicBezTo>
                  <a:cubicBezTo>
                    <a:pt x="396" y="7"/>
                    <a:pt x="395" y="6"/>
                    <a:pt x="394" y="4"/>
                  </a:cubicBezTo>
                  <a:cubicBezTo>
                    <a:pt x="393" y="2"/>
                    <a:pt x="391" y="0"/>
                    <a:pt x="389" y="0"/>
                  </a:cubicBezTo>
                  <a:cubicBezTo>
                    <a:pt x="388" y="0"/>
                    <a:pt x="388" y="0"/>
                    <a:pt x="388" y="0"/>
                  </a:cubicBezTo>
                  <a:cubicBezTo>
                    <a:pt x="385" y="0"/>
                    <a:pt x="384" y="3"/>
                    <a:pt x="383" y="6"/>
                  </a:cubicBezTo>
                  <a:cubicBezTo>
                    <a:pt x="383" y="8"/>
                    <a:pt x="382" y="10"/>
                    <a:pt x="380" y="11"/>
                  </a:cubicBezTo>
                  <a:cubicBezTo>
                    <a:pt x="379" y="12"/>
                    <a:pt x="378" y="12"/>
                    <a:pt x="376" y="12"/>
                  </a:cubicBezTo>
                  <a:cubicBezTo>
                    <a:pt x="375" y="12"/>
                    <a:pt x="374" y="12"/>
                    <a:pt x="373" y="13"/>
                  </a:cubicBezTo>
                  <a:cubicBezTo>
                    <a:pt x="370" y="13"/>
                    <a:pt x="369" y="13"/>
                    <a:pt x="367" y="13"/>
                  </a:cubicBezTo>
                  <a:cubicBezTo>
                    <a:pt x="365" y="13"/>
                    <a:pt x="364" y="13"/>
                    <a:pt x="361" y="12"/>
                  </a:cubicBezTo>
                  <a:cubicBezTo>
                    <a:pt x="361" y="12"/>
                    <a:pt x="361" y="12"/>
                    <a:pt x="361" y="12"/>
                  </a:cubicBezTo>
                  <a:cubicBezTo>
                    <a:pt x="359" y="11"/>
                    <a:pt x="357" y="11"/>
                    <a:pt x="356" y="11"/>
                  </a:cubicBezTo>
                  <a:cubicBezTo>
                    <a:pt x="354" y="11"/>
                    <a:pt x="353" y="11"/>
                    <a:pt x="351" y="12"/>
                  </a:cubicBezTo>
                  <a:cubicBezTo>
                    <a:pt x="347" y="15"/>
                    <a:pt x="344" y="17"/>
                    <a:pt x="339" y="19"/>
                  </a:cubicBezTo>
                  <a:cubicBezTo>
                    <a:pt x="337" y="19"/>
                    <a:pt x="336" y="20"/>
                    <a:pt x="334" y="21"/>
                  </a:cubicBezTo>
                  <a:cubicBezTo>
                    <a:pt x="332" y="23"/>
                    <a:pt x="330" y="24"/>
                    <a:pt x="327" y="25"/>
                  </a:cubicBezTo>
                  <a:cubicBezTo>
                    <a:pt x="327" y="25"/>
                    <a:pt x="326" y="25"/>
                    <a:pt x="326" y="25"/>
                  </a:cubicBezTo>
                  <a:cubicBezTo>
                    <a:pt x="324" y="25"/>
                    <a:pt x="322" y="23"/>
                    <a:pt x="320" y="22"/>
                  </a:cubicBezTo>
                  <a:cubicBezTo>
                    <a:pt x="319" y="21"/>
                    <a:pt x="318" y="20"/>
                    <a:pt x="317" y="20"/>
                  </a:cubicBezTo>
                  <a:cubicBezTo>
                    <a:pt x="315" y="19"/>
                    <a:pt x="314" y="19"/>
                    <a:pt x="313" y="19"/>
                  </a:cubicBezTo>
                  <a:cubicBezTo>
                    <a:pt x="313" y="19"/>
                    <a:pt x="312" y="19"/>
                    <a:pt x="311" y="19"/>
                  </a:cubicBezTo>
                  <a:cubicBezTo>
                    <a:pt x="308" y="21"/>
                    <a:pt x="306" y="26"/>
                    <a:pt x="304" y="30"/>
                  </a:cubicBezTo>
                  <a:cubicBezTo>
                    <a:pt x="303" y="33"/>
                    <a:pt x="302" y="35"/>
                    <a:pt x="301" y="36"/>
                  </a:cubicBezTo>
                  <a:cubicBezTo>
                    <a:pt x="300" y="39"/>
                    <a:pt x="298" y="40"/>
                    <a:pt x="295" y="40"/>
                  </a:cubicBezTo>
                  <a:cubicBezTo>
                    <a:pt x="292" y="40"/>
                    <a:pt x="289" y="39"/>
                    <a:pt x="286" y="38"/>
                  </a:cubicBezTo>
                  <a:cubicBezTo>
                    <a:pt x="284" y="37"/>
                    <a:pt x="282" y="37"/>
                    <a:pt x="279" y="36"/>
                  </a:cubicBezTo>
                  <a:cubicBezTo>
                    <a:pt x="278" y="36"/>
                    <a:pt x="277" y="36"/>
                    <a:pt x="275" y="36"/>
                  </a:cubicBezTo>
                  <a:cubicBezTo>
                    <a:pt x="272" y="36"/>
                    <a:pt x="272" y="36"/>
                    <a:pt x="272" y="36"/>
                  </a:cubicBezTo>
                  <a:cubicBezTo>
                    <a:pt x="271" y="36"/>
                    <a:pt x="269" y="36"/>
                    <a:pt x="268" y="36"/>
                  </a:cubicBezTo>
                  <a:cubicBezTo>
                    <a:pt x="264" y="36"/>
                    <a:pt x="262" y="34"/>
                    <a:pt x="259" y="32"/>
                  </a:cubicBezTo>
                  <a:cubicBezTo>
                    <a:pt x="258" y="32"/>
                    <a:pt x="258" y="32"/>
                    <a:pt x="258" y="32"/>
                  </a:cubicBezTo>
                  <a:cubicBezTo>
                    <a:pt x="256" y="30"/>
                    <a:pt x="253" y="30"/>
                    <a:pt x="251" y="30"/>
                  </a:cubicBezTo>
                  <a:cubicBezTo>
                    <a:pt x="249" y="30"/>
                    <a:pt x="249" y="30"/>
                    <a:pt x="249" y="30"/>
                  </a:cubicBezTo>
                  <a:cubicBezTo>
                    <a:pt x="248" y="30"/>
                    <a:pt x="247" y="30"/>
                    <a:pt x="246" y="30"/>
                  </a:cubicBezTo>
                  <a:cubicBezTo>
                    <a:pt x="243" y="30"/>
                    <a:pt x="242" y="28"/>
                    <a:pt x="240" y="25"/>
                  </a:cubicBezTo>
                  <a:cubicBezTo>
                    <a:pt x="240" y="24"/>
                    <a:pt x="240" y="24"/>
                    <a:pt x="239" y="23"/>
                  </a:cubicBezTo>
                  <a:cubicBezTo>
                    <a:pt x="235" y="17"/>
                    <a:pt x="229" y="13"/>
                    <a:pt x="223" y="9"/>
                  </a:cubicBezTo>
                  <a:cubicBezTo>
                    <a:pt x="220" y="8"/>
                    <a:pt x="218" y="8"/>
                    <a:pt x="216" y="8"/>
                  </a:cubicBezTo>
                  <a:cubicBezTo>
                    <a:pt x="212" y="8"/>
                    <a:pt x="207" y="10"/>
                    <a:pt x="202" y="15"/>
                  </a:cubicBezTo>
                  <a:cubicBezTo>
                    <a:pt x="200" y="18"/>
                    <a:pt x="198" y="21"/>
                    <a:pt x="196" y="24"/>
                  </a:cubicBezTo>
                  <a:cubicBezTo>
                    <a:pt x="195" y="26"/>
                    <a:pt x="195" y="26"/>
                    <a:pt x="195" y="26"/>
                  </a:cubicBezTo>
                  <a:cubicBezTo>
                    <a:pt x="194" y="27"/>
                    <a:pt x="194" y="28"/>
                    <a:pt x="193" y="29"/>
                  </a:cubicBezTo>
                  <a:cubicBezTo>
                    <a:pt x="191" y="31"/>
                    <a:pt x="190" y="33"/>
                    <a:pt x="189" y="35"/>
                  </a:cubicBezTo>
                  <a:cubicBezTo>
                    <a:pt x="188" y="39"/>
                    <a:pt x="188" y="42"/>
                    <a:pt x="188" y="46"/>
                  </a:cubicBezTo>
                  <a:cubicBezTo>
                    <a:pt x="188" y="47"/>
                    <a:pt x="188" y="47"/>
                    <a:pt x="188" y="47"/>
                  </a:cubicBezTo>
                  <a:cubicBezTo>
                    <a:pt x="188" y="52"/>
                    <a:pt x="187" y="56"/>
                    <a:pt x="186" y="59"/>
                  </a:cubicBezTo>
                  <a:cubicBezTo>
                    <a:pt x="186" y="60"/>
                    <a:pt x="186" y="60"/>
                    <a:pt x="186" y="60"/>
                  </a:cubicBezTo>
                  <a:cubicBezTo>
                    <a:pt x="186" y="60"/>
                    <a:pt x="186" y="60"/>
                    <a:pt x="186" y="60"/>
                  </a:cubicBezTo>
                  <a:cubicBezTo>
                    <a:pt x="190" y="68"/>
                    <a:pt x="185" y="80"/>
                    <a:pt x="182" y="86"/>
                  </a:cubicBezTo>
                  <a:cubicBezTo>
                    <a:pt x="181" y="87"/>
                    <a:pt x="181" y="89"/>
                    <a:pt x="180" y="90"/>
                  </a:cubicBezTo>
                  <a:cubicBezTo>
                    <a:pt x="177" y="96"/>
                    <a:pt x="174" y="101"/>
                    <a:pt x="174" y="108"/>
                  </a:cubicBezTo>
                  <a:cubicBezTo>
                    <a:pt x="174" y="116"/>
                    <a:pt x="172" y="124"/>
                    <a:pt x="170" y="132"/>
                  </a:cubicBezTo>
                  <a:cubicBezTo>
                    <a:pt x="169" y="137"/>
                    <a:pt x="168" y="143"/>
                    <a:pt x="167" y="149"/>
                  </a:cubicBezTo>
                  <a:cubicBezTo>
                    <a:pt x="167" y="152"/>
                    <a:pt x="166" y="155"/>
                    <a:pt x="165" y="158"/>
                  </a:cubicBezTo>
                  <a:cubicBezTo>
                    <a:pt x="164" y="165"/>
                    <a:pt x="163" y="171"/>
                    <a:pt x="163" y="177"/>
                  </a:cubicBezTo>
                  <a:cubicBezTo>
                    <a:pt x="163" y="179"/>
                    <a:pt x="163" y="181"/>
                    <a:pt x="164" y="183"/>
                  </a:cubicBezTo>
                  <a:cubicBezTo>
                    <a:pt x="165" y="187"/>
                    <a:pt x="166" y="191"/>
                    <a:pt x="164" y="195"/>
                  </a:cubicBezTo>
                  <a:cubicBezTo>
                    <a:pt x="162" y="197"/>
                    <a:pt x="160" y="200"/>
                    <a:pt x="157" y="203"/>
                  </a:cubicBezTo>
                  <a:cubicBezTo>
                    <a:pt x="156" y="204"/>
                    <a:pt x="155" y="205"/>
                    <a:pt x="154" y="206"/>
                  </a:cubicBezTo>
                  <a:cubicBezTo>
                    <a:pt x="151" y="209"/>
                    <a:pt x="149" y="212"/>
                    <a:pt x="146" y="216"/>
                  </a:cubicBezTo>
                  <a:cubicBezTo>
                    <a:pt x="145" y="218"/>
                    <a:pt x="143" y="220"/>
                    <a:pt x="142" y="222"/>
                  </a:cubicBezTo>
                  <a:cubicBezTo>
                    <a:pt x="140" y="224"/>
                    <a:pt x="138" y="226"/>
                    <a:pt x="136" y="228"/>
                  </a:cubicBezTo>
                  <a:cubicBezTo>
                    <a:pt x="132" y="234"/>
                    <a:pt x="128" y="239"/>
                    <a:pt x="123" y="243"/>
                  </a:cubicBezTo>
                  <a:cubicBezTo>
                    <a:pt x="122" y="245"/>
                    <a:pt x="120" y="246"/>
                    <a:pt x="119" y="247"/>
                  </a:cubicBezTo>
                  <a:cubicBezTo>
                    <a:pt x="118" y="247"/>
                    <a:pt x="118" y="247"/>
                    <a:pt x="118" y="247"/>
                  </a:cubicBezTo>
                  <a:cubicBezTo>
                    <a:pt x="118" y="248"/>
                    <a:pt x="118" y="248"/>
                    <a:pt x="118" y="248"/>
                  </a:cubicBezTo>
                  <a:cubicBezTo>
                    <a:pt x="117" y="256"/>
                    <a:pt x="118" y="265"/>
                    <a:pt x="118" y="273"/>
                  </a:cubicBezTo>
                  <a:cubicBezTo>
                    <a:pt x="118" y="276"/>
                    <a:pt x="118" y="276"/>
                    <a:pt x="118" y="276"/>
                  </a:cubicBezTo>
                  <a:cubicBezTo>
                    <a:pt x="119" y="285"/>
                    <a:pt x="118" y="288"/>
                    <a:pt x="115" y="295"/>
                  </a:cubicBezTo>
                  <a:cubicBezTo>
                    <a:pt x="114" y="296"/>
                    <a:pt x="114" y="298"/>
                    <a:pt x="113" y="300"/>
                  </a:cubicBezTo>
                  <a:cubicBezTo>
                    <a:pt x="113" y="302"/>
                    <a:pt x="112" y="304"/>
                    <a:pt x="112" y="305"/>
                  </a:cubicBezTo>
                  <a:cubicBezTo>
                    <a:pt x="110" y="306"/>
                    <a:pt x="109" y="307"/>
                    <a:pt x="107" y="307"/>
                  </a:cubicBezTo>
                  <a:cubicBezTo>
                    <a:pt x="106" y="307"/>
                    <a:pt x="104" y="308"/>
                    <a:pt x="103" y="308"/>
                  </a:cubicBezTo>
                  <a:cubicBezTo>
                    <a:pt x="103" y="309"/>
                    <a:pt x="103" y="309"/>
                    <a:pt x="103" y="309"/>
                  </a:cubicBezTo>
                  <a:cubicBezTo>
                    <a:pt x="102" y="309"/>
                    <a:pt x="102" y="309"/>
                    <a:pt x="102" y="309"/>
                  </a:cubicBezTo>
                  <a:cubicBezTo>
                    <a:pt x="102" y="312"/>
                    <a:pt x="98" y="314"/>
                    <a:pt x="95" y="316"/>
                  </a:cubicBezTo>
                  <a:cubicBezTo>
                    <a:pt x="93" y="317"/>
                    <a:pt x="92" y="319"/>
                    <a:pt x="91" y="320"/>
                  </a:cubicBezTo>
                  <a:cubicBezTo>
                    <a:pt x="87" y="323"/>
                    <a:pt x="84" y="327"/>
                    <a:pt x="80" y="331"/>
                  </a:cubicBezTo>
                  <a:cubicBezTo>
                    <a:pt x="79" y="332"/>
                    <a:pt x="79" y="332"/>
                    <a:pt x="78" y="333"/>
                  </a:cubicBezTo>
                  <a:cubicBezTo>
                    <a:pt x="76" y="336"/>
                    <a:pt x="74" y="339"/>
                    <a:pt x="71" y="339"/>
                  </a:cubicBezTo>
                  <a:cubicBezTo>
                    <a:pt x="71" y="339"/>
                    <a:pt x="71" y="339"/>
                    <a:pt x="71" y="339"/>
                  </a:cubicBezTo>
                  <a:cubicBezTo>
                    <a:pt x="70" y="339"/>
                    <a:pt x="69" y="338"/>
                    <a:pt x="68" y="336"/>
                  </a:cubicBezTo>
                  <a:cubicBezTo>
                    <a:pt x="67" y="334"/>
                    <a:pt x="67" y="331"/>
                    <a:pt x="68" y="329"/>
                  </a:cubicBezTo>
                  <a:cubicBezTo>
                    <a:pt x="68" y="325"/>
                    <a:pt x="68" y="322"/>
                    <a:pt x="66" y="320"/>
                  </a:cubicBezTo>
                  <a:cubicBezTo>
                    <a:pt x="65" y="319"/>
                    <a:pt x="65" y="319"/>
                    <a:pt x="65" y="319"/>
                  </a:cubicBezTo>
                  <a:cubicBezTo>
                    <a:pt x="64" y="319"/>
                    <a:pt x="64" y="319"/>
                    <a:pt x="64" y="319"/>
                  </a:cubicBezTo>
                  <a:cubicBezTo>
                    <a:pt x="62" y="320"/>
                    <a:pt x="61" y="320"/>
                    <a:pt x="60" y="321"/>
                  </a:cubicBezTo>
                  <a:cubicBezTo>
                    <a:pt x="58" y="322"/>
                    <a:pt x="57" y="323"/>
                    <a:pt x="55" y="323"/>
                  </a:cubicBezTo>
                  <a:cubicBezTo>
                    <a:pt x="54" y="323"/>
                    <a:pt x="54" y="323"/>
                    <a:pt x="53" y="323"/>
                  </a:cubicBezTo>
                  <a:cubicBezTo>
                    <a:pt x="53" y="323"/>
                    <a:pt x="52" y="323"/>
                    <a:pt x="52" y="323"/>
                  </a:cubicBezTo>
                  <a:cubicBezTo>
                    <a:pt x="51" y="323"/>
                    <a:pt x="51" y="323"/>
                    <a:pt x="50" y="323"/>
                  </a:cubicBezTo>
                  <a:cubicBezTo>
                    <a:pt x="48" y="323"/>
                    <a:pt x="47" y="325"/>
                    <a:pt x="47" y="326"/>
                  </a:cubicBezTo>
                  <a:cubicBezTo>
                    <a:pt x="46" y="328"/>
                    <a:pt x="46" y="330"/>
                    <a:pt x="46" y="331"/>
                  </a:cubicBezTo>
                  <a:cubicBezTo>
                    <a:pt x="46" y="333"/>
                    <a:pt x="46" y="335"/>
                    <a:pt x="40" y="335"/>
                  </a:cubicBezTo>
                  <a:cubicBezTo>
                    <a:pt x="37" y="335"/>
                    <a:pt x="36" y="334"/>
                    <a:pt x="34" y="333"/>
                  </a:cubicBezTo>
                  <a:cubicBezTo>
                    <a:pt x="34" y="332"/>
                    <a:pt x="33" y="331"/>
                    <a:pt x="31" y="331"/>
                  </a:cubicBezTo>
                  <a:cubicBezTo>
                    <a:pt x="31" y="331"/>
                    <a:pt x="31" y="330"/>
                    <a:pt x="31" y="330"/>
                  </a:cubicBezTo>
                  <a:cubicBezTo>
                    <a:pt x="30" y="327"/>
                    <a:pt x="30" y="327"/>
                    <a:pt x="30" y="327"/>
                  </a:cubicBezTo>
                  <a:cubicBezTo>
                    <a:pt x="28" y="329"/>
                    <a:pt x="28" y="329"/>
                    <a:pt x="28" y="329"/>
                  </a:cubicBezTo>
                  <a:cubicBezTo>
                    <a:pt x="27" y="330"/>
                    <a:pt x="26" y="330"/>
                    <a:pt x="26" y="330"/>
                  </a:cubicBezTo>
                  <a:cubicBezTo>
                    <a:pt x="25" y="330"/>
                    <a:pt x="24" y="330"/>
                    <a:pt x="23" y="330"/>
                  </a:cubicBezTo>
                  <a:cubicBezTo>
                    <a:pt x="21" y="331"/>
                    <a:pt x="21" y="333"/>
                    <a:pt x="20" y="334"/>
                  </a:cubicBezTo>
                  <a:cubicBezTo>
                    <a:pt x="20" y="335"/>
                    <a:pt x="20" y="335"/>
                    <a:pt x="19" y="336"/>
                  </a:cubicBezTo>
                  <a:cubicBezTo>
                    <a:pt x="19" y="337"/>
                    <a:pt x="18" y="338"/>
                    <a:pt x="16" y="339"/>
                  </a:cubicBezTo>
                  <a:cubicBezTo>
                    <a:pt x="15" y="340"/>
                    <a:pt x="14" y="341"/>
                    <a:pt x="13" y="342"/>
                  </a:cubicBezTo>
                  <a:cubicBezTo>
                    <a:pt x="13" y="343"/>
                    <a:pt x="13" y="344"/>
                    <a:pt x="13" y="345"/>
                  </a:cubicBezTo>
                  <a:cubicBezTo>
                    <a:pt x="13" y="346"/>
                    <a:pt x="13" y="346"/>
                    <a:pt x="13" y="347"/>
                  </a:cubicBezTo>
                  <a:cubicBezTo>
                    <a:pt x="13" y="351"/>
                    <a:pt x="13" y="355"/>
                    <a:pt x="13" y="358"/>
                  </a:cubicBezTo>
                  <a:cubicBezTo>
                    <a:pt x="13" y="359"/>
                    <a:pt x="13" y="359"/>
                    <a:pt x="13" y="359"/>
                  </a:cubicBezTo>
                  <a:cubicBezTo>
                    <a:pt x="13" y="361"/>
                    <a:pt x="14" y="363"/>
                    <a:pt x="14" y="365"/>
                  </a:cubicBezTo>
                  <a:cubicBezTo>
                    <a:pt x="0" y="365"/>
                    <a:pt x="0" y="365"/>
                    <a:pt x="0" y="365"/>
                  </a:cubicBezTo>
                  <a:cubicBezTo>
                    <a:pt x="2" y="368"/>
                    <a:pt x="2" y="368"/>
                    <a:pt x="2" y="368"/>
                  </a:cubicBezTo>
                  <a:cubicBezTo>
                    <a:pt x="2" y="369"/>
                    <a:pt x="2" y="369"/>
                    <a:pt x="3" y="369"/>
                  </a:cubicBezTo>
                  <a:cubicBezTo>
                    <a:pt x="3" y="370"/>
                    <a:pt x="4" y="371"/>
                    <a:pt x="5" y="372"/>
                  </a:cubicBezTo>
                  <a:cubicBezTo>
                    <a:pt x="5" y="372"/>
                    <a:pt x="6" y="373"/>
                    <a:pt x="6" y="374"/>
                  </a:cubicBezTo>
                  <a:cubicBezTo>
                    <a:pt x="6" y="376"/>
                    <a:pt x="6" y="376"/>
                    <a:pt x="6" y="376"/>
                  </a:cubicBezTo>
                  <a:cubicBezTo>
                    <a:pt x="8" y="376"/>
                    <a:pt x="8" y="376"/>
                    <a:pt x="8" y="376"/>
                  </a:cubicBezTo>
                  <a:cubicBezTo>
                    <a:pt x="9" y="376"/>
                    <a:pt x="9" y="376"/>
                    <a:pt x="9" y="376"/>
                  </a:cubicBezTo>
                  <a:cubicBezTo>
                    <a:pt x="10" y="376"/>
                    <a:pt x="11" y="376"/>
                    <a:pt x="11" y="376"/>
                  </a:cubicBezTo>
                  <a:cubicBezTo>
                    <a:pt x="12" y="376"/>
                    <a:pt x="12" y="375"/>
                    <a:pt x="13" y="375"/>
                  </a:cubicBezTo>
                  <a:cubicBezTo>
                    <a:pt x="13" y="375"/>
                    <a:pt x="13" y="374"/>
                    <a:pt x="14" y="374"/>
                  </a:cubicBezTo>
                  <a:cubicBezTo>
                    <a:pt x="14" y="374"/>
                    <a:pt x="15" y="374"/>
                    <a:pt x="15" y="374"/>
                  </a:cubicBezTo>
                  <a:cubicBezTo>
                    <a:pt x="15" y="374"/>
                    <a:pt x="16" y="374"/>
                    <a:pt x="16" y="374"/>
                  </a:cubicBezTo>
                  <a:cubicBezTo>
                    <a:pt x="16" y="374"/>
                    <a:pt x="17" y="374"/>
                    <a:pt x="18" y="374"/>
                  </a:cubicBezTo>
                  <a:cubicBezTo>
                    <a:pt x="20" y="374"/>
                    <a:pt x="21" y="373"/>
                    <a:pt x="22" y="373"/>
                  </a:cubicBezTo>
                  <a:cubicBezTo>
                    <a:pt x="23" y="372"/>
                    <a:pt x="23" y="372"/>
                    <a:pt x="24" y="371"/>
                  </a:cubicBezTo>
                  <a:cubicBezTo>
                    <a:pt x="27" y="370"/>
                    <a:pt x="30" y="370"/>
                    <a:pt x="32" y="370"/>
                  </a:cubicBezTo>
                  <a:cubicBezTo>
                    <a:pt x="32" y="370"/>
                    <a:pt x="55" y="370"/>
                    <a:pt x="55" y="370"/>
                  </a:cubicBezTo>
                  <a:cubicBezTo>
                    <a:pt x="58" y="370"/>
                    <a:pt x="61" y="370"/>
                    <a:pt x="64" y="370"/>
                  </a:cubicBezTo>
                  <a:cubicBezTo>
                    <a:pt x="74" y="370"/>
                    <a:pt x="74" y="370"/>
                    <a:pt x="74" y="370"/>
                  </a:cubicBezTo>
                  <a:cubicBezTo>
                    <a:pt x="82" y="370"/>
                    <a:pt x="91" y="370"/>
                    <a:pt x="99" y="370"/>
                  </a:cubicBezTo>
                  <a:cubicBezTo>
                    <a:pt x="104" y="370"/>
                    <a:pt x="110" y="370"/>
                    <a:pt x="115" y="370"/>
                  </a:cubicBezTo>
                  <a:cubicBezTo>
                    <a:pt x="116" y="370"/>
                    <a:pt x="117" y="370"/>
                    <a:pt x="118" y="370"/>
                  </a:cubicBezTo>
                  <a:cubicBezTo>
                    <a:pt x="120" y="370"/>
                    <a:pt x="121" y="370"/>
                    <a:pt x="123" y="370"/>
                  </a:cubicBezTo>
                  <a:cubicBezTo>
                    <a:pt x="123" y="370"/>
                    <a:pt x="124" y="370"/>
                    <a:pt x="124" y="370"/>
                  </a:cubicBezTo>
                  <a:cubicBezTo>
                    <a:pt x="125" y="370"/>
                    <a:pt x="125" y="370"/>
                    <a:pt x="125" y="370"/>
                  </a:cubicBezTo>
                  <a:cubicBezTo>
                    <a:pt x="129" y="370"/>
                    <a:pt x="130" y="371"/>
                    <a:pt x="130" y="376"/>
                  </a:cubicBezTo>
                  <a:cubicBezTo>
                    <a:pt x="131" y="377"/>
                    <a:pt x="131" y="377"/>
                    <a:pt x="131" y="377"/>
                  </a:cubicBezTo>
                  <a:cubicBezTo>
                    <a:pt x="132" y="377"/>
                    <a:pt x="132" y="377"/>
                    <a:pt x="132" y="377"/>
                  </a:cubicBezTo>
                  <a:cubicBezTo>
                    <a:pt x="132" y="378"/>
                    <a:pt x="132" y="378"/>
                    <a:pt x="132" y="378"/>
                  </a:cubicBezTo>
                  <a:cubicBezTo>
                    <a:pt x="133" y="378"/>
                    <a:pt x="133" y="378"/>
                    <a:pt x="133" y="378"/>
                  </a:cubicBezTo>
                  <a:cubicBezTo>
                    <a:pt x="133" y="379"/>
                    <a:pt x="133" y="381"/>
                    <a:pt x="133" y="382"/>
                  </a:cubicBezTo>
                  <a:cubicBezTo>
                    <a:pt x="133" y="383"/>
                    <a:pt x="133" y="383"/>
                    <a:pt x="133" y="383"/>
                  </a:cubicBezTo>
                  <a:cubicBezTo>
                    <a:pt x="133" y="384"/>
                    <a:pt x="133" y="386"/>
                    <a:pt x="134" y="388"/>
                  </a:cubicBezTo>
                  <a:cubicBezTo>
                    <a:pt x="134" y="389"/>
                    <a:pt x="134" y="389"/>
                    <a:pt x="133" y="390"/>
                  </a:cubicBezTo>
                  <a:cubicBezTo>
                    <a:pt x="133" y="391"/>
                    <a:pt x="133" y="392"/>
                    <a:pt x="133" y="393"/>
                  </a:cubicBezTo>
                  <a:cubicBezTo>
                    <a:pt x="134" y="394"/>
                    <a:pt x="134" y="395"/>
                    <a:pt x="135" y="396"/>
                  </a:cubicBezTo>
                  <a:cubicBezTo>
                    <a:pt x="135" y="396"/>
                    <a:pt x="135" y="397"/>
                    <a:pt x="136" y="397"/>
                  </a:cubicBezTo>
                  <a:cubicBezTo>
                    <a:pt x="136" y="398"/>
                    <a:pt x="136" y="399"/>
                    <a:pt x="137" y="400"/>
                  </a:cubicBezTo>
                  <a:cubicBezTo>
                    <a:pt x="138" y="403"/>
                    <a:pt x="140" y="406"/>
                    <a:pt x="140" y="409"/>
                  </a:cubicBezTo>
                  <a:cubicBezTo>
                    <a:pt x="141" y="410"/>
                    <a:pt x="141" y="411"/>
                    <a:pt x="140" y="412"/>
                  </a:cubicBezTo>
                  <a:cubicBezTo>
                    <a:pt x="140" y="413"/>
                    <a:pt x="140" y="414"/>
                    <a:pt x="141" y="416"/>
                  </a:cubicBezTo>
                  <a:cubicBezTo>
                    <a:pt x="142" y="417"/>
                    <a:pt x="143" y="418"/>
                    <a:pt x="144" y="420"/>
                  </a:cubicBezTo>
                  <a:cubicBezTo>
                    <a:pt x="145" y="420"/>
                    <a:pt x="145" y="421"/>
                    <a:pt x="146" y="421"/>
                  </a:cubicBezTo>
                  <a:cubicBezTo>
                    <a:pt x="147" y="423"/>
                    <a:pt x="148" y="425"/>
                    <a:pt x="149" y="426"/>
                  </a:cubicBezTo>
                  <a:cubicBezTo>
                    <a:pt x="150" y="427"/>
                    <a:pt x="150" y="428"/>
                    <a:pt x="151" y="429"/>
                  </a:cubicBezTo>
                  <a:cubicBezTo>
                    <a:pt x="152" y="430"/>
                    <a:pt x="153" y="432"/>
                    <a:pt x="154" y="433"/>
                  </a:cubicBezTo>
                  <a:cubicBezTo>
                    <a:pt x="155" y="436"/>
                    <a:pt x="157" y="438"/>
                    <a:pt x="159" y="441"/>
                  </a:cubicBezTo>
                  <a:cubicBezTo>
                    <a:pt x="160" y="442"/>
                    <a:pt x="161" y="443"/>
                    <a:pt x="162" y="443"/>
                  </a:cubicBezTo>
                  <a:cubicBezTo>
                    <a:pt x="163" y="443"/>
                    <a:pt x="164" y="442"/>
                    <a:pt x="165" y="442"/>
                  </a:cubicBezTo>
                  <a:cubicBezTo>
                    <a:pt x="166" y="442"/>
                    <a:pt x="167" y="442"/>
                    <a:pt x="168" y="442"/>
                  </a:cubicBezTo>
                  <a:cubicBezTo>
                    <a:pt x="169" y="442"/>
                    <a:pt x="169" y="442"/>
                    <a:pt x="170" y="442"/>
                  </a:cubicBezTo>
                  <a:cubicBezTo>
                    <a:pt x="171" y="442"/>
                    <a:pt x="171" y="443"/>
                    <a:pt x="172" y="443"/>
                  </a:cubicBezTo>
                  <a:cubicBezTo>
                    <a:pt x="173" y="444"/>
                    <a:pt x="173" y="444"/>
                    <a:pt x="173" y="444"/>
                  </a:cubicBezTo>
                  <a:cubicBezTo>
                    <a:pt x="174" y="443"/>
                    <a:pt x="174" y="443"/>
                    <a:pt x="174" y="443"/>
                  </a:cubicBezTo>
                  <a:cubicBezTo>
                    <a:pt x="175" y="443"/>
                    <a:pt x="175" y="442"/>
                    <a:pt x="175" y="442"/>
                  </a:cubicBezTo>
                  <a:cubicBezTo>
                    <a:pt x="176" y="441"/>
                    <a:pt x="176" y="441"/>
                    <a:pt x="178" y="440"/>
                  </a:cubicBezTo>
                  <a:cubicBezTo>
                    <a:pt x="178" y="440"/>
                    <a:pt x="179" y="440"/>
                    <a:pt x="179" y="440"/>
                  </a:cubicBezTo>
                  <a:cubicBezTo>
                    <a:pt x="180" y="440"/>
                    <a:pt x="181" y="440"/>
                    <a:pt x="182" y="441"/>
                  </a:cubicBezTo>
                  <a:cubicBezTo>
                    <a:pt x="182" y="441"/>
                    <a:pt x="183" y="441"/>
                    <a:pt x="184" y="441"/>
                  </a:cubicBezTo>
                  <a:cubicBezTo>
                    <a:pt x="184" y="441"/>
                    <a:pt x="185" y="441"/>
                    <a:pt x="185" y="441"/>
                  </a:cubicBezTo>
                  <a:cubicBezTo>
                    <a:pt x="185" y="441"/>
                    <a:pt x="185" y="441"/>
                    <a:pt x="185" y="441"/>
                  </a:cubicBezTo>
                  <a:cubicBezTo>
                    <a:pt x="186" y="441"/>
                    <a:pt x="186" y="441"/>
                    <a:pt x="186" y="441"/>
                  </a:cubicBezTo>
                  <a:cubicBezTo>
                    <a:pt x="187" y="440"/>
                    <a:pt x="187" y="440"/>
                    <a:pt x="187" y="440"/>
                  </a:cubicBezTo>
                  <a:cubicBezTo>
                    <a:pt x="187" y="440"/>
                    <a:pt x="187" y="440"/>
                    <a:pt x="188" y="439"/>
                  </a:cubicBezTo>
                  <a:cubicBezTo>
                    <a:pt x="188" y="439"/>
                    <a:pt x="190" y="438"/>
                    <a:pt x="192" y="438"/>
                  </a:cubicBezTo>
                  <a:cubicBezTo>
                    <a:pt x="192" y="438"/>
                    <a:pt x="192" y="438"/>
                    <a:pt x="192" y="438"/>
                  </a:cubicBezTo>
                  <a:cubicBezTo>
                    <a:pt x="193" y="438"/>
                    <a:pt x="194" y="438"/>
                    <a:pt x="194" y="439"/>
                  </a:cubicBezTo>
                  <a:cubicBezTo>
                    <a:pt x="194" y="440"/>
                    <a:pt x="194" y="440"/>
                    <a:pt x="195" y="441"/>
                  </a:cubicBezTo>
                  <a:cubicBezTo>
                    <a:pt x="196" y="441"/>
                    <a:pt x="198" y="441"/>
                    <a:pt x="200" y="441"/>
                  </a:cubicBezTo>
                  <a:cubicBezTo>
                    <a:pt x="202" y="441"/>
                    <a:pt x="206" y="441"/>
                    <a:pt x="208" y="441"/>
                  </a:cubicBezTo>
                  <a:cubicBezTo>
                    <a:pt x="209" y="440"/>
                    <a:pt x="209" y="440"/>
                    <a:pt x="209" y="440"/>
                  </a:cubicBezTo>
                  <a:cubicBezTo>
                    <a:pt x="211" y="440"/>
                    <a:pt x="211" y="440"/>
                    <a:pt x="211" y="440"/>
                  </a:cubicBezTo>
                  <a:cubicBezTo>
                    <a:pt x="211" y="438"/>
                    <a:pt x="211" y="438"/>
                    <a:pt x="211" y="438"/>
                  </a:cubicBezTo>
                  <a:cubicBezTo>
                    <a:pt x="211" y="438"/>
                    <a:pt x="211" y="437"/>
                    <a:pt x="211" y="436"/>
                  </a:cubicBezTo>
                  <a:cubicBezTo>
                    <a:pt x="211" y="434"/>
                    <a:pt x="211" y="431"/>
                    <a:pt x="211" y="429"/>
                  </a:cubicBezTo>
                  <a:cubicBezTo>
                    <a:pt x="212" y="428"/>
                    <a:pt x="212" y="427"/>
                    <a:pt x="213" y="426"/>
                  </a:cubicBezTo>
                  <a:cubicBezTo>
                    <a:pt x="214" y="424"/>
                    <a:pt x="215" y="423"/>
                    <a:pt x="215" y="421"/>
                  </a:cubicBezTo>
                  <a:cubicBezTo>
                    <a:pt x="215" y="420"/>
                    <a:pt x="215" y="419"/>
                    <a:pt x="215" y="417"/>
                  </a:cubicBezTo>
                  <a:cubicBezTo>
                    <a:pt x="215" y="414"/>
                    <a:pt x="214" y="410"/>
                    <a:pt x="216" y="408"/>
                  </a:cubicBezTo>
                  <a:cubicBezTo>
                    <a:pt x="216" y="408"/>
                    <a:pt x="218" y="407"/>
                    <a:pt x="227" y="407"/>
                  </a:cubicBezTo>
                  <a:cubicBezTo>
                    <a:pt x="228" y="407"/>
                    <a:pt x="233" y="407"/>
                    <a:pt x="234" y="407"/>
                  </a:cubicBezTo>
                  <a:cubicBezTo>
                    <a:pt x="235" y="407"/>
                    <a:pt x="236" y="407"/>
                    <a:pt x="237" y="407"/>
                  </a:cubicBezTo>
                  <a:cubicBezTo>
                    <a:pt x="239" y="407"/>
                    <a:pt x="239" y="407"/>
                    <a:pt x="239" y="407"/>
                  </a:cubicBezTo>
                  <a:cubicBezTo>
                    <a:pt x="239" y="405"/>
                    <a:pt x="239" y="405"/>
                    <a:pt x="239" y="405"/>
                  </a:cubicBezTo>
                  <a:cubicBezTo>
                    <a:pt x="239" y="404"/>
                    <a:pt x="239" y="404"/>
                    <a:pt x="239" y="404"/>
                  </a:cubicBezTo>
                  <a:cubicBezTo>
                    <a:pt x="240" y="404"/>
                    <a:pt x="241" y="404"/>
                    <a:pt x="242" y="404"/>
                  </a:cubicBezTo>
                  <a:cubicBezTo>
                    <a:pt x="243" y="404"/>
                    <a:pt x="244" y="404"/>
                    <a:pt x="245" y="404"/>
                  </a:cubicBezTo>
                  <a:cubicBezTo>
                    <a:pt x="246" y="404"/>
                    <a:pt x="246" y="404"/>
                    <a:pt x="247" y="404"/>
                  </a:cubicBezTo>
                  <a:cubicBezTo>
                    <a:pt x="247" y="407"/>
                    <a:pt x="246" y="408"/>
                    <a:pt x="245" y="410"/>
                  </a:cubicBezTo>
                  <a:cubicBezTo>
                    <a:pt x="245" y="412"/>
                    <a:pt x="245" y="414"/>
                    <a:pt x="244" y="415"/>
                  </a:cubicBezTo>
                  <a:cubicBezTo>
                    <a:pt x="244" y="417"/>
                    <a:pt x="244" y="417"/>
                    <a:pt x="244" y="417"/>
                  </a:cubicBezTo>
                  <a:cubicBezTo>
                    <a:pt x="244" y="417"/>
                    <a:pt x="259" y="417"/>
                    <a:pt x="260" y="417"/>
                  </a:cubicBezTo>
                  <a:cubicBezTo>
                    <a:pt x="262" y="417"/>
                    <a:pt x="262" y="417"/>
                    <a:pt x="262" y="417"/>
                  </a:cubicBezTo>
                  <a:cubicBezTo>
                    <a:pt x="264" y="417"/>
                    <a:pt x="265" y="417"/>
                    <a:pt x="267" y="417"/>
                  </a:cubicBezTo>
                  <a:cubicBezTo>
                    <a:pt x="269" y="416"/>
                    <a:pt x="271" y="416"/>
                    <a:pt x="273" y="416"/>
                  </a:cubicBezTo>
                  <a:cubicBezTo>
                    <a:pt x="280" y="416"/>
                    <a:pt x="282" y="418"/>
                    <a:pt x="282" y="420"/>
                  </a:cubicBezTo>
                  <a:cubicBezTo>
                    <a:pt x="283" y="424"/>
                    <a:pt x="282" y="427"/>
                    <a:pt x="281" y="431"/>
                  </a:cubicBezTo>
                  <a:cubicBezTo>
                    <a:pt x="281" y="434"/>
                    <a:pt x="280" y="437"/>
                    <a:pt x="280" y="441"/>
                  </a:cubicBezTo>
                  <a:cubicBezTo>
                    <a:pt x="281" y="443"/>
                    <a:pt x="281" y="445"/>
                    <a:pt x="282" y="447"/>
                  </a:cubicBezTo>
                  <a:cubicBezTo>
                    <a:pt x="283" y="452"/>
                    <a:pt x="285" y="457"/>
                    <a:pt x="283" y="464"/>
                  </a:cubicBezTo>
                  <a:cubicBezTo>
                    <a:pt x="282" y="467"/>
                    <a:pt x="282" y="471"/>
                    <a:pt x="282" y="474"/>
                  </a:cubicBezTo>
                  <a:cubicBezTo>
                    <a:pt x="282" y="477"/>
                    <a:pt x="282" y="477"/>
                    <a:pt x="282" y="477"/>
                  </a:cubicBezTo>
                  <a:cubicBezTo>
                    <a:pt x="282" y="479"/>
                    <a:pt x="281" y="480"/>
                    <a:pt x="281" y="482"/>
                  </a:cubicBezTo>
                  <a:cubicBezTo>
                    <a:pt x="281" y="484"/>
                    <a:pt x="280" y="486"/>
                    <a:pt x="281" y="489"/>
                  </a:cubicBezTo>
                  <a:cubicBezTo>
                    <a:pt x="281" y="493"/>
                    <a:pt x="284" y="497"/>
                    <a:pt x="286" y="500"/>
                  </a:cubicBezTo>
                  <a:cubicBezTo>
                    <a:pt x="288" y="502"/>
                    <a:pt x="290" y="504"/>
                    <a:pt x="291" y="507"/>
                  </a:cubicBezTo>
                  <a:cubicBezTo>
                    <a:pt x="292" y="508"/>
                    <a:pt x="292" y="509"/>
                    <a:pt x="293" y="510"/>
                  </a:cubicBezTo>
                  <a:cubicBezTo>
                    <a:pt x="294" y="513"/>
                    <a:pt x="295" y="516"/>
                    <a:pt x="295" y="519"/>
                  </a:cubicBezTo>
                  <a:cubicBezTo>
                    <a:pt x="295" y="521"/>
                    <a:pt x="295" y="524"/>
                    <a:pt x="295" y="527"/>
                  </a:cubicBezTo>
                  <a:cubicBezTo>
                    <a:pt x="295" y="529"/>
                    <a:pt x="295" y="531"/>
                    <a:pt x="295" y="533"/>
                  </a:cubicBezTo>
                  <a:cubicBezTo>
                    <a:pt x="294" y="533"/>
                    <a:pt x="294" y="533"/>
                    <a:pt x="294" y="533"/>
                  </a:cubicBezTo>
                  <a:cubicBezTo>
                    <a:pt x="294" y="533"/>
                    <a:pt x="294" y="533"/>
                    <a:pt x="294" y="533"/>
                  </a:cubicBezTo>
                  <a:cubicBezTo>
                    <a:pt x="294" y="533"/>
                    <a:pt x="293" y="534"/>
                    <a:pt x="292" y="535"/>
                  </a:cubicBezTo>
                  <a:cubicBezTo>
                    <a:pt x="291" y="535"/>
                    <a:pt x="291" y="535"/>
                    <a:pt x="291" y="535"/>
                  </a:cubicBezTo>
                  <a:cubicBezTo>
                    <a:pt x="291" y="536"/>
                    <a:pt x="291" y="536"/>
                    <a:pt x="291" y="536"/>
                  </a:cubicBezTo>
                  <a:cubicBezTo>
                    <a:pt x="292" y="537"/>
                    <a:pt x="292" y="537"/>
                    <a:pt x="293" y="539"/>
                  </a:cubicBezTo>
                  <a:cubicBezTo>
                    <a:pt x="293" y="540"/>
                    <a:pt x="294" y="540"/>
                    <a:pt x="294" y="541"/>
                  </a:cubicBezTo>
                  <a:cubicBezTo>
                    <a:pt x="294" y="542"/>
                    <a:pt x="294" y="543"/>
                    <a:pt x="293" y="544"/>
                  </a:cubicBezTo>
                  <a:cubicBezTo>
                    <a:pt x="291" y="550"/>
                    <a:pt x="291" y="550"/>
                    <a:pt x="291" y="550"/>
                  </a:cubicBezTo>
                  <a:cubicBezTo>
                    <a:pt x="296" y="546"/>
                    <a:pt x="296" y="546"/>
                    <a:pt x="296" y="546"/>
                  </a:cubicBezTo>
                  <a:cubicBezTo>
                    <a:pt x="298" y="544"/>
                    <a:pt x="302" y="542"/>
                    <a:pt x="304" y="542"/>
                  </a:cubicBezTo>
                  <a:cubicBezTo>
                    <a:pt x="305" y="542"/>
                    <a:pt x="305" y="542"/>
                    <a:pt x="305" y="542"/>
                  </a:cubicBezTo>
                  <a:cubicBezTo>
                    <a:pt x="305" y="542"/>
                    <a:pt x="306" y="543"/>
                    <a:pt x="306" y="543"/>
                  </a:cubicBezTo>
                  <a:cubicBezTo>
                    <a:pt x="306" y="543"/>
                    <a:pt x="307" y="544"/>
                    <a:pt x="307" y="544"/>
                  </a:cubicBezTo>
                  <a:cubicBezTo>
                    <a:pt x="313" y="547"/>
                    <a:pt x="313" y="547"/>
                    <a:pt x="313" y="547"/>
                  </a:cubicBezTo>
                  <a:cubicBezTo>
                    <a:pt x="310" y="542"/>
                    <a:pt x="310" y="542"/>
                    <a:pt x="310" y="542"/>
                  </a:cubicBezTo>
                  <a:cubicBezTo>
                    <a:pt x="311" y="542"/>
                    <a:pt x="311" y="542"/>
                    <a:pt x="311" y="541"/>
                  </a:cubicBezTo>
                  <a:cubicBezTo>
                    <a:pt x="312" y="541"/>
                    <a:pt x="312" y="541"/>
                    <a:pt x="312" y="541"/>
                  </a:cubicBezTo>
                  <a:cubicBezTo>
                    <a:pt x="313" y="541"/>
                    <a:pt x="313" y="541"/>
                    <a:pt x="313" y="542"/>
                  </a:cubicBezTo>
                  <a:cubicBezTo>
                    <a:pt x="314" y="543"/>
                    <a:pt x="314" y="543"/>
                    <a:pt x="315" y="544"/>
                  </a:cubicBezTo>
                  <a:cubicBezTo>
                    <a:pt x="315" y="544"/>
                    <a:pt x="316" y="545"/>
                    <a:pt x="317" y="545"/>
                  </a:cubicBezTo>
                  <a:cubicBezTo>
                    <a:pt x="318" y="545"/>
                    <a:pt x="320" y="544"/>
                    <a:pt x="322" y="543"/>
                  </a:cubicBezTo>
                  <a:cubicBezTo>
                    <a:pt x="323" y="542"/>
                    <a:pt x="323" y="541"/>
                    <a:pt x="324" y="541"/>
                  </a:cubicBezTo>
                  <a:cubicBezTo>
                    <a:pt x="324" y="540"/>
                    <a:pt x="325" y="539"/>
                    <a:pt x="326" y="539"/>
                  </a:cubicBezTo>
                  <a:cubicBezTo>
                    <a:pt x="326" y="539"/>
                    <a:pt x="327" y="538"/>
                    <a:pt x="329" y="538"/>
                  </a:cubicBezTo>
                  <a:cubicBezTo>
                    <a:pt x="330" y="538"/>
                    <a:pt x="330" y="538"/>
                    <a:pt x="331" y="538"/>
                  </a:cubicBezTo>
                  <a:cubicBezTo>
                    <a:pt x="331" y="538"/>
                    <a:pt x="331" y="538"/>
                    <a:pt x="332" y="538"/>
                  </a:cubicBezTo>
                  <a:cubicBezTo>
                    <a:pt x="332" y="539"/>
                    <a:pt x="332" y="539"/>
                    <a:pt x="332" y="539"/>
                  </a:cubicBezTo>
                  <a:cubicBezTo>
                    <a:pt x="332" y="539"/>
                    <a:pt x="332" y="539"/>
                    <a:pt x="332" y="539"/>
                  </a:cubicBezTo>
                  <a:cubicBezTo>
                    <a:pt x="332" y="540"/>
                    <a:pt x="333" y="540"/>
                    <a:pt x="334" y="540"/>
                  </a:cubicBezTo>
                  <a:cubicBezTo>
                    <a:pt x="336" y="541"/>
                    <a:pt x="337" y="541"/>
                    <a:pt x="338" y="541"/>
                  </a:cubicBezTo>
                  <a:cubicBezTo>
                    <a:pt x="339" y="541"/>
                    <a:pt x="340" y="541"/>
                    <a:pt x="341" y="540"/>
                  </a:cubicBezTo>
                  <a:cubicBezTo>
                    <a:pt x="342" y="540"/>
                    <a:pt x="342" y="539"/>
                    <a:pt x="343" y="538"/>
                  </a:cubicBezTo>
                  <a:cubicBezTo>
                    <a:pt x="343" y="537"/>
                    <a:pt x="344" y="536"/>
                    <a:pt x="345" y="536"/>
                  </a:cubicBezTo>
                  <a:cubicBezTo>
                    <a:pt x="345" y="536"/>
                    <a:pt x="345" y="536"/>
                    <a:pt x="345" y="536"/>
                  </a:cubicBezTo>
                  <a:cubicBezTo>
                    <a:pt x="346" y="536"/>
                    <a:pt x="348" y="537"/>
                    <a:pt x="349" y="538"/>
                  </a:cubicBezTo>
                  <a:cubicBezTo>
                    <a:pt x="350" y="539"/>
                    <a:pt x="350" y="540"/>
                    <a:pt x="351" y="540"/>
                  </a:cubicBezTo>
                  <a:cubicBezTo>
                    <a:pt x="351" y="540"/>
                    <a:pt x="352" y="540"/>
                    <a:pt x="352" y="541"/>
                  </a:cubicBezTo>
                  <a:cubicBezTo>
                    <a:pt x="353" y="541"/>
                    <a:pt x="354" y="541"/>
                    <a:pt x="355" y="542"/>
                  </a:cubicBezTo>
                  <a:cubicBezTo>
                    <a:pt x="356" y="543"/>
                    <a:pt x="356" y="545"/>
                    <a:pt x="356" y="548"/>
                  </a:cubicBezTo>
                  <a:cubicBezTo>
                    <a:pt x="355" y="549"/>
                    <a:pt x="355" y="551"/>
                    <a:pt x="355" y="552"/>
                  </a:cubicBezTo>
                  <a:cubicBezTo>
                    <a:pt x="355" y="555"/>
                    <a:pt x="357" y="555"/>
                    <a:pt x="358" y="555"/>
                  </a:cubicBezTo>
                  <a:cubicBezTo>
                    <a:pt x="360" y="555"/>
                    <a:pt x="360" y="554"/>
                    <a:pt x="361" y="553"/>
                  </a:cubicBezTo>
                  <a:cubicBezTo>
                    <a:pt x="362" y="553"/>
                    <a:pt x="362" y="552"/>
                    <a:pt x="363" y="552"/>
                  </a:cubicBezTo>
                  <a:cubicBezTo>
                    <a:pt x="364" y="551"/>
                    <a:pt x="366" y="550"/>
                    <a:pt x="368" y="549"/>
                  </a:cubicBezTo>
                  <a:cubicBezTo>
                    <a:pt x="369" y="549"/>
                    <a:pt x="370" y="549"/>
                    <a:pt x="371" y="548"/>
                  </a:cubicBezTo>
                  <a:cubicBezTo>
                    <a:pt x="374" y="547"/>
                    <a:pt x="377" y="547"/>
                    <a:pt x="380" y="547"/>
                  </a:cubicBezTo>
                  <a:cubicBezTo>
                    <a:pt x="382" y="546"/>
                    <a:pt x="382" y="546"/>
                    <a:pt x="382" y="546"/>
                  </a:cubicBezTo>
                  <a:cubicBezTo>
                    <a:pt x="382" y="547"/>
                    <a:pt x="382" y="549"/>
                    <a:pt x="382" y="550"/>
                  </a:cubicBezTo>
                  <a:cubicBezTo>
                    <a:pt x="382" y="555"/>
                    <a:pt x="382" y="559"/>
                    <a:pt x="386" y="562"/>
                  </a:cubicBezTo>
                  <a:cubicBezTo>
                    <a:pt x="388" y="564"/>
                    <a:pt x="391" y="565"/>
                    <a:pt x="393" y="565"/>
                  </a:cubicBezTo>
                  <a:cubicBezTo>
                    <a:pt x="394" y="566"/>
                    <a:pt x="394" y="566"/>
                    <a:pt x="394" y="566"/>
                  </a:cubicBezTo>
                  <a:cubicBezTo>
                    <a:pt x="397" y="566"/>
                    <a:pt x="398" y="567"/>
                    <a:pt x="401" y="568"/>
                  </a:cubicBezTo>
                  <a:cubicBezTo>
                    <a:pt x="404" y="570"/>
                    <a:pt x="407" y="570"/>
                    <a:pt x="410" y="570"/>
                  </a:cubicBezTo>
                  <a:cubicBezTo>
                    <a:pt x="413" y="571"/>
                    <a:pt x="415" y="571"/>
                    <a:pt x="417" y="572"/>
                  </a:cubicBezTo>
                  <a:cubicBezTo>
                    <a:pt x="419" y="572"/>
                    <a:pt x="420" y="572"/>
                    <a:pt x="421" y="572"/>
                  </a:cubicBezTo>
                  <a:cubicBezTo>
                    <a:pt x="424" y="572"/>
                    <a:pt x="428" y="571"/>
                    <a:pt x="431" y="565"/>
                  </a:cubicBezTo>
                  <a:cubicBezTo>
                    <a:pt x="431" y="565"/>
                    <a:pt x="431" y="564"/>
                    <a:pt x="431" y="564"/>
                  </a:cubicBezTo>
                  <a:cubicBezTo>
                    <a:pt x="432" y="561"/>
                    <a:pt x="433" y="559"/>
                    <a:pt x="435" y="559"/>
                  </a:cubicBezTo>
                  <a:cubicBezTo>
                    <a:pt x="435" y="559"/>
                    <a:pt x="435" y="559"/>
                    <a:pt x="436" y="559"/>
                  </a:cubicBezTo>
                  <a:cubicBezTo>
                    <a:pt x="436" y="559"/>
                    <a:pt x="437" y="559"/>
                    <a:pt x="437" y="560"/>
                  </a:cubicBezTo>
                  <a:cubicBezTo>
                    <a:pt x="438" y="561"/>
                    <a:pt x="438" y="563"/>
                    <a:pt x="438" y="565"/>
                  </a:cubicBezTo>
                  <a:cubicBezTo>
                    <a:pt x="437" y="566"/>
                    <a:pt x="437" y="566"/>
                    <a:pt x="437" y="566"/>
                  </a:cubicBezTo>
                  <a:cubicBezTo>
                    <a:pt x="439" y="567"/>
                    <a:pt x="439" y="567"/>
                    <a:pt x="439" y="567"/>
                  </a:cubicBezTo>
                  <a:cubicBezTo>
                    <a:pt x="441" y="568"/>
                    <a:pt x="442" y="570"/>
                    <a:pt x="443" y="571"/>
                  </a:cubicBezTo>
                  <a:cubicBezTo>
                    <a:pt x="444" y="572"/>
                    <a:pt x="444" y="574"/>
                    <a:pt x="445" y="575"/>
                  </a:cubicBezTo>
                  <a:cubicBezTo>
                    <a:pt x="445" y="577"/>
                    <a:pt x="445" y="578"/>
                    <a:pt x="447" y="579"/>
                  </a:cubicBezTo>
                  <a:cubicBezTo>
                    <a:pt x="447" y="580"/>
                    <a:pt x="450" y="582"/>
                    <a:pt x="451" y="582"/>
                  </a:cubicBezTo>
                  <a:cubicBezTo>
                    <a:pt x="451" y="582"/>
                    <a:pt x="451" y="582"/>
                    <a:pt x="452" y="582"/>
                  </a:cubicBezTo>
                  <a:cubicBezTo>
                    <a:pt x="452" y="582"/>
                    <a:pt x="452" y="582"/>
                    <a:pt x="452" y="582"/>
                  </a:cubicBezTo>
                  <a:cubicBezTo>
                    <a:pt x="453" y="582"/>
                    <a:pt x="453" y="582"/>
                    <a:pt x="453" y="582"/>
                  </a:cubicBezTo>
                  <a:cubicBezTo>
                    <a:pt x="453" y="582"/>
                    <a:pt x="453" y="582"/>
                    <a:pt x="454" y="581"/>
                  </a:cubicBezTo>
                  <a:cubicBezTo>
                    <a:pt x="454" y="581"/>
                    <a:pt x="454" y="581"/>
                    <a:pt x="455" y="581"/>
                  </a:cubicBezTo>
                  <a:cubicBezTo>
                    <a:pt x="456" y="581"/>
                    <a:pt x="457" y="582"/>
                    <a:pt x="458" y="583"/>
                  </a:cubicBezTo>
                  <a:cubicBezTo>
                    <a:pt x="459" y="584"/>
                    <a:pt x="460" y="584"/>
                    <a:pt x="462" y="585"/>
                  </a:cubicBezTo>
                  <a:cubicBezTo>
                    <a:pt x="465" y="585"/>
                    <a:pt x="466" y="586"/>
                    <a:pt x="467" y="587"/>
                  </a:cubicBezTo>
                  <a:cubicBezTo>
                    <a:pt x="468" y="587"/>
                    <a:pt x="469" y="588"/>
                    <a:pt x="469" y="588"/>
                  </a:cubicBezTo>
                  <a:cubicBezTo>
                    <a:pt x="470" y="588"/>
                    <a:pt x="470" y="589"/>
                    <a:pt x="471" y="589"/>
                  </a:cubicBezTo>
                  <a:cubicBezTo>
                    <a:pt x="473" y="590"/>
                    <a:pt x="474" y="591"/>
                    <a:pt x="475" y="594"/>
                  </a:cubicBezTo>
                  <a:cubicBezTo>
                    <a:pt x="476" y="598"/>
                    <a:pt x="476" y="599"/>
                    <a:pt x="479" y="601"/>
                  </a:cubicBezTo>
                  <a:cubicBezTo>
                    <a:pt x="482" y="603"/>
                    <a:pt x="484" y="604"/>
                    <a:pt x="485" y="607"/>
                  </a:cubicBezTo>
                  <a:cubicBezTo>
                    <a:pt x="485" y="608"/>
                    <a:pt x="486" y="609"/>
                    <a:pt x="486" y="611"/>
                  </a:cubicBezTo>
                  <a:cubicBezTo>
                    <a:pt x="486" y="613"/>
                    <a:pt x="487" y="615"/>
                    <a:pt x="488" y="617"/>
                  </a:cubicBezTo>
                  <a:cubicBezTo>
                    <a:pt x="489" y="619"/>
                    <a:pt x="491" y="619"/>
                    <a:pt x="493" y="619"/>
                  </a:cubicBezTo>
                  <a:cubicBezTo>
                    <a:pt x="495" y="619"/>
                    <a:pt x="495" y="619"/>
                    <a:pt x="495" y="619"/>
                  </a:cubicBezTo>
                  <a:cubicBezTo>
                    <a:pt x="496" y="619"/>
                    <a:pt x="496" y="619"/>
                    <a:pt x="496" y="619"/>
                  </a:cubicBezTo>
                  <a:cubicBezTo>
                    <a:pt x="498" y="619"/>
                    <a:pt x="498" y="619"/>
                    <a:pt x="498" y="619"/>
                  </a:cubicBezTo>
                  <a:cubicBezTo>
                    <a:pt x="498" y="618"/>
                    <a:pt x="498" y="618"/>
                    <a:pt x="498" y="618"/>
                  </a:cubicBezTo>
                  <a:cubicBezTo>
                    <a:pt x="500" y="615"/>
                    <a:pt x="501" y="614"/>
                    <a:pt x="504" y="614"/>
                  </a:cubicBezTo>
                  <a:cubicBezTo>
                    <a:pt x="504" y="614"/>
                    <a:pt x="504" y="614"/>
                    <a:pt x="504" y="614"/>
                  </a:cubicBezTo>
                  <a:cubicBezTo>
                    <a:pt x="505" y="614"/>
                    <a:pt x="506" y="614"/>
                    <a:pt x="506" y="614"/>
                  </a:cubicBezTo>
                  <a:cubicBezTo>
                    <a:pt x="508" y="614"/>
                    <a:pt x="508" y="615"/>
                    <a:pt x="509" y="615"/>
                  </a:cubicBezTo>
                  <a:cubicBezTo>
                    <a:pt x="510" y="615"/>
                    <a:pt x="511" y="614"/>
                    <a:pt x="511" y="614"/>
                  </a:cubicBezTo>
                  <a:cubicBezTo>
                    <a:pt x="513" y="612"/>
                    <a:pt x="513" y="610"/>
                    <a:pt x="512" y="607"/>
                  </a:cubicBezTo>
                  <a:cubicBezTo>
                    <a:pt x="512" y="606"/>
                    <a:pt x="512" y="605"/>
                    <a:pt x="512" y="605"/>
                  </a:cubicBezTo>
                  <a:cubicBezTo>
                    <a:pt x="512" y="599"/>
                    <a:pt x="512" y="592"/>
                    <a:pt x="512" y="585"/>
                  </a:cubicBezTo>
                  <a:cubicBezTo>
                    <a:pt x="512" y="585"/>
                    <a:pt x="512" y="584"/>
                    <a:pt x="512" y="584"/>
                  </a:cubicBezTo>
                  <a:cubicBezTo>
                    <a:pt x="512" y="582"/>
                    <a:pt x="512" y="580"/>
                    <a:pt x="509" y="579"/>
                  </a:cubicBezTo>
                  <a:cubicBezTo>
                    <a:pt x="509" y="579"/>
                    <a:pt x="508" y="579"/>
                    <a:pt x="508" y="579"/>
                  </a:cubicBezTo>
                  <a:cubicBezTo>
                    <a:pt x="506" y="579"/>
                    <a:pt x="504" y="580"/>
                    <a:pt x="503" y="581"/>
                  </a:cubicBezTo>
                  <a:cubicBezTo>
                    <a:pt x="503" y="582"/>
                    <a:pt x="502" y="583"/>
                    <a:pt x="502" y="583"/>
                  </a:cubicBezTo>
                  <a:cubicBezTo>
                    <a:pt x="502" y="585"/>
                    <a:pt x="501" y="586"/>
                    <a:pt x="499" y="586"/>
                  </a:cubicBezTo>
                  <a:cubicBezTo>
                    <a:pt x="497" y="586"/>
                    <a:pt x="492" y="585"/>
                    <a:pt x="490" y="584"/>
                  </a:cubicBezTo>
                  <a:cubicBezTo>
                    <a:pt x="489" y="583"/>
                    <a:pt x="488" y="582"/>
                    <a:pt x="488" y="580"/>
                  </a:cubicBezTo>
                  <a:cubicBezTo>
                    <a:pt x="488" y="579"/>
                    <a:pt x="487" y="578"/>
                    <a:pt x="487" y="577"/>
                  </a:cubicBezTo>
                  <a:cubicBezTo>
                    <a:pt x="485" y="574"/>
                    <a:pt x="482" y="572"/>
                    <a:pt x="479" y="571"/>
                  </a:cubicBezTo>
                  <a:cubicBezTo>
                    <a:pt x="477" y="570"/>
                    <a:pt x="475" y="569"/>
                    <a:pt x="474" y="567"/>
                  </a:cubicBezTo>
                  <a:cubicBezTo>
                    <a:pt x="471" y="564"/>
                    <a:pt x="470" y="555"/>
                    <a:pt x="471" y="551"/>
                  </a:cubicBezTo>
                  <a:cubicBezTo>
                    <a:pt x="472" y="551"/>
                    <a:pt x="472" y="550"/>
                    <a:pt x="472" y="549"/>
                  </a:cubicBezTo>
                  <a:cubicBezTo>
                    <a:pt x="473" y="547"/>
                    <a:pt x="474" y="545"/>
                    <a:pt x="474" y="543"/>
                  </a:cubicBezTo>
                  <a:cubicBezTo>
                    <a:pt x="475" y="539"/>
                    <a:pt x="476" y="537"/>
                    <a:pt x="477" y="534"/>
                  </a:cubicBezTo>
                  <a:cubicBezTo>
                    <a:pt x="481" y="529"/>
                    <a:pt x="480" y="526"/>
                    <a:pt x="479" y="522"/>
                  </a:cubicBezTo>
                  <a:cubicBezTo>
                    <a:pt x="479" y="520"/>
                    <a:pt x="478" y="518"/>
                    <a:pt x="478" y="516"/>
                  </a:cubicBezTo>
                  <a:cubicBezTo>
                    <a:pt x="478" y="513"/>
                    <a:pt x="478" y="510"/>
                    <a:pt x="479" y="507"/>
                  </a:cubicBezTo>
                  <a:cubicBezTo>
                    <a:pt x="480" y="505"/>
                    <a:pt x="480" y="503"/>
                    <a:pt x="480" y="501"/>
                  </a:cubicBezTo>
                  <a:cubicBezTo>
                    <a:pt x="480" y="496"/>
                    <a:pt x="477" y="490"/>
                    <a:pt x="475" y="487"/>
                  </a:cubicBezTo>
                  <a:cubicBezTo>
                    <a:pt x="475" y="487"/>
                    <a:pt x="474" y="486"/>
                    <a:pt x="474" y="485"/>
                  </a:cubicBezTo>
                  <a:cubicBezTo>
                    <a:pt x="473" y="484"/>
                    <a:pt x="473" y="484"/>
                    <a:pt x="473" y="483"/>
                  </a:cubicBezTo>
                  <a:cubicBezTo>
                    <a:pt x="473" y="482"/>
                    <a:pt x="474" y="482"/>
                    <a:pt x="475" y="481"/>
                  </a:cubicBezTo>
                  <a:cubicBezTo>
                    <a:pt x="480" y="477"/>
                    <a:pt x="484" y="474"/>
                    <a:pt x="487" y="468"/>
                  </a:cubicBezTo>
                  <a:cubicBezTo>
                    <a:pt x="488" y="465"/>
                    <a:pt x="488" y="461"/>
                    <a:pt x="488" y="458"/>
                  </a:cubicBezTo>
                  <a:cubicBezTo>
                    <a:pt x="488" y="457"/>
                    <a:pt x="488" y="457"/>
                    <a:pt x="488" y="457"/>
                  </a:cubicBezTo>
                  <a:cubicBezTo>
                    <a:pt x="537" y="448"/>
                    <a:pt x="537" y="448"/>
                    <a:pt x="537" y="448"/>
                  </a:cubicBezTo>
                  <a:cubicBezTo>
                    <a:pt x="537" y="446"/>
                    <a:pt x="537" y="446"/>
                    <a:pt x="537" y="446"/>
                  </a:cubicBezTo>
                  <a:cubicBezTo>
                    <a:pt x="536" y="442"/>
                    <a:pt x="533" y="439"/>
                    <a:pt x="531" y="436"/>
                  </a:cubicBezTo>
                  <a:cubicBezTo>
                    <a:pt x="530" y="435"/>
                    <a:pt x="529" y="433"/>
                    <a:pt x="528" y="432"/>
                  </a:cubicBezTo>
                  <a:cubicBezTo>
                    <a:pt x="527" y="430"/>
                    <a:pt x="526" y="429"/>
                    <a:pt x="526" y="426"/>
                  </a:cubicBezTo>
                  <a:cubicBezTo>
                    <a:pt x="526" y="426"/>
                    <a:pt x="526" y="425"/>
                    <a:pt x="526" y="424"/>
                  </a:cubicBezTo>
                  <a:cubicBezTo>
                    <a:pt x="525" y="418"/>
                    <a:pt x="522" y="414"/>
                    <a:pt x="517" y="410"/>
                  </a:cubicBezTo>
                  <a:cubicBezTo>
                    <a:pt x="516" y="410"/>
                    <a:pt x="516" y="410"/>
                    <a:pt x="516" y="410"/>
                  </a:cubicBezTo>
                  <a:cubicBezTo>
                    <a:pt x="512" y="407"/>
                    <a:pt x="511" y="407"/>
                    <a:pt x="509" y="403"/>
                  </a:cubicBezTo>
                  <a:cubicBezTo>
                    <a:pt x="508" y="401"/>
                    <a:pt x="508" y="399"/>
                    <a:pt x="508" y="397"/>
                  </a:cubicBezTo>
                  <a:cubicBezTo>
                    <a:pt x="507" y="396"/>
                    <a:pt x="507" y="394"/>
                    <a:pt x="506" y="392"/>
                  </a:cubicBezTo>
                  <a:cubicBezTo>
                    <a:pt x="506" y="389"/>
                    <a:pt x="504" y="387"/>
                    <a:pt x="502" y="385"/>
                  </a:cubicBezTo>
                  <a:cubicBezTo>
                    <a:pt x="501" y="382"/>
                    <a:pt x="500" y="380"/>
                    <a:pt x="499" y="378"/>
                  </a:cubicBezTo>
                  <a:cubicBezTo>
                    <a:pt x="498" y="375"/>
                    <a:pt x="499" y="373"/>
                    <a:pt x="500" y="371"/>
                  </a:cubicBezTo>
                  <a:cubicBezTo>
                    <a:pt x="500" y="369"/>
                    <a:pt x="501" y="368"/>
                    <a:pt x="501" y="367"/>
                  </a:cubicBezTo>
                  <a:cubicBezTo>
                    <a:pt x="503" y="361"/>
                    <a:pt x="501" y="357"/>
                    <a:pt x="499" y="353"/>
                  </a:cubicBezTo>
                  <a:cubicBezTo>
                    <a:pt x="498" y="352"/>
                    <a:pt x="497" y="350"/>
                    <a:pt x="496" y="349"/>
                  </a:cubicBezTo>
                  <a:cubicBezTo>
                    <a:pt x="494" y="342"/>
                    <a:pt x="493" y="334"/>
                    <a:pt x="495" y="328"/>
                  </a:cubicBezTo>
                  <a:cubicBezTo>
                    <a:pt x="495" y="328"/>
                    <a:pt x="496" y="327"/>
                    <a:pt x="496" y="326"/>
                  </a:cubicBezTo>
                  <a:cubicBezTo>
                    <a:pt x="497" y="324"/>
                    <a:pt x="498" y="321"/>
                    <a:pt x="497" y="318"/>
                  </a:cubicBezTo>
                  <a:cubicBezTo>
                    <a:pt x="496" y="316"/>
                    <a:pt x="495" y="316"/>
                    <a:pt x="495" y="315"/>
                  </a:cubicBezTo>
                  <a:cubicBezTo>
                    <a:pt x="495" y="315"/>
                    <a:pt x="494" y="315"/>
                    <a:pt x="494" y="314"/>
                  </a:cubicBezTo>
                  <a:cubicBezTo>
                    <a:pt x="494" y="310"/>
                    <a:pt x="494" y="305"/>
                    <a:pt x="496" y="304"/>
                  </a:cubicBezTo>
                  <a:cubicBezTo>
                    <a:pt x="496" y="303"/>
                    <a:pt x="496" y="303"/>
                    <a:pt x="496" y="303"/>
                  </a:cubicBezTo>
                  <a:cubicBezTo>
                    <a:pt x="496" y="302"/>
                    <a:pt x="496" y="302"/>
                    <a:pt x="496" y="302"/>
                  </a:cubicBezTo>
                  <a:cubicBezTo>
                    <a:pt x="496" y="297"/>
                    <a:pt x="496" y="292"/>
                    <a:pt x="496" y="289"/>
                  </a:cubicBezTo>
                  <a:cubicBezTo>
                    <a:pt x="496" y="285"/>
                    <a:pt x="496" y="285"/>
                    <a:pt x="496" y="285"/>
                  </a:cubicBezTo>
                  <a:cubicBezTo>
                    <a:pt x="496" y="284"/>
                    <a:pt x="496" y="283"/>
                    <a:pt x="496" y="283"/>
                  </a:cubicBezTo>
                  <a:cubicBezTo>
                    <a:pt x="496" y="280"/>
                    <a:pt x="496" y="278"/>
                    <a:pt x="494" y="276"/>
                  </a:cubicBezTo>
                  <a:cubicBezTo>
                    <a:pt x="492" y="273"/>
                    <a:pt x="490" y="271"/>
                    <a:pt x="489" y="268"/>
                  </a:cubicBezTo>
                  <a:cubicBezTo>
                    <a:pt x="486" y="263"/>
                    <a:pt x="484" y="256"/>
                    <a:pt x="491" y="253"/>
                  </a:cubicBezTo>
                  <a:cubicBezTo>
                    <a:pt x="496" y="250"/>
                    <a:pt x="495" y="246"/>
                    <a:pt x="494" y="242"/>
                  </a:cubicBezTo>
                  <a:cubicBezTo>
                    <a:pt x="494" y="240"/>
                    <a:pt x="494" y="237"/>
                    <a:pt x="494" y="235"/>
                  </a:cubicBezTo>
                  <a:cubicBezTo>
                    <a:pt x="495" y="228"/>
                    <a:pt x="504" y="224"/>
                    <a:pt x="508" y="222"/>
                  </a:cubicBezTo>
                  <a:cubicBezTo>
                    <a:pt x="509" y="222"/>
                    <a:pt x="509" y="222"/>
                    <a:pt x="509" y="222"/>
                  </a:cubicBezTo>
                  <a:cubicBezTo>
                    <a:pt x="509" y="220"/>
                    <a:pt x="509" y="220"/>
                    <a:pt x="509" y="220"/>
                  </a:cubicBezTo>
                  <a:cubicBezTo>
                    <a:pt x="509" y="220"/>
                    <a:pt x="509" y="219"/>
                    <a:pt x="509" y="218"/>
                  </a:cubicBezTo>
                  <a:cubicBezTo>
                    <a:pt x="508" y="216"/>
                    <a:pt x="509" y="213"/>
                    <a:pt x="509" y="210"/>
                  </a:cubicBezTo>
                  <a:cubicBezTo>
                    <a:pt x="509" y="207"/>
                    <a:pt x="509" y="207"/>
                    <a:pt x="509" y="207"/>
                  </a:cubicBezTo>
                  <a:cubicBezTo>
                    <a:pt x="509" y="198"/>
                    <a:pt x="510" y="191"/>
                    <a:pt x="511" y="185"/>
                  </a:cubicBezTo>
                  <a:cubicBezTo>
                    <a:pt x="512" y="179"/>
                    <a:pt x="514" y="174"/>
                    <a:pt x="516" y="168"/>
                  </a:cubicBezTo>
                  <a:cubicBezTo>
                    <a:pt x="517" y="165"/>
                    <a:pt x="517" y="162"/>
                    <a:pt x="517" y="159"/>
                  </a:cubicBezTo>
                  <a:cubicBezTo>
                    <a:pt x="517" y="157"/>
                    <a:pt x="517" y="155"/>
                    <a:pt x="517" y="153"/>
                  </a:cubicBezTo>
                  <a:cubicBezTo>
                    <a:pt x="518" y="150"/>
                    <a:pt x="520" y="149"/>
                    <a:pt x="521" y="148"/>
                  </a:cubicBezTo>
                  <a:cubicBezTo>
                    <a:pt x="523" y="148"/>
                    <a:pt x="525" y="147"/>
                    <a:pt x="526" y="144"/>
                  </a:cubicBezTo>
                  <a:cubicBezTo>
                    <a:pt x="526" y="144"/>
                    <a:pt x="526" y="143"/>
                    <a:pt x="526" y="142"/>
                  </a:cubicBezTo>
                  <a:cubicBezTo>
                    <a:pt x="527" y="141"/>
                    <a:pt x="527" y="139"/>
                    <a:pt x="529" y="139"/>
                  </a:cubicBezTo>
                  <a:cubicBezTo>
                    <a:pt x="530" y="138"/>
                    <a:pt x="530" y="138"/>
                    <a:pt x="531" y="138"/>
                  </a:cubicBezTo>
                  <a:cubicBezTo>
                    <a:pt x="532" y="138"/>
                    <a:pt x="534" y="137"/>
                    <a:pt x="535" y="136"/>
                  </a:cubicBezTo>
                  <a:cubicBezTo>
                    <a:pt x="538" y="132"/>
                    <a:pt x="541" y="128"/>
                    <a:pt x="543" y="125"/>
                  </a:cubicBezTo>
                  <a:cubicBezTo>
                    <a:pt x="546" y="121"/>
                    <a:pt x="550" y="116"/>
                    <a:pt x="553" y="112"/>
                  </a:cubicBezTo>
                  <a:cubicBezTo>
                    <a:pt x="556" y="110"/>
                    <a:pt x="557" y="108"/>
                    <a:pt x="556" y="106"/>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9" name="Freeform 53"/>
            <p:cNvSpPr>
              <a:spLocks/>
            </p:cNvSpPr>
            <p:nvPr/>
          </p:nvSpPr>
          <p:spPr bwMode="auto">
            <a:xfrm>
              <a:off x="2660699" y="2881259"/>
              <a:ext cx="724298" cy="743802"/>
            </a:xfrm>
            <a:custGeom>
              <a:avLst/>
              <a:gdLst>
                <a:gd name="T0" fmla="*/ 356 w 358"/>
                <a:gd name="T1" fmla="*/ 194 h 399"/>
                <a:gd name="T2" fmla="*/ 357 w 358"/>
                <a:gd name="T3" fmla="*/ 180 h 399"/>
                <a:gd name="T4" fmla="*/ 353 w 358"/>
                <a:gd name="T5" fmla="*/ 171 h 399"/>
                <a:gd name="T6" fmla="*/ 343 w 358"/>
                <a:gd name="T7" fmla="*/ 169 h 399"/>
                <a:gd name="T8" fmla="*/ 329 w 358"/>
                <a:gd name="T9" fmla="*/ 175 h 399"/>
                <a:gd name="T10" fmla="*/ 323 w 358"/>
                <a:gd name="T11" fmla="*/ 172 h 399"/>
                <a:gd name="T12" fmla="*/ 316 w 358"/>
                <a:gd name="T13" fmla="*/ 173 h 399"/>
                <a:gd name="T14" fmla="*/ 306 w 358"/>
                <a:gd name="T15" fmla="*/ 175 h 399"/>
                <a:gd name="T16" fmla="*/ 307 w 358"/>
                <a:gd name="T17" fmla="*/ 164 h 399"/>
                <a:gd name="T18" fmla="*/ 304 w 358"/>
                <a:gd name="T19" fmla="*/ 138 h 399"/>
                <a:gd name="T20" fmla="*/ 294 w 358"/>
                <a:gd name="T21" fmla="*/ 105 h 399"/>
                <a:gd name="T22" fmla="*/ 295 w 358"/>
                <a:gd name="T23" fmla="*/ 51 h 399"/>
                <a:gd name="T24" fmla="*/ 262 w 358"/>
                <a:gd name="T25" fmla="*/ 47 h 399"/>
                <a:gd name="T26" fmla="*/ 257 w 358"/>
                <a:gd name="T27" fmla="*/ 35 h 399"/>
                <a:gd name="T28" fmla="*/ 250 w 358"/>
                <a:gd name="T29" fmla="*/ 37 h 399"/>
                <a:gd name="T30" fmla="*/ 227 w 358"/>
                <a:gd name="T31" fmla="*/ 39 h 399"/>
                <a:gd name="T32" fmla="*/ 223 w 358"/>
                <a:gd name="T33" fmla="*/ 67 h 399"/>
                <a:gd name="T34" fmla="*/ 207 w 358"/>
                <a:gd name="T35" fmla="*/ 71 h 399"/>
                <a:gd name="T36" fmla="*/ 204 w 358"/>
                <a:gd name="T37" fmla="*/ 68 h 399"/>
                <a:gd name="T38" fmla="*/ 194 w 358"/>
                <a:gd name="T39" fmla="*/ 71 h 399"/>
                <a:gd name="T40" fmla="*/ 185 w 358"/>
                <a:gd name="T41" fmla="*/ 74 h 399"/>
                <a:gd name="T42" fmla="*/ 174 w 358"/>
                <a:gd name="T43" fmla="*/ 73 h 399"/>
                <a:gd name="T44" fmla="*/ 158 w 358"/>
                <a:gd name="T45" fmla="*/ 52 h 399"/>
                <a:gd name="T46" fmla="*/ 149 w 358"/>
                <a:gd name="T47" fmla="*/ 30 h 399"/>
                <a:gd name="T48" fmla="*/ 146 w 358"/>
                <a:gd name="T49" fmla="*/ 19 h 399"/>
                <a:gd name="T50" fmla="*/ 143 w 358"/>
                <a:gd name="T51" fmla="*/ 8 h 399"/>
                <a:gd name="T52" fmla="*/ 130 w 358"/>
                <a:gd name="T53" fmla="*/ 0 h 399"/>
                <a:gd name="T54" fmla="*/ 67 w 358"/>
                <a:gd name="T55" fmla="*/ 0 h 399"/>
                <a:gd name="T56" fmla="*/ 29 w 358"/>
                <a:gd name="T57" fmla="*/ 5 h 399"/>
                <a:gd name="T58" fmla="*/ 24 w 358"/>
                <a:gd name="T59" fmla="*/ 6 h 399"/>
                <a:gd name="T60" fmla="*/ 15 w 358"/>
                <a:gd name="T61" fmla="*/ 7 h 399"/>
                <a:gd name="T62" fmla="*/ 30 w 358"/>
                <a:gd name="T63" fmla="*/ 35 h 399"/>
                <a:gd name="T64" fmla="*/ 35 w 358"/>
                <a:gd name="T65" fmla="*/ 54 h 399"/>
                <a:gd name="T66" fmla="*/ 45 w 358"/>
                <a:gd name="T67" fmla="*/ 77 h 399"/>
                <a:gd name="T68" fmla="*/ 48 w 358"/>
                <a:gd name="T69" fmla="*/ 90 h 399"/>
                <a:gd name="T70" fmla="*/ 37 w 358"/>
                <a:gd name="T71" fmla="*/ 110 h 399"/>
                <a:gd name="T72" fmla="*/ 42 w 358"/>
                <a:gd name="T73" fmla="*/ 122 h 399"/>
                <a:gd name="T74" fmla="*/ 46 w 358"/>
                <a:gd name="T75" fmla="*/ 134 h 399"/>
                <a:gd name="T76" fmla="*/ 51 w 358"/>
                <a:gd name="T77" fmla="*/ 149 h 399"/>
                <a:gd name="T78" fmla="*/ 60 w 358"/>
                <a:gd name="T79" fmla="*/ 166 h 399"/>
                <a:gd name="T80" fmla="*/ 58 w 358"/>
                <a:gd name="T81" fmla="*/ 194 h 399"/>
                <a:gd name="T82" fmla="*/ 41 w 358"/>
                <a:gd name="T83" fmla="*/ 223 h 399"/>
                <a:gd name="T84" fmla="*/ 32 w 358"/>
                <a:gd name="T85" fmla="*/ 237 h 399"/>
                <a:gd name="T86" fmla="*/ 21 w 358"/>
                <a:gd name="T87" fmla="*/ 263 h 399"/>
                <a:gd name="T88" fmla="*/ 17 w 358"/>
                <a:gd name="T89" fmla="*/ 278 h 399"/>
                <a:gd name="T90" fmla="*/ 9 w 358"/>
                <a:gd name="T91" fmla="*/ 316 h 399"/>
                <a:gd name="T92" fmla="*/ 2 w 358"/>
                <a:gd name="T93" fmla="*/ 337 h 399"/>
                <a:gd name="T94" fmla="*/ 3 w 358"/>
                <a:gd name="T95" fmla="*/ 376 h 399"/>
                <a:gd name="T96" fmla="*/ 23 w 358"/>
                <a:gd name="T97" fmla="*/ 376 h 399"/>
                <a:gd name="T98" fmla="*/ 46 w 358"/>
                <a:gd name="T99" fmla="*/ 366 h 399"/>
                <a:gd name="T100" fmla="*/ 86 w 358"/>
                <a:gd name="T101" fmla="*/ 381 h 399"/>
                <a:gd name="T102" fmla="*/ 215 w 358"/>
                <a:gd name="T103" fmla="*/ 395 h 399"/>
                <a:gd name="T104" fmla="*/ 247 w 358"/>
                <a:gd name="T105" fmla="*/ 395 h 399"/>
                <a:gd name="T106" fmla="*/ 269 w 358"/>
                <a:gd name="T107" fmla="*/ 398 h 399"/>
                <a:gd name="T108" fmla="*/ 288 w 358"/>
                <a:gd name="T109" fmla="*/ 398 h 399"/>
                <a:gd name="T110" fmla="*/ 335 w 358"/>
                <a:gd name="T111" fmla="*/ 388 h 399"/>
                <a:gd name="T112" fmla="*/ 346 w 358"/>
                <a:gd name="T113" fmla="*/ 236 h 399"/>
                <a:gd name="T114" fmla="*/ 354 w 358"/>
                <a:gd name="T115" fmla="*/ 2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399">
                  <a:moveTo>
                    <a:pt x="357" y="213"/>
                  </a:moveTo>
                  <a:cubicBezTo>
                    <a:pt x="357" y="212"/>
                    <a:pt x="357" y="212"/>
                    <a:pt x="356" y="211"/>
                  </a:cubicBezTo>
                  <a:cubicBezTo>
                    <a:pt x="356" y="211"/>
                    <a:pt x="355" y="210"/>
                    <a:pt x="355" y="209"/>
                  </a:cubicBezTo>
                  <a:cubicBezTo>
                    <a:pt x="355" y="205"/>
                    <a:pt x="355" y="201"/>
                    <a:pt x="355" y="197"/>
                  </a:cubicBezTo>
                  <a:cubicBezTo>
                    <a:pt x="356" y="194"/>
                    <a:pt x="356" y="194"/>
                    <a:pt x="356" y="194"/>
                  </a:cubicBezTo>
                  <a:cubicBezTo>
                    <a:pt x="356" y="193"/>
                    <a:pt x="356" y="193"/>
                    <a:pt x="356" y="192"/>
                  </a:cubicBezTo>
                  <a:cubicBezTo>
                    <a:pt x="356" y="191"/>
                    <a:pt x="355" y="190"/>
                    <a:pt x="356" y="189"/>
                  </a:cubicBezTo>
                  <a:cubicBezTo>
                    <a:pt x="356" y="188"/>
                    <a:pt x="356" y="188"/>
                    <a:pt x="356" y="187"/>
                  </a:cubicBezTo>
                  <a:cubicBezTo>
                    <a:pt x="357" y="187"/>
                    <a:pt x="357" y="186"/>
                    <a:pt x="357" y="185"/>
                  </a:cubicBezTo>
                  <a:cubicBezTo>
                    <a:pt x="358" y="183"/>
                    <a:pt x="358" y="182"/>
                    <a:pt x="357" y="180"/>
                  </a:cubicBezTo>
                  <a:cubicBezTo>
                    <a:pt x="357" y="179"/>
                    <a:pt x="357" y="178"/>
                    <a:pt x="357" y="176"/>
                  </a:cubicBezTo>
                  <a:cubicBezTo>
                    <a:pt x="357" y="175"/>
                    <a:pt x="357" y="173"/>
                    <a:pt x="356" y="172"/>
                  </a:cubicBezTo>
                  <a:cubicBezTo>
                    <a:pt x="356" y="168"/>
                    <a:pt x="356" y="168"/>
                    <a:pt x="356" y="168"/>
                  </a:cubicBezTo>
                  <a:cubicBezTo>
                    <a:pt x="353" y="171"/>
                    <a:pt x="353" y="171"/>
                    <a:pt x="353" y="171"/>
                  </a:cubicBezTo>
                  <a:cubicBezTo>
                    <a:pt x="353" y="171"/>
                    <a:pt x="353" y="171"/>
                    <a:pt x="353" y="171"/>
                  </a:cubicBezTo>
                  <a:cubicBezTo>
                    <a:pt x="352" y="171"/>
                    <a:pt x="351" y="171"/>
                    <a:pt x="350" y="171"/>
                  </a:cubicBezTo>
                  <a:cubicBezTo>
                    <a:pt x="348" y="171"/>
                    <a:pt x="347" y="171"/>
                    <a:pt x="346" y="171"/>
                  </a:cubicBezTo>
                  <a:cubicBezTo>
                    <a:pt x="345" y="171"/>
                    <a:pt x="345" y="170"/>
                    <a:pt x="344" y="170"/>
                  </a:cubicBezTo>
                  <a:cubicBezTo>
                    <a:pt x="344" y="169"/>
                    <a:pt x="344" y="169"/>
                    <a:pt x="344" y="169"/>
                  </a:cubicBezTo>
                  <a:cubicBezTo>
                    <a:pt x="343" y="169"/>
                    <a:pt x="343" y="169"/>
                    <a:pt x="343" y="169"/>
                  </a:cubicBezTo>
                  <a:cubicBezTo>
                    <a:pt x="342" y="169"/>
                    <a:pt x="342" y="169"/>
                    <a:pt x="341" y="169"/>
                  </a:cubicBezTo>
                  <a:cubicBezTo>
                    <a:pt x="340" y="169"/>
                    <a:pt x="338" y="169"/>
                    <a:pt x="338" y="169"/>
                  </a:cubicBezTo>
                  <a:cubicBezTo>
                    <a:pt x="337" y="170"/>
                    <a:pt x="336" y="171"/>
                    <a:pt x="335" y="171"/>
                  </a:cubicBezTo>
                  <a:cubicBezTo>
                    <a:pt x="335" y="172"/>
                    <a:pt x="335" y="173"/>
                    <a:pt x="334" y="173"/>
                  </a:cubicBezTo>
                  <a:cubicBezTo>
                    <a:pt x="332" y="175"/>
                    <a:pt x="330" y="175"/>
                    <a:pt x="329" y="175"/>
                  </a:cubicBezTo>
                  <a:cubicBezTo>
                    <a:pt x="328" y="175"/>
                    <a:pt x="327" y="175"/>
                    <a:pt x="327" y="175"/>
                  </a:cubicBezTo>
                  <a:cubicBezTo>
                    <a:pt x="326" y="174"/>
                    <a:pt x="326" y="174"/>
                    <a:pt x="326" y="173"/>
                  </a:cubicBezTo>
                  <a:cubicBezTo>
                    <a:pt x="325" y="172"/>
                    <a:pt x="325" y="172"/>
                    <a:pt x="325" y="172"/>
                  </a:cubicBezTo>
                  <a:cubicBezTo>
                    <a:pt x="324" y="172"/>
                    <a:pt x="324" y="172"/>
                    <a:pt x="324" y="172"/>
                  </a:cubicBezTo>
                  <a:cubicBezTo>
                    <a:pt x="323" y="172"/>
                    <a:pt x="323" y="172"/>
                    <a:pt x="323" y="172"/>
                  </a:cubicBezTo>
                  <a:cubicBezTo>
                    <a:pt x="322" y="173"/>
                    <a:pt x="322" y="173"/>
                    <a:pt x="322" y="173"/>
                  </a:cubicBezTo>
                  <a:cubicBezTo>
                    <a:pt x="321" y="174"/>
                    <a:pt x="321" y="174"/>
                    <a:pt x="320" y="175"/>
                  </a:cubicBezTo>
                  <a:cubicBezTo>
                    <a:pt x="320" y="175"/>
                    <a:pt x="319" y="174"/>
                    <a:pt x="318" y="174"/>
                  </a:cubicBezTo>
                  <a:cubicBezTo>
                    <a:pt x="318" y="173"/>
                    <a:pt x="317" y="173"/>
                    <a:pt x="317" y="173"/>
                  </a:cubicBezTo>
                  <a:cubicBezTo>
                    <a:pt x="316" y="173"/>
                    <a:pt x="316" y="173"/>
                    <a:pt x="316" y="173"/>
                  </a:cubicBezTo>
                  <a:cubicBezTo>
                    <a:pt x="314" y="173"/>
                    <a:pt x="309" y="175"/>
                    <a:pt x="308" y="177"/>
                  </a:cubicBezTo>
                  <a:cubicBezTo>
                    <a:pt x="307" y="177"/>
                    <a:pt x="307" y="178"/>
                    <a:pt x="307" y="178"/>
                  </a:cubicBezTo>
                  <a:cubicBezTo>
                    <a:pt x="307" y="179"/>
                    <a:pt x="306" y="180"/>
                    <a:pt x="306" y="180"/>
                  </a:cubicBezTo>
                  <a:cubicBezTo>
                    <a:pt x="306" y="180"/>
                    <a:pt x="305" y="179"/>
                    <a:pt x="305" y="178"/>
                  </a:cubicBezTo>
                  <a:cubicBezTo>
                    <a:pt x="305" y="178"/>
                    <a:pt x="305" y="176"/>
                    <a:pt x="306" y="175"/>
                  </a:cubicBezTo>
                  <a:cubicBezTo>
                    <a:pt x="306" y="174"/>
                    <a:pt x="306" y="173"/>
                    <a:pt x="306" y="172"/>
                  </a:cubicBezTo>
                  <a:cubicBezTo>
                    <a:pt x="306" y="171"/>
                    <a:pt x="306" y="170"/>
                    <a:pt x="305" y="170"/>
                  </a:cubicBezTo>
                  <a:cubicBezTo>
                    <a:pt x="304" y="168"/>
                    <a:pt x="304" y="167"/>
                    <a:pt x="304" y="166"/>
                  </a:cubicBezTo>
                  <a:cubicBezTo>
                    <a:pt x="304" y="166"/>
                    <a:pt x="305" y="165"/>
                    <a:pt x="306" y="165"/>
                  </a:cubicBezTo>
                  <a:cubicBezTo>
                    <a:pt x="307" y="164"/>
                    <a:pt x="307" y="164"/>
                    <a:pt x="307" y="164"/>
                  </a:cubicBezTo>
                  <a:cubicBezTo>
                    <a:pt x="307" y="163"/>
                    <a:pt x="307" y="163"/>
                    <a:pt x="307" y="163"/>
                  </a:cubicBezTo>
                  <a:cubicBezTo>
                    <a:pt x="307" y="161"/>
                    <a:pt x="307" y="160"/>
                    <a:pt x="307" y="157"/>
                  </a:cubicBezTo>
                  <a:cubicBezTo>
                    <a:pt x="307" y="155"/>
                    <a:pt x="307" y="152"/>
                    <a:pt x="307" y="150"/>
                  </a:cubicBezTo>
                  <a:cubicBezTo>
                    <a:pt x="308" y="147"/>
                    <a:pt x="306" y="144"/>
                    <a:pt x="305" y="141"/>
                  </a:cubicBezTo>
                  <a:cubicBezTo>
                    <a:pt x="305" y="140"/>
                    <a:pt x="304" y="139"/>
                    <a:pt x="304" y="138"/>
                  </a:cubicBezTo>
                  <a:cubicBezTo>
                    <a:pt x="303" y="135"/>
                    <a:pt x="301" y="132"/>
                    <a:pt x="299" y="130"/>
                  </a:cubicBezTo>
                  <a:cubicBezTo>
                    <a:pt x="296" y="127"/>
                    <a:pt x="293" y="124"/>
                    <a:pt x="293" y="120"/>
                  </a:cubicBezTo>
                  <a:cubicBezTo>
                    <a:pt x="293" y="117"/>
                    <a:pt x="293" y="115"/>
                    <a:pt x="294" y="113"/>
                  </a:cubicBezTo>
                  <a:cubicBezTo>
                    <a:pt x="294" y="111"/>
                    <a:pt x="294" y="110"/>
                    <a:pt x="294" y="108"/>
                  </a:cubicBezTo>
                  <a:cubicBezTo>
                    <a:pt x="294" y="105"/>
                    <a:pt x="294" y="105"/>
                    <a:pt x="294" y="105"/>
                  </a:cubicBezTo>
                  <a:cubicBezTo>
                    <a:pt x="294" y="102"/>
                    <a:pt x="294" y="98"/>
                    <a:pt x="295" y="95"/>
                  </a:cubicBezTo>
                  <a:cubicBezTo>
                    <a:pt x="297" y="88"/>
                    <a:pt x="296" y="83"/>
                    <a:pt x="294" y="78"/>
                  </a:cubicBezTo>
                  <a:cubicBezTo>
                    <a:pt x="294" y="76"/>
                    <a:pt x="293" y="74"/>
                    <a:pt x="293" y="72"/>
                  </a:cubicBezTo>
                  <a:cubicBezTo>
                    <a:pt x="292" y="68"/>
                    <a:pt x="293" y="65"/>
                    <a:pt x="294" y="62"/>
                  </a:cubicBezTo>
                  <a:cubicBezTo>
                    <a:pt x="295" y="58"/>
                    <a:pt x="296" y="55"/>
                    <a:pt x="295" y="51"/>
                  </a:cubicBezTo>
                  <a:cubicBezTo>
                    <a:pt x="294" y="47"/>
                    <a:pt x="289" y="47"/>
                    <a:pt x="285" y="47"/>
                  </a:cubicBezTo>
                  <a:cubicBezTo>
                    <a:pt x="283" y="47"/>
                    <a:pt x="281" y="47"/>
                    <a:pt x="279" y="47"/>
                  </a:cubicBezTo>
                  <a:cubicBezTo>
                    <a:pt x="277" y="47"/>
                    <a:pt x="275" y="48"/>
                    <a:pt x="274" y="48"/>
                  </a:cubicBezTo>
                  <a:cubicBezTo>
                    <a:pt x="271" y="48"/>
                    <a:pt x="268" y="48"/>
                    <a:pt x="265" y="47"/>
                  </a:cubicBezTo>
                  <a:cubicBezTo>
                    <a:pt x="265" y="47"/>
                    <a:pt x="263" y="47"/>
                    <a:pt x="262" y="47"/>
                  </a:cubicBezTo>
                  <a:cubicBezTo>
                    <a:pt x="260" y="47"/>
                    <a:pt x="258" y="48"/>
                    <a:pt x="257" y="48"/>
                  </a:cubicBezTo>
                  <a:cubicBezTo>
                    <a:pt x="257" y="47"/>
                    <a:pt x="257" y="44"/>
                    <a:pt x="258" y="42"/>
                  </a:cubicBezTo>
                  <a:cubicBezTo>
                    <a:pt x="258" y="40"/>
                    <a:pt x="259" y="39"/>
                    <a:pt x="259" y="37"/>
                  </a:cubicBezTo>
                  <a:cubicBezTo>
                    <a:pt x="259" y="35"/>
                    <a:pt x="259" y="35"/>
                    <a:pt x="259" y="35"/>
                  </a:cubicBezTo>
                  <a:cubicBezTo>
                    <a:pt x="257" y="35"/>
                    <a:pt x="257" y="35"/>
                    <a:pt x="257" y="35"/>
                  </a:cubicBezTo>
                  <a:cubicBezTo>
                    <a:pt x="256" y="35"/>
                    <a:pt x="255" y="35"/>
                    <a:pt x="254" y="35"/>
                  </a:cubicBezTo>
                  <a:cubicBezTo>
                    <a:pt x="254" y="35"/>
                    <a:pt x="253" y="35"/>
                    <a:pt x="253" y="34"/>
                  </a:cubicBezTo>
                  <a:cubicBezTo>
                    <a:pt x="251" y="34"/>
                    <a:pt x="251" y="34"/>
                    <a:pt x="251" y="34"/>
                  </a:cubicBezTo>
                  <a:cubicBezTo>
                    <a:pt x="250" y="36"/>
                    <a:pt x="250" y="36"/>
                    <a:pt x="250" y="36"/>
                  </a:cubicBezTo>
                  <a:cubicBezTo>
                    <a:pt x="250" y="37"/>
                    <a:pt x="250" y="37"/>
                    <a:pt x="250" y="37"/>
                  </a:cubicBezTo>
                  <a:cubicBezTo>
                    <a:pt x="249" y="38"/>
                    <a:pt x="247" y="38"/>
                    <a:pt x="246" y="38"/>
                  </a:cubicBezTo>
                  <a:cubicBezTo>
                    <a:pt x="245" y="38"/>
                    <a:pt x="240" y="37"/>
                    <a:pt x="239" y="37"/>
                  </a:cubicBezTo>
                  <a:cubicBezTo>
                    <a:pt x="233" y="37"/>
                    <a:pt x="229" y="38"/>
                    <a:pt x="228" y="39"/>
                  </a:cubicBezTo>
                  <a:cubicBezTo>
                    <a:pt x="227" y="39"/>
                    <a:pt x="227" y="39"/>
                    <a:pt x="227" y="39"/>
                  </a:cubicBezTo>
                  <a:cubicBezTo>
                    <a:pt x="227" y="39"/>
                    <a:pt x="227" y="39"/>
                    <a:pt x="227" y="39"/>
                  </a:cubicBezTo>
                  <a:cubicBezTo>
                    <a:pt x="226" y="40"/>
                    <a:pt x="226" y="42"/>
                    <a:pt x="226" y="48"/>
                  </a:cubicBezTo>
                  <a:cubicBezTo>
                    <a:pt x="226" y="50"/>
                    <a:pt x="226" y="51"/>
                    <a:pt x="226" y="52"/>
                  </a:cubicBezTo>
                  <a:cubicBezTo>
                    <a:pt x="226" y="54"/>
                    <a:pt x="225" y="55"/>
                    <a:pt x="225" y="57"/>
                  </a:cubicBezTo>
                  <a:cubicBezTo>
                    <a:pt x="224" y="58"/>
                    <a:pt x="223" y="59"/>
                    <a:pt x="223" y="60"/>
                  </a:cubicBezTo>
                  <a:cubicBezTo>
                    <a:pt x="222" y="62"/>
                    <a:pt x="222" y="65"/>
                    <a:pt x="223" y="67"/>
                  </a:cubicBezTo>
                  <a:cubicBezTo>
                    <a:pt x="223" y="68"/>
                    <a:pt x="223" y="70"/>
                    <a:pt x="223" y="71"/>
                  </a:cubicBezTo>
                  <a:cubicBezTo>
                    <a:pt x="222" y="71"/>
                    <a:pt x="221" y="71"/>
                    <a:pt x="220" y="71"/>
                  </a:cubicBezTo>
                  <a:cubicBezTo>
                    <a:pt x="220" y="71"/>
                    <a:pt x="220" y="71"/>
                    <a:pt x="220" y="71"/>
                  </a:cubicBezTo>
                  <a:cubicBezTo>
                    <a:pt x="217" y="72"/>
                    <a:pt x="214" y="72"/>
                    <a:pt x="212" y="72"/>
                  </a:cubicBezTo>
                  <a:cubicBezTo>
                    <a:pt x="210" y="72"/>
                    <a:pt x="208" y="72"/>
                    <a:pt x="207" y="71"/>
                  </a:cubicBezTo>
                  <a:cubicBezTo>
                    <a:pt x="207" y="71"/>
                    <a:pt x="207" y="70"/>
                    <a:pt x="206" y="70"/>
                  </a:cubicBezTo>
                  <a:cubicBezTo>
                    <a:pt x="206" y="70"/>
                    <a:pt x="206" y="69"/>
                    <a:pt x="206" y="69"/>
                  </a:cubicBezTo>
                  <a:cubicBezTo>
                    <a:pt x="205" y="68"/>
                    <a:pt x="205" y="68"/>
                    <a:pt x="205" y="68"/>
                  </a:cubicBezTo>
                  <a:cubicBezTo>
                    <a:pt x="205" y="68"/>
                    <a:pt x="205" y="68"/>
                    <a:pt x="205" y="68"/>
                  </a:cubicBezTo>
                  <a:cubicBezTo>
                    <a:pt x="204" y="68"/>
                    <a:pt x="204" y="68"/>
                    <a:pt x="204" y="68"/>
                  </a:cubicBezTo>
                  <a:cubicBezTo>
                    <a:pt x="202" y="68"/>
                    <a:pt x="201" y="69"/>
                    <a:pt x="199" y="70"/>
                  </a:cubicBezTo>
                  <a:cubicBezTo>
                    <a:pt x="199" y="70"/>
                    <a:pt x="198" y="71"/>
                    <a:pt x="198" y="71"/>
                  </a:cubicBezTo>
                  <a:cubicBezTo>
                    <a:pt x="198" y="71"/>
                    <a:pt x="198" y="71"/>
                    <a:pt x="197" y="71"/>
                  </a:cubicBezTo>
                  <a:cubicBezTo>
                    <a:pt x="197" y="71"/>
                    <a:pt x="196" y="71"/>
                    <a:pt x="196" y="71"/>
                  </a:cubicBezTo>
                  <a:cubicBezTo>
                    <a:pt x="195" y="71"/>
                    <a:pt x="194" y="71"/>
                    <a:pt x="194" y="71"/>
                  </a:cubicBezTo>
                  <a:cubicBezTo>
                    <a:pt x="193" y="71"/>
                    <a:pt x="192" y="71"/>
                    <a:pt x="191" y="71"/>
                  </a:cubicBezTo>
                  <a:cubicBezTo>
                    <a:pt x="191" y="71"/>
                    <a:pt x="190" y="71"/>
                    <a:pt x="190" y="71"/>
                  </a:cubicBezTo>
                  <a:cubicBezTo>
                    <a:pt x="188" y="71"/>
                    <a:pt x="188" y="72"/>
                    <a:pt x="187" y="73"/>
                  </a:cubicBezTo>
                  <a:cubicBezTo>
                    <a:pt x="187" y="73"/>
                    <a:pt x="186" y="73"/>
                    <a:pt x="186" y="74"/>
                  </a:cubicBezTo>
                  <a:cubicBezTo>
                    <a:pt x="185" y="74"/>
                    <a:pt x="185" y="74"/>
                    <a:pt x="185" y="74"/>
                  </a:cubicBezTo>
                  <a:cubicBezTo>
                    <a:pt x="185" y="74"/>
                    <a:pt x="184" y="74"/>
                    <a:pt x="184" y="74"/>
                  </a:cubicBezTo>
                  <a:cubicBezTo>
                    <a:pt x="184" y="73"/>
                    <a:pt x="183" y="73"/>
                    <a:pt x="182" y="73"/>
                  </a:cubicBezTo>
                  <a:cubicBezTo>
                    <a:pt x="182" y="72"/>
                    <a:pt x="181" y="72"/>
                    <a:pt x="180" y="72"/>
                  </a:cubicBezTo>
                  <a:cubicBezTo>
                    <a:pt x="179" y="72"/>
                    <a:pt x="178" y="72"/>
                    <a:pt x="177" y="73"/>
                  </a:cubicBezTo>
                  <a:cubicBezTo>
                    <a:pt x="176" y="73"/>
                    <a:pt x="175" y="73"/>
                    <a:pt x="174" y="73"/>
                  </a:cubicBezTo>
                  <a:cubicBezTo>
                    <a:pt x="174" y="73"/>
                    <a:pt x="172" y="73"/>
                    <a:pt x="171" y="71"/>
                  </a:cubicBezTo>
                  <a:cubicBezTo>
                    <a:pt x="169" y="69"/>
                    <a:pt x="167" y="67"/>
                    <a:pt x="166" y="64"/>
                  </a:cubicBezTo>
                  <a:cubicBezTo>
                    <a:pt x="165" y="62"/>
                    <a:pt x="164" y="61"/>
                    <a:pt x="163" y="59"/>
                  </a:cubicBezTo>
                  <a:cubicBezTo>
                    <a:pt x="163" y="59"/>
                    <a:pt x="162" y="58"/>
                    <a:pt x="161" y="57"/>
                  </a:cubicBezTo>
                  <a:cubicBezTo>
                    <a:pt x="160" y="55"/>
                    <a:pt x="159" y="54"/>
                    <a:pt x="158" y="52"/>
                  </a:cubicBezTo>
                  <a:cubicBezTo>
                    <a:pt x="158" y="52"/>
                    <a:pt x="157" y="51"/>
                    <a:pt x="156" y="50"/>
                  </a:cubicBezTo>
                  <a:cubicBezTo>
                    <a:pt x="155" y="49"/>
                    <a:pt x="154" y="48"/>
                    <a:pt x="153" y="47"/>
                  </a:cubicBezTo>
                  <a:cubicBezTo>
                    <a:pt x="153" y="45"/>
                    <a:pt x="153" y="44"/>
                    <a:pt x="153" y="43"/>
                  </a:cubicBezTo>
                  <a:cubicBezTo>
                    <a:pt x="153" y="42"/>
                    <a:pt x="153" y="41"/>
                    <a:pt x="153" y="40"/>
                  </a:cubicBezTo>
                  <a:cubicBezTo>
                    <a:pt x="152" y="37"/>
                    <a:pt x="151" y="34"/>
                    <a:pt x="149" y="30"/>
                  </a:cubicBezTo>
                  <a:cubicBezTo>
                    <a:pt x="149" y="30"/>
                    <a:pt x="148" y="29"/>
                    <a:pt x="148" y="28"/>
                  </a:cubicBezTo>
                  <a:cubicBezTo>
                    <a:pt x="148" y="27"/>
                    <a:pt x="147" y="27"/>
                    <a:pt x="147" y="26"/>
                  </a:cubicBezTo>
                  <a:cubicBezTo>
                    <a:pt x="147" y="26"/>
                    <a:pt x="146" y="25"/>
                    <a:pt x="146" y="24"/>
                  </a:cubicBezTo>
                  <a:cubicBezTo>
                    <a:pt x="146" y="23"/>
                    <a:pt x="146" y="22"/>
                    <a:pt x="146" y="21"/>
                  </a:cubicBezTo>
                  <a:cubicBezTo>
                    <a:pt x="146" y="20"/>
                    <a:pt x="146" y="20"/>
                    <a:pt x="146" y="19"/>
                  </a:cubicBezTo>
                  <a:cubicBezTo>
                    <a:pt x="146" y="17"/>
                    <a:pt x="146" y="15"/>
                    <a:pt x="145" y="13"/>
                  </a:cubicBezTo>
                  <a:cubicBezTo>
                    <a:pt x="145" y="12"/>
                    <a:pt x="145" y="11"/>
                    <a:pt x="145" y="10"/>
                  </a:cubicBezTo>
                  <a:cubicBezTo>
                    <a:pt x="145" y="9"/>
                    <a:pt x="145" y="9"/>
                    <a:pt x="145" y="9"/>
                  </a:cubicBezTo>
                  <a:cubicBezTo>
                    <a:pt x="144" y="8"/>
                    <a:pt x="144" y="8"/>
                    <a:pt x="144" y="8"/>
                  </a:cubicBezTo>
                  <a:cubicBezTo>
                    <a:pt x="143" y="8"/>
                    <a:pt x="143" y="8"/>
                    <a:pt x="143" y="8"/>
                  </a:cubicBezTo>
                  <a:cubicBezTo>
                    <a:pt x="143" y="8"/>
                    <a:pt x="143" y="8"/>
                    <a:pt x="143" y="8"/>
                  </a:cubicBezTo>
                  <a:cubicBezTo>
                    <a:pt x="143" y="4"/>
                    <a:pt x="142" y="0"/>
                    <a:pt x="138" y="0"/>
                  </a:cubicBezTo>
                  <a:cubicBezTo>
                    <a:pt x="137" y="0"/>
                    <a:pt x="137" y="0"/>
                    <a:pt x="136" y="1"/>
                  </a:cubicBezTo>
                  <a:cubicBezTo>
                    <a:pt x="136" y="1"/>
                    <a:pt x="135" y="1"/>
                    <a:pt x="135" y="1"/>
                  </a:cubicBezTo>
                  <a:cubicBezTo>
                    <a:pt x="133" y="1"/>
                    <a:pt x="132" y="0"/>
                    <a:pt x="130" y="0"/>
                  </a:cubicBezTo>
                  <a:cubicBezTo>
                    <a:pt x="129" y="0"/>
                    <a:pt x="128" y="0"/>
                    <a:pt x="127" y="0"/>
                  </a:cubicBezTo>
                  <a:cubicBezTo>
                    <a:pt x="122" y="0"/>
                    <a:pt x="116" y="0"/>
                    <a:pt x="111" y="0"/>
                  </a:cubicBezTo>
                  <a:cubicBezTo>
                    <a:pt x="102" y="0"/>
                    <a:pt x="94" y="0"/>
                    <a:pt x="86" y="0"/>
                  </a:cubicBezTo>
                  <a:cubicBezTo>
                    <a:pt x="76" y="0"/>
                    <a:pt x="76" y="0"/>
                    <a:pt x="76" y="0"/>
                  </a:cubicBezTo>
                  <a:cubicBezTo>
                    <a:pt x="73" y="0"/>
                    <a:pt x="70" y="0"/>
                    <a:pt x="67" y="0"/>
                  </a:cubicBezTo>
                  <a:cubicBezTo>
                    <a:pt x="44" y="0"/>
                    <a:pt x="44" y="0"/>
                    <a:pt x="44" y="0"/>
                  </a:cubicBezTo>
                  <a:cubicBezTo>
                    <a:pt x="42" y="0"/>
                    <a:pt x="38" y="1"/>
                    <a:pt x="36" y="2"/>
                  </a:cubicBezTo>
                  <a:cubicBezTo>
                    <a:pt x="35" y="2"/>
                    <a:pt x="34" y="3"/>
                    <a:pt x="34" y="3"/>
                  </a:cubicBezTo>
                  <a:cubicBezTo>
                    <a:pt x="33" y="4"/>
                    <a:pt x="32" y="5"/>
                    <a:pt x="30" y="5"/>
                  </a:cubicBezTo>
                  <a:cubicBezTo>
                    <a:pt x="29" y="5"/>
                    <a:pt x="29" y="5"/>
                    <a:pt x="29" y="5"/>
                  </a:cubicBezTo>
                  <a:cubicBezTo>
                    <a:pt x="29" y="5"/>
                    <a:pt x="28" y="5"/>
                    <a:pt x="28" y="5"/>
                  </a:cubicBezTo>
                  <a:cubicBezTo>
                    <a:pt x="27" y="4"/>
                    <a:pt x="27" y="4"/>
                    <a:pt x="27" y="4"/>
                  </a:cubicBezTo>
                  <a:cubicBezTo>
                    <a:pt x="27" y="4"/>
                    <a:pt x="27" y="4"/>
                    <a:pt x="27" y="4"/>
                  </a:cubicBezTo>
                  <a:cubicBezTo>
                    <a:pt x="27" y="4"/>
                    <a:pt x="26" y="5"/>
                    <a:pt x="26" y="5"/>
                  </a:cubicBezTo>
                  <a:cubicBezTo>
                    <a:pt x="25" y="5"/>
                    <a:pt x="25" y="5"/>
                    <a:pt x="24" y="6"/>
                  </a:cubicBezTo>
                  <a:cubicBezTo>
                    <a:pt x="24" y="6"/>
                    <a:pt x="24" y="6"/>
                    <a:pt x="23" y="6"/>
                  </a:cubicBezTo>
                  <a:cubicBezTo>
                    <a:pt x="22" y="7"/>
                    <a:pt x="22" y="7"/>
                    <a:pt x="21" y="7"/>
                  </a:cubicBezTo>
                  <a:cubicBezTo>
                    <a:pt x="20" y="7"/>
                    <a:pt x="19" y="6"/>
                    <a:pt x="18" y="6"/>
                  </a:cubicBezTo>
                  <a:cubicBezTo>
                    <a:pt x="16" y="5"/>
                    <a:pt x="16" y="5"/>
                    <a:pt x="16" y="5"/>
                  </a:cubicBezTo>
                  <a:cubicBezTo>
                    <a:pt x="15" y="7"/>
                    <a:pt x="15" y="7"/>
                    <a:pt x="15" y="7"/>
                  </a:cubicBezTo>
                  <a:cubicBezTo>
                    <a:pt x="15" y="8"/>
                    <a:pt x="15" y="8"/>
                    <a:pt x="15" y="9"/>
                  </a:cubicBezTo>
                  <a:cubicBezTo>
                    <a:pt x="16" y="11"/>
                    <a:pt x="16" y="12"/>
                    <a:pt x="17" y="14"/>
                  </a:cubicBezTo>
                  <a:cubicBezTo>
                    <a:pt x="18" y="15"/>
                    <a:pt x="18" y="15"/>
                    <a:pt x="18" y="15"/>
                  </a:cubicBezTo>
                  <a:cubicBezTo>
                    <a:pt x="20" y="18"/>
                    <a:pt x="22" y="22"/>
                    <a:pt x="23" y="25"/>
                  </a:cubicBezTo>
                  <a:cubicBezTo>
                    <a:pt x="25" y="29"/>
                    <a:pt x="27" y="32"/>
                    <a:pt x="30" y="35"/>
                  </a:cubicBezTo>
                  <a:cubicBezTo>
                    <a:pt x="31" y="36"/>
                    <a:pt x="31" y="36"/>
                    <a:pt x="31" y="38"/>
                  </a:cubicBezTo>
                  <a:cubicBezTo>
                    <a:pt x="31" y="38"/>
                    <a:pt x="31" y="39"/>
                    <a:pt x="31" y="40"/>
                  </a:cubicBezTo>
                  <a:cubicBezTo>
                    <a:pt x="31" y="41"/>
                    <a:pt x="31" y="42"/>
                    <a:pt x="31" y="43"/>
                  </a:cubicBezTo>
                  <a:cubicBezTo>
                    <a:pt x="31" y="45"/>
                    <a:pt x="32" y="47"/>
                    <a:pt x="33" y="49"/>
                  </a:cubicBezTo>
                  <a:cubicBezTo>
                    <a:pt x="34" y="51"/>
                    <a:pt x="34" y="52"/>
                    <a:pt x="35" y="54"/>
                  </a:cubicBezTo>
                  <a:cubicBezTo>
                    <a:pt x="35" y="57"/>
                    <a:pt x="37" y="60"/>
                    <a:pt x="38" y="63"/>
                  </a:cubicBezTo>
                  <a:cubicBezTo>
                    <a:pt x="39" y="65"/>
                    <a:pt x="39" y="66"/>
                    <a:pt x="40" y="68"/>
                  </a:cubicBezTo>
                  <a:cubicBezTo>
                    <a:pt x="40" y="69"/>
                    <a:pt x="41" y="70"/>
                    <a:pt x="41" y="71"/>
                  </a:cubicBezTo>
                  <a:cubicBezTo>
                    <a:pt x="42" y="73"/>
                    <a:pt x="43" y="74"/>
                    <a:pt x="43" y="75"/>
                  </a:cubicBezTo>
                  <a:cubicBezTo>
                    <a:pt x="44" y="76"/>
                    <a:pt x="44" y="76"/>
                    <a:pt x="45" y="77"/>
                  </a:cubicBezTo>
                  <a:cubicBezTo>
                    <a:pt x="45" y="79"/>
                    <a:pt x="46" y="80"/>
                    <a:pt x="46" y="82"/>
                  </a:cubicBezTo>
                  <a:cubicBezTo>
                    <a:pt x="46" y="83"/>
                    <a:pt x="46" y="83"/>
                    <a:pt x="46" y="83"/>
                  </a:cubicBezTo>
                  <a:cubicBezTo>
                    <a:pt x="47" y="83"/>
                    <a:pt x="47" y="84"/>
                    <a:pt x="46" y="85"/>
                  </a:cubicBezTo>
                  <a:cubicBezTo>
                    <a:pt x="46" y="86"/>
                    <a:pt x="46" y="87"/>
                    <a:pt x="46" y="88"/>
                  </a:cubicBezTo>
                  <a:cubicBezTo>
                    <a:pt x="47" y="89"/>
                    <a:pt x="47" y="90"/>
                    <a:pt x="48" y="90"/>
                  </a:cubicBezTo>
                  <a:cubicBezTo>
                    <a:pt x="48" y="91"/>
                    <a:pt x="48" y="91"/>
                    <a:pt x="48" y="91"/>
                  </a:cubicBezTo>
                  <a:cubicBezTo>
                    <a:pt x="48" y="92"/>
                    <a:pt x="48" y="94"/>
                    <a:pt x="47" y="94"/>
                  </a:cubicBezTo>
                  <a:cubicBezTo>
                    <a:pt x="46" y="96"/>
                    <a:pt x="44" y="97"/>
                    <a:pt x="42" y="98"/>
                  </a:cubicBezTo>
                  <a:cubicBezTo>
                    <a:pt x="42" y="99"/>
                    <a:pt x="41" y="99"/>
                    <a:pt x="40" y="100"/>
                  </a:cubicBezTo>
                  <a:cubicBezTo>
                    <a:pt x="37" y="102"/>
                    <a:pt x="36" y="106"/>
                    <a:pt x="37" y="110"/>
                  </a:cubicBezTo>
                  <a:cubicBezTo>
                    <a:pt x="38" y="111"/>
                    <a:pt x="38" y="111"/>
                    <a:pt x="38" y="112"/>
                  </a:cubicBezTo>
                  <a:cubicBezTo>
                    <a:pt x="39" y="113"/>
                    <a:pt x="39" y="113"/>
                    <a:pt x="39" y="114"/>
                  </a:cubicBezTo>
                  <a:cubicBezTo>
                    <a:pt x="40" y="114"/>
                    <a:pt x="40" y="115"/>
                    <a:pt x="40" y="115"/>
                  </a:cubicBezTo>
                  <a:cubicBezTo>
                    <a:pt x="40" y="116"/>
                    <a:pt x="40" y="117"/>
                    <a:pt x="41" y="119"/>
                  </a:cubicBezTo>
                  <a:cubicBezTo>
                    <a:pt x="42" y="120"/>
                    <a:pt x="42" y="121"/>
                    <a:pt x="42" y="122"/>
                  </a:cubicBezTo>
                  <a:cubicBezTo>
                    <a:pt x="42" y="123"/>
                    <a:pt x="42" y="123"/>
                    <a:pt x="42" y="124"/>
                  </a:cubicBezTo>
                  <a:cubicBezTo>
                    <a:pt x="42" y="125"/>
                    <a:pt x="42" y="127"/>
                    <a:pt x="43" y="129"/>
                  </a:cubicBezTo>
                  <a:cubicBezTo>
                    <a:pt x="43" y="130"/>
                    <a:pt x="44" y="130"/>
                    <a:pt x="44" y="131"/>
                  </a:cubicBezTo>
                  <a:cubicBezTo>
                    <a:pt x="45" y="131"/>
                    <a:pt x="45" y="132"/>
                    <a:pt x="45" y="132"/>
                  </a:cubicBezTo>
                  <a:cubicBezTo>
                    <a:pt x="46" y="133"/>
                    <a:pt x="46" y="134"/>
                    <a:pt x="46" y="134"/>
                  </a:cubicBezTo>
                  <a:cubicBezTo>
                    <a:pt x="46" y="135"/>
                    <a:pt x="46" y="136"/>
                    <a:pt x="46" y="137"/>
                  </a:cubicBezTo>
                  <a:cubicBezTo>
                    <a:pt x="47" y="138"/>
                    <a:pt x="48" y="140"/>
                    <a:pt x="48" y="141"/>
                  </a:cubicBezTo>
                  <a:cubicBezTo>
                    <a:pt x="49" y="143"/>
                    <a:pt x="49" y="144"/>
                    <a:pt x="50" y="145"/>
                  </a:cubicBezTo>
                  <a:cubicBezTo>
                    <a:pt x="50" y="145"/>
                    <a:pt x="50" y="146"/>
                    <a:pt x="50" y="146"/>
                  </a:cubicBezTo>
                  <a:cubicBezTo>
                    <a:pt x="50" y="147"/>
                    <a:pt x="50" y="148"/>
                    <a:pt x="51" y="149"/>
                  </a:cubicBezTo>
                  <a:cubicBezTo>
                    <a:pt x="52" y="151"/>
                    <a:pt x="53" y="152"/>
                    <a:pt x="54" y="153"/>
                  </a:cubicBezTo>
                  <a:cubicBezTo>
                    <a:pt x="55" y="154"/>
                    <a:pt x="56" y="155"/>
                    <a:pt x="56" y="156"/>
                  </a:cubicBezTo>
                  <a:cubicBezTo>
                    <a:pt x="57" y="157"/>
                    <a:pt x="57" y="158"/>
                    <a:pt x="57" y="160"/>
                  </a:cubicBezTo>
                  <a:cubicBezTo>
                    <a:pt x="57" y="161"/>
                    <a:pt x="57" y="162"/>
                    <a:pt x="57" y="163"/>
                  </a:cubicBezTo>
                  <a:cubicBezTo>
                    <a:pt x="58" y="165"/>
                    <a:pt x="59" y="166"/>
                    <a:pt x="60" y="166"/>
                  </a:cubicBezTo>
                  <a:cubicBezTo>
                    <a:pt x="60" y="167"/>
                    <a:pt x="60" y="167"/>
                    <a:pt x="60" y="167"/>
                  </a:cubicBezTo>
                  <a:cubicBezTo>
                    <a:pt x="61" y="169"/>
                    <a:pt x="60" y="171"/>
                    <a:pt x="60" y="174"/>
                  </a:cubicBezTo>
                  <a:cubicBezTo>
                    <a:pt x="59" y="175"/>
                    <a:pt x="59" y="177"/>
                    <a:pt x="59" y="179"/>
                  </a:cubicBezTo>
                  <a:cubicBezTo>
                    <a:pt x="59" y="180"/>
                    <a:pt x="59" y="180"/>
                    <a:pt x="59" y="180"/>
                  </a:cubicBezTo>
                  <a:cubicBezTo>
                    <a:pt x="59" y="185"/>
                    <a:pt x="59" y="189"/>
                    <a:pt x="58" y="194"/>
                  </a:cubicBezTo>
                  <a:cubicBezTo>
                    <a:pt x="58" y="198"/>
                    <a:pt x="57" y="201"/>
                    <a:pt x="56" y="206"/>
                  </a:cubicBezTo>
                  <a:cubicBezTo>
                    <a:pt x="55" y="208"/>
                    <a:pt x="55" y="208"/>
                    <a:pt x="55" y="208"/>
                  </a:cubicBezTo>
                  <a:cubicBezTo>
                    <a:pt x="54" y="212"/>
                    <a:pt x="50" y="216"/>
                    <a:pt x="47" y="219"/>
                  </a:cubicBezTo>
                  <a:cubicBezTo>
                    <a:pt x="45" y="220"/>
                    <a:pt x="44" y="221"/>
                    <a:pt x="42" y="222"/>
                  </a:cubicBezTo>
                  <a:cubicBezTo>
                    <a:pt x="42" y="222"/>
                    <a:pt x="41" y="223"/>
                    <a:pt x="41" y="223"/>
                  </a:cubicBezTo>
                  <a:cubicBezTo>
                    <a:pt x="40" y="223"/>
                    <a:pt x="38" y="224"/>
                    <a:pt x="37" y="225"/>
                  </a:cubicBezTo>
                  <a:cubicBezTo>
                    <a:pt x="35" y="228"/>
                    <a:pt x="35" y="230"/>
                    <a:pt x="35" y="233"/>
                  </a:cubicBezTo>
                  <a:cubicBezTo>
                    <a:pt x="35" y="234"/>
                    <a:pt x="35" y="234"/>
                    <a:pt x="35" y="234"/>
                  </a:cubicBezTo>
                  <a:cubicBezTo>
                    <a:pt x="35" y="235"/>
                    <a:pt x="35" y="235"/>
                    <a:pt x="34" y="235"/>
                  </a:cubicBezTo>
                  <a:cubicBezTo>
                    <a:pt x="33" y="236"/>
                    <a:pt x="33" y="236"/>
                    <a:pt x="32" y="237"/>
                  </a:cubicBezTo>
                  <a:cubicBezTo>
                    <a:pt x="31" y="238"/>
                    <a:pt x="30" y="240"/>
                    <a:pt x="29" y="241"/>
                  </a:cubicBezTo>
                  <a:cubicBezTo>
                    <a:pt x="28" y="242"/>
                    <a:pt x="27" y="243"/>
                    <a:pt x="26" y="244"/>
                  </a:cubicBezTo>
                  <a:cubicBezTo>
                    <a:pt x="24" y="247"/>
                    <a:pt x="22" y="250"/>
                    <a:pt x="22" y="253"/>
                  </a:cubicBezTo>
                  <a:cubicBezTo>
                    <a:pt x="22" y="255"/>
                    <a:pt x="22" y="256"/>
                    <a:pt x="22" y="257"/>
                  </a:cubicBezTo>
                  <a:cubicBezTo>
                    <a:pt x="22" y="259"/>
                    <a:pt x="22" y="261"/>
                    <a:pt x="21" y="263"/>
                  </a:cubicBezTo>
                  <a:cubicBezTo>
                    <a:pt x="21" y="263"/>
                    <a:pt x="21" y="264"/>
                    <a:pt x="20" y="264"/>
                  </a:cubicBezTo>
                  <a:cubicBezTo>
                    <a:pt x="20" y="265"/>
                    <a:pt x="20" y="265"/>
                    <a:pt x="20" y="265"/>
                  </a:cubicBezTo>
                  <a:cubicBezTo>
                    <a:pt x="19" y="267"/>
                    <a:pt x="18" y="268"/>
                    <a:pt x="18" y="269"/>
                  </a:cubicBezTo>
                  <a:cubicBezTo>
                    <a:pt x="17" y="271"/>
                    <a:pt x="17" y="273"/>
                    <a:pt x="17" y="275"/>
                  </a:cubicBezTo>
                  <a:cubicBezTo>
                    <a:pt x="17" y="276"/>
                    <a:pt x="17" y="277"/>
                    <a:pt x="17" y="278"/>
                  </a:cubicBezTo>
                  <a:cubicBezTo>
                    <a:pt x="17" y="279"/>
                    <a:pt x="17" y="280"/>
                    <a:pt x="17" y="280"/>
                  </a:cubicBezTo>
                  <a:cubicBezTo>
                    <a:pt x="16" y="282"/>
                    <a:pt x="16" y="284"/>
                    <a:pt x="16" y="286"/>
                  </a:cubicBezTo>
                  <a:cubicBezTo>
                    <a:pt x="16" y="290"/>
                    <a:pt x="15" y="295"/>
                    <a:pt x="13" y="299"/>
                  </a:cubicBezTo>
                  <a:cubicBezTo>
                    <a:pt x="11" y="303"/>
                    <a:pt x="9" y="308"/>
                    <a:pt x="9" y="314"/>
                  </a:cubicBezTo>
                  <a:cubicBezTo>
                    <a:pt x="9" y="315"/>
                    <a:pt x="9" y="315"/>
                    <a:pt x="9" y="316"/>
                  </a:cubicBezTo>
                  <a:cubicBezTo>
                    <a:pt x="9" y="317"/>
                    <a:pt x="9" y="318"/>
                    <a:pt x="8" y="320"/>
                  </a:cubicBezTo>
                  <a:cubicBezTo>
                    <a:pt x="7" y="320"/>
                    <a:pt x="6" y="321"/>
                    <a:pt x="5" y="322"/>
                  </a:cubicBezTo>
                  <a:cubicBezTo>
                    <a:pt x="4" y="323"/>
                    <a:pt x="3" y="325"/>
                    <a:pt x="2" y="327"/>
                  </a:cubicBezTo>
                  <a:cubicBezTo>
                    <a:pt x="0" y="330"/>
                    <a:pt x="1" y="333"/>
                    <a:pt x="1" y="335"/>
                  </a:cubicBezTo>
                  <a:cubicBezTo>
                    <a:pt x="1" y="336"/>
                    <a:pt x="2" y="337"/>
                    <a:pt x="2" y="337"/>
                  </a:cubicBezTo>
                  <a:cubicBezTo>
                    <a:pt x="2" y="342"/>
                    <a:pt x="3" y="346"/>
                    <a:pt x="3" y="350"/>
                  </a:cubicBezTo>
                  <a:cubicBezTo>
                    <a:pt x="3" y="353"/>
                    <a:pt x="3" y="356"/>
                    <a:pt x="2" y="358"/>
                  </a:cubicBezTo>
                  <a:cubicBezTo>
                    <a:pt x="1" y="364"/>
                    <a:pt x="0" y="368"/>
                    <a:pt x="0" y="373"/>
                  </a:cubicBezTo>
                  <a:cubicBezTo>
                    <a:pt x="0" y="378"/>
                    <a:pt x="0" y="378"/>
                    <a:pt x="0" y="378"/>
                  </a:cubicBezTo>
                  <a:cubicBezTo>
                    <a:pt x="3" y="376"/>
                    <a:pt x="3" y="376"/>
                    <a:pt x="3" y="376"/>
                  </a:cubicBezTo>
                  <a:cubicBezTo>
                    <a:pt x="7" y="374"/>
                    <a:pt x="10" y="372"/>
                    <a:pt x="13" y="372"/>
                  </a:cubicBezTo>
                  <a:cubicBezTo>
                    <a:pt x="14" y="372"/>
                    <a:pt x="14" y="372"/>
                    <a:pt x="15" y="372"/>
                  </a:cubicBezTo>
                  <a:cubicBezTo>
                    <a:pt x="16" y="372"/>
                    <a:pt x="17" y="373"/>
                    <a:pt x="18" y="374"/>
                  </a:cubicBezTo>
                  <a:cubicBezTo>
                    <a:pt x="19" y="375"/>
                    <a:pt x="20" y="375"/>
                    <a:pt x="22" y="376"/>
                  </a:cubicBezTo>
                  <a:cubicBezTo>
                    <a:pt x="22" y="376"/>
                    <a:pt x="22" y="376"/>
                    <a:pt x="23" y="376"/>
                  </a:cubicBezTo>
                  <a:cubicBezTo>
                    <a:pt x="25" y="376"/>
                    <a:pt x="29" y="375"/>
                    <a:pt x="31" y="374"/>
                  </a:cubicBezTo>
                  <a:cubicBezTo>
                    <a:pt x="32" y="373"/>
                    <a:pt x="33" y="372"/>
                    <a:pt x="34" y="371"/>
                  </a:cubicBezTo>
                  <a:cubicBezTo>
                    <a:pt x="35" y="369"/>
                    <a:pt x="36" y="368"/>
                    <a:pt x="37" y="368"/>
                  </a:cubicBezTo>
                  <a:cubicBezTo>
                    <a:pt x="38" y="367"/>
                    <a:pt x="44" y="366"/>
                    <a:pt x="46" y="366"/>
                  </a:cubicBezTo>
                  <a:cubicBezTo>
                    <a:pt x="46" y="366"/>
                    <a:pt x="46" y="366"/>
                    <a:pt x="46" y="366"/>
                  </a:cubicBezTo>
                  <a:cubicBezTo>
                    <a:pt x="50" y="366"/>
                    <a:pt x="53" y="369"/>
                    <a:pt x="55" y="372"/>
                  </a:cubicBezTo>
                  <a:cubicBezTo>
                    <a:pt x="56" y="374"/>
                    <a:pt x="57" y="375"/>
                    <a:pt x="58" y="376"/>
                  </a:cubicBezTo>
                  <a:cubicBezTo>
                    <a:pt x="60" y="377"/>
                    <a:pt x="63" y="379"/>
                    <a:pt x="65" y="380"/>
                  </a:cubicBezTo>
                  <a:cubicBezTo>
                    <a:pt x="68" y="381"/>
                    <a:pt x="71" y="382"/>
                    <a:pt x="76" y="382"/>
                  </a:cubicBezTo>
                  <a:cubicBezTo>
                    <a:pt x="80" y="382"/>
                    <a:pt x="83" y="381"/>
                    <a:pt x="86" y="381"/>
                  </a:cubicBezTo>
                  <a:cubicBezTo>
                    <a:pt x="88" y="381"/>
                    <a:pt x="90" y="381"/>
                    <a:pt x="92" y="381"/>
                  </a:cubicBezTo>
                  <a:cubicBezTo>
                    <a:pt x="195" y="381"/>
                    <a:pt x="195" y="381"/>
                    <a:pt x="195" y="381"/>
                  </a:cubicBezTo>
                  <a:cubicBezTo>
                    <a:pt x="198" y="385"/>
                    <a:pt x="200" y="390"/>
                    <a:pt x="204" y="393"/>
                  </a:cubicBezTo>
                  <a:cubicBezTo>
                    <a:pt x="206" y="395"/>
                    <a:pt x="210" y="396"/>
                    <a:pt x="212" y="396"/>
                  </a:cubicBezTo>
                  <a:cubicBezTo>
                    <a:pt x="213" y="396"/>
                    <a:pt x="214" y="396"/>
                    <a:pt x="215" y="395"/>
                  </a:cubicBezTo>
                  <a:cubicBezTo>
                    <a:pt x="216" y="395"/>
                    <a:pt x="217" y="395"/>
                    <a:pt x="218" y="395"/>
                  </a:cubicBezTo>
                  <a:cubicBezTo>
                    <a:pt x="223" y="395"/>
                    <a:pt x="227" y="396"/>
                    <a:pt x="231" y="397"/>
                  </a:cubicBezTo>
                  <a:cubicBezTo>
                    <a:pt x="232" y="397"/>
                    <a:pt x="233" y="397"/>
                    <a:pt x="234" y="397"/>
                  </a:cubicBezTo>
                  <a:cubicBezTo>
                    <a:pt x="237" y="397"/>
                    <a:pt x="239" y="396"/>
                    <a:pt x="242" y="396"/>
                  </a:cubicBezTo>
                  <a:cubicBezTo>
                    <a:pt x="243" y="395"/>
                    <a:pt x="245" y="395"/>
                    <a:pt x="247" y="395"/>
                  </a:cubicBezTo>
                  <a:cubicBezTo>
                    <a:pt x="248" y="395"/>
                    <a:pt x="248" y="395"/>
                    <a:pt x="248" y="395"/>
                  </a:cubicBezTo>
                  <a:cubicBezTo>
                    <a:pt x="251" y="395"/>
                    <a:pt x="254" y="396"/>
                    <a:pt x="256" y="397"/>
                  </a:cubicBezTo>
                  <a:cubicBezTo>
                    <a:pt x="258" y="397"/>
                    <a:pt x="260" y="398"/>
                    <a:pt x="262" y="398"/>
                  </a:cubicBezTo>
                  <a:cubicBezTo>
                    <a:pt x="263" y="399"/>
                    <a:pt x="264" y="399"/>
                    <a:pt x="264" y="399"/>
                  </a:cubicBezTo>
                  <a:cubicBezTo>
                    <a:pt x="266" y="399"/>
                    <a:pt x="268" y="398"/>
                    <a:pt x="269" y="398"/>
                  </a:cubicBezTo>
                  <a:cubicBezTo>
                    <a:pt x="270" y="398"/>
                    <a:pt x="272" y="398"/>
                    <a:pt x="273" y="398"/>
                  </a:cubicBezTo>
                  <a:cubicBezTo>
                    <a:pt x="274" y="398"/>
                    <a:pt x="275" y="398"/>
                    <a:pt x="276" y="398"/>
                  </a:cubicBezTo>
                  <a:cubicBezTo>
                    <a:pt x="278" y="398"/>
                    <a:pt x="278" y="398"/>
                    <a:pt x="278" y="398"/>
                  </a:cubicBezTo>
                  <a:cubicBezTo>
                    <a:pt x="280" y="399"/>
                    <a:pt x="281" y="399"/>
                    <a:pt x="283" y="399"/>
                  </a:cubicBezTo>
                  <a:cubicBezTo>
                    <a:pt x="285" y="399"/>
                    <a:pt x="286" y="399"/>
                    <a:pt x="288" y="398"/>
                  </a:cubicBezTo>
                  <a:cubicBezTo>
                    <a:pt x="292" y="397"/>
                    <a:pt x="296" y="395"/>
                    <a:pt x="300" y="395"/>
                  </a:cubicBezTo>
                  <a:cubicBezTo>
                    <a:pt x="304" y="394"/>
                    <a:pt x="304" y="394"/>
                    <a:pt x="304" y="394"/>
                  </a:cubicBezTo>
                  <a:cubicBezTo>
                    <a:pt x="312" y="394"/>
                    <a:pt x="319" y="393"/>
                    <a:pt x="326" y="390"/>
                  </a:cubicBezTo>
                  <a:cubicBezTo>
                    <a:pt x="328" y="390"/>
                    <a:pt x="330" y="389"/>
                    <a:pt x="332" y="389"/>
                  </a:cubicBezTo>
                  <a:cubicBezTo>
                    <a:pt x="335" y="388"/>
                    <a:pt x="335" y="388"/>
                    <a:pt x="335" y="388"/>
                  </a:cubicBezTo>
                  <a:cubicBezTo>
                    <a:pt x="302" y="351"/>
                    <a:pt x="302" y="351"/>
                    <a:pt x="302" y="351"/>
                  </a:cubicBezTo>
                  <a:cubicBezTo>
                    <a:pt x="302" y="350"/>
                    <a:pt x="302" y="343"/>
                    <a:pt x="297" y="341"/>
                  </a:cubicBezTo>
                  <a:cubicBezTo>
                    <a:pt x="299" y="236"/>
                    <a:pt x="299" y="236"/>
                    <a:pt x="299" y="236"/>
                  </a:cubicBezTo>
                  <a:cubicBezTo>
                    <a:pt x="331" y="236"/>
                    <a:pt x="331" y="236"/>
                    <a:pt x="331" y="236"/>
                  </a:cubicBezTo>
                  <a:cubicBezTo>
                    <a:pt x="336" y="236"/>
                    <a:pt x="341" y="236"/>
                    <a:pt x="346" y="236"/>
                  </a:cubicBezTo>
                  <a:cubicBezTo>
                    <a:pt x="352" y="236"/>
                    <a:pt x="352" y="236"/>
                    <a:pt x="352" y="236"/>
                  </a:cubicBezTo>
                  <a:cubicBezTo>
                    <a:pt x="352" y="236"/>
                    <a:pt x="353" y="236"/>
                    <a:pt x="353" y="236"/>
                  </a:cubicBezTo>
                  <a:cubicBezTo>
                    <a:pt x="356" y="236"/>
                    <a:pt x="356" y="236"/>
                    <a:pt x="356" y="236"/>
                  </a:cubicBezTo>
                  <a:cubicBezTo>
                    <a:pt x="355" y="233"/>
                    <a:pt x="355" y="233"/>
                    <a:pt x="355" y="233"/>
                  </a:cubicBezTo>
                  <a:cubicBezTo>
                    <a:pt x="355" y="233"/>
                    <a:pt x="354" y="233"/>
                    <a:pt x="354" y="232"/>
                  </a:cubicBezTo>
                  <a:cubicBezTo>
                    <a:pt x="353" y="231"/>
                    <a:pt x="353" y="230"/>
                    <a:pt x="353" y="228"/>
                  </a:cubicBezTo>
                  <a:cubicBezTo>
                    <a:pt x="353" y="226"/>
                    <a:pt x="354" y="223"/>
                    <a:pt x="356" y="220"/>
                  </a:cubicBezTo>
                  <a:cubicBezTo>
                    <a:pt x="357" y="218"/>
                    <a:pt x="358" y="216"/>
                    <a:pt x="357" y="213"/>
                  </a:cubicBezTo>
                  <a:close/>
                </a:path>
              </a:pathLst>
            </a:custGeom>
            <a:solidFill>
              <a:schemeClr val="accent2"/>
            </a:solid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0" name="Freeform 54"/>
            <p:cNvSpPr>
              <a:spLocks/>
            </p:cNvSpPr>
            <p:nvPr/>
          </p:nvSpPr>
          <p:spPr bwMode="auto">
            <a:xfrm>
              <a:off x="3889439" y="3109331"/>
              <a:ext cx="179680" cy="467444"/>
            </a:xfrm>
            <a:custGeom>
              <a:avLst/>
              <a:gdLst>
                <a:gd name="T0" fmla="*/ 88 w 89"/>
                <a:gd name="T1" fmla="*/ 192 h 251"/>
                <a:gd name="T2" fmla="*/ 88 w 89"/>
                <a:gd name="T3" fmla="*/ 188 h 251"/>
                <a:gd name="T4" fmla="*/ 69 w 89"/>
                <a:gd name="T5" fmla="*/ 144 h 251"/>
                <a:gd name="T6" fmla="*/ 67 w 89"/>
                <a:gd name="T7" fmla="*/ 148 h 251"/>
                <a:gd name="T8" fmla="*/ 69 w 89"/>
                <a:gd name="T9" fmla="*/ 156 h 251"/>
                <a:gd name="T10" fmla="*/ 62 w 89"/>
                <a:gd name="T11" fmla="*/ 148 h 251"/>
                <a:gd name="T12" fmla="*/ 57 w 89"/>
                <a:gd name="T13" fmla="*/ 154 h 251"/>
                <a:gd name="T14" fmla="*/ 52 w 89"/>
                <a:gd name="T15" fmla="*/ 134 h 251"/>
                <a:gd name="T16" fmla="*/ 46 w 89"/>
                <a:gd name="T17" fmla="*/ 108 h 251"/>
                <a:gd name="T18" fmla="*/ 45 w 89"/>
                <a:gd name="T19" fmla="*/ 78 h 251"/>
                <a:gd name="T20" fmla="*/ 47 w 89"/>
                <a:gd name="T21" fmla="*/ 56 h 251"/>
                <a:gd name="T22" fmla="*/ 47 w 89"/>
                <a:gd name="T23" fmla="*/ 40 h 251"/>
                <a:gd name="T24" fmla="*/ 44 w 89"/>
                <a:gd name="T25" fmla="*/ 21 h 251"/>
                <a:gd name="T26" fmla="*/ 40 w 89"/>
                <a:gd name="T27" fmla="*/ 7 h 251"/>
                <a:gd name="T28" fmla="*/ 46 w 89"/>
                <a:gd name="T29" fmla="*/ 6 h 251"/>
                <a:gd name="T30" fmla="*/ 41 w 89"/>
                <a:gd name="T31" fmla="*/ 0 h 251"/>
                <a:gd name="T32" fmla="*/ 36 w 89"/>
                <a:gd name="T33" fmla="*/ 3 h 251"/>
                <a:gd name="T34" fmla="*/ 30 w 89"/>
                <a:gd name="T35" fmla="*/ 2 h 251"/>
                <a:gd name="T36" fmla="*/ 19 w 89"/>
                <a:gd name="T37" fmla="*/ 0 h 251"/>
                <a:gd name="T38" fmla="*/ 17 w 89"/>
                <a:gd name="T39" fmla="*/ 0 h 251"/>
                <a:gd name="T40" fmla="*/ 14 w 89"/>
                <a:gd name="T41" fmla="*/ 3 h 251"/>
                <a:gd name="T42" fmla="*/ 19 w 89"/>
                <a:gd name="T43" fmla="*/ 9 h 251"/>
                <a:gd name="T44" fmla="*/ 19 w 89"/>
                <a:gd name="T45" fmla="*/ 16 h 251"/>
                <a:gd name="T46" fmla="*/ 26 w 89"/>
                <a:gd name="T47" fmla="*/ 22 h 251"/>
                <a:gd name="T48" fmla="*/ 30 w 89"/>
                <a:gd name="T49" fmla="*/ 32 h 251"/>
                <a:gd name="T50" fmla="*/ 20 w 89"/>
                <a:gd name="T51" fmla="*/ 42 h 251"/>
                <a:gd name="T52" fmla="*/ 18 w 89"/>
                <a:gd name="T53" fmla="*/ 49 h 251"/>
                <a:gd name="T54" fmla="*/ 19 w 89"/>
                <a:gd name="T55" fmla="*/ 57 h 251"/>
                <a:gd name="T56" fmla="*/ 18 w 89"/>
                <a:gd name="T57" fmla="*/ 66 h 251"/>
                <a:gd name="T58" fmla="*/ 18 w 89"/>
                <a:gd name="T59" fmla="*/ 77 h 251"/>
                <a:gd name="T60" fmla="*/ 21 w 89"/>
                <a:gd name="T61" fmla="*/ 91 h 251"/>
                <a:gd name="T62" fmla="*/ 15 w 89"/>
                <a:gd name="T63" fmla="*/ 101 h 251"/>
                <a:gd name="T64" fmla="*/ 8 w 89"/>
                <a:gd name="T65" fmla="*/ 103 h 251"/>
                <a:gd name="T66" fmla="*/ 8 w 89"/>
                <a:gd name="T67" fmla="*/ 111 h 251"/>
                <a:gd name="T68" fmla="*/ 4 w 89"/>
                <a:gd name="T69" fmla="*/ 129 h 251"/>
                <a:gd name="T70" fmla="*/ 2 w 89"/>
                <a:gd name="T71" fmla="*/ 140 h 251"/>
                <a:gd name="T72" fmla="*/ 4 w 89"/>
                <a:gd name="T73" fmla="*/ 144 h 251"/>
                <a:gd name="T74" fmla="*/ 10 w 89"/>
                <a:gd name="T75" fmla="*/ 148 h 251"/>
                <a:gd name="T76" fmla="*/ 12 w 89"/>
                <a:gd name="T77" fmla="*/ 148 h 251"/>
                <a:gd name="T78" fmla="*/ 18 w 89"/>
                <a:gd name="T79" fmla="*/ 156 h 251"/>
                <a:gd name="T80" fmla="*/ 27 w 89"/>
                <a:gd name="T81" fmla="*/ 166 h 251"/>
                <a:gd name="T82" fmla="*/ 44 w 89"/>
                <a:gd name="T83" fmla="*/ 161 h 251"/>
                <a:gd name="T84" fmla="*/ 49 w 89"/>
                <a:gd name="T85" fmla="*/ 194 h 251"/>
                <a:gd name="T86" fmla="*/ 46 w 89"/>
                <a:gd name="T87" fmla="*/ 203 h 251"/>
                <a:gd name="T88" fmla="*/ 45 w 89"/>
                <a:gd name="T89" fmla="*/ 212 h 251"/>
                <a:gd name="T90" fmla="*/ 48 w 89"/>
                <a:gd name="T91" fmla="*/ 218 h 251"/>
                <a:gd name="T92" fmla="*/ 48 w 89"/>
                <a:gd name="T93" fmla="*/ 223 h 251"/>
                <a:gd name="T94" fmla="*/ 61 w 89"/>
                <a:gd name="T95" fmla="*/ 237 h 251"/>
                <a:gd name="T96" fmla="*/ 64 w 89"/>
                <a:gd name="T97" fmla="*/ 247 h 251"/>
                <a:gd name="T98" fmla="*/ 67 w 89"/>
                <a:gd name="T99" fmla="*/ 251 h 251"/>
                <a:gd name="T100" fmla="*/ 71 w 89"/>
                <a:gd name="T101" fmla="*/ 251 h 251"/>
                <a:gd name="T102" fmla="*/ 70 w 89"/>
                <a:gd name="T103" fmla="*/ 239 h 251"/>
                <a:gd name="T104" fmla="*/ 71 w 89"/>
                <a:gd name="T105" fmla="*/ 225 h 251"/>
                <a:gd name="T106" fmla="*/ 78 w 89"/>
                <a:gd name="T107" fmla="*/ 218 h 251"/>
                <a:gd name="T108" fmla="*/ 89 w 89"/>
                <a:gd name="T109" fmla="*/ 20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251">
                  <a:moveTo>
                    <a:pt x="88" y="199"/>
                  </a:moveTo>
                  <a:cubicBezTo>
                    <a:pt x="88" y="197"/>
                    <a:pt x="88" y="194"/>
                    <a:pt x="88" y="192"/>
                  </a:cubicBezTo>
                  <a:cubicBezTo>
                    <a:pt x="88" y="191"/>
                    <a:pt x="88" y="190"/>
                    <a:pt x="88" y="189"/>
                  </a:cubicBezTo>
                  <a:cubicBezTo>
                    <a:pt x="88" y="188"/>
                    <a:pt x="88" y="188"/>
                    <a:pt x="88" y="188"/>
                  </a:cubicBezTo>
                  <a:cubicBezTo>
                    <a:pt x="88" y="184"/>
                    <a:pt x="89" y="181"/>
                    <a:pt x="88" y="178"/>
                  </a:cubicBezTo>
                  <a:cubicBezTo>
                    <a:pt x="86" y="168"/>
                    <a:pt x="81" y="150"/>
                    <a:pt x="69" y="144"/>
                  </a:cubicBezTo>
                  <a:cubicBezTo>
                    <a:pt x="64" y="141"/>
                    <a:pt x="64" y="141"/>
                    <a:pt x="64" y="141"/>
                  </a:cubicBezTo>
                  <a:cubicBezTo>
                    <a:pt x="67" y="148"/>
                    <a:pt x="67" y="148"/>
                    <a:pt x="67" y="148"/>
                  </a:cubicBezTo>
                  <a:cubicBezTo>
                    <a:pt x="68" y="151"/>
                    <a:pt x="70" y="155"/>
                    <a:pt x="69" y="156"/>
                  </a:cubicBezTo>
                  <a:cubicBezTo>
                    <a:pt x="69" y="156"/>
                    <a:pt x="69" y="156"/>
                    <a:pt x="69" y="156"/>
                  </a:cubicBezTo>
                  <a:cubicBezTo>
                    <a:pt x="69" y="156"/>
                    <a:pt x="68" y="155"/>
                    <a:pt x="68" y="153"/>
                  </a:cubicBezTo>
                  <a:cubicBezTo>
                    <a:pt x="67" y="151"/>
                    <a:pt x="66" y="148"/>
                    <a:pt x="62" y="148"/>
                  </a:cubicBezTo>
                  <a:cubicBezTo>
                    <a:pt x="59" y="148"/>
                    <a:pt x="58" y="151"/>
                    <a:pt x="58" y="152"/>
                  </a:cubicBezTo>
                  <a:cubicBezTo>
                    <a:pt x="57" y="153"/>
                    <a:pt x="57" y="153"/>
                    <a:pt x="57" y="154"/>
                  </a:cubicBezTo>
                  <a:cubicBezTo>
                    <a:pt x="57" y="154"/>
                    <a:pt x="55" y="153"/>
                    <a:pt x="54" y="148"/>
                  </a:cubicBezTo>
                  <a:cubicBezTo>
                    <a:pt x="52" y="144"/>
                    <a:pt x="52" y="139"/>
                    <a:pt x="52" y="134"/>
                  </a:cubicBezTo>
                  <a:cubicBezTo>
                    <a:pt x="51" y="131"/>
                    <a:pt x="51" y="127"/>
                    <a:pt x="51" y="124"/>
                  </a:cubicBezTo>
                  <a:cubicBezTo>
                    <a:pt x="50" y="119"/>
                    <a:pt x="48" y="113"/>
                    <a:pt x="46" y="108"/>
                  </a:cubicBezTo>
                  <a:cubicBezTo>
                    <a:pt x="45" y="103"/>
                    <a:pt x="43" y="98"/>
                    <a:pt x="42" y="93"/>
                  </a:cubicBezTo>
                  <a:cubicBezTo>
                    <a:pt x="42" y="88"/>
                    <a:pt x="43" y="83"/>
                    <a:pt x="45" y="78"/>
                  </a:cubicBezTo>
                  <a:cubicBezTo>
                    <a:pt x="47" y="74"/>
                    <a:pt x="48" y="69"/>
                    <a:pt x="48" y="64"/>
                  </a:cubicBezTo>
                  <a:cubicBezTo>
                    <a:pt x="48" y="61"/>
                    <a:pt x="47" y="58"/>
                    <a:pt x="47" y="56"/>
                  </a:cubicBezTo>
                  <a:cubicBezTo>
                    <a:pt x="46" y="53"/>
                    <a:pt x="46" y="50"/>
                    <a:pt x="46" y="48"/>
                  </a:cubicBezTo>
                  <a:cubicBezTo>
                    <a:pt x="46" y="45"/>
                    <a:pt x="46" y="43"/>
                    <a:pt x="47" y="40"/>
                  </a:cubicBezTo>
                  <a:cubicBezTo>
                    <a:pt x="48" y="35"/>
                    <a:pt x="48" y="30"/>
                    <a:pt x="46" y="25"/>
                  </a:cubicBezTo>
                  <a:cubicBezTo>
                    <a:pt x="46" y="24"/>
                    <a:pt x="45" y="23"/>
                    <a:pt x="44" y="21"/>
                  </a:cubicBezTo>
                  <a:cubicBezTo>
                    <a:pt x="41" y="17"/>
                    <a:pt x="38" y="12"/>
                    <a:pt x="38" y="9"/>
                  </a:cubicBezTo>
                  <a:cubicBezTo>
                    <a:pt x="39" y="8"/>
                    <a:pt x="39" y="7"/>
                    <a:pt x="40" y="7"/>
                  </a:cubicBezTo>
                  <a:cubicBezTo>
                    <a:pt x="41" y="6"/>
                    <a:pt x="42" y="6"/>
                    <a:pt x="43" y="6"/>
                  </a:cubicBezTo>
                  <a:cubicBezTo>
                    <a:pt x="46" y="6"/>
                    <a:pt x="46" y="6"/>
                    <a:pt x="46" y="6"/>
                  </a:cubicBezTo>
                  <a:cubicBezTo>
                    <a:pt x="44" y="3"/>
                    <a:pt x="44" y="3"/>
                    <a:pt x="44" y="3"/>
                  </a:cubicBezTo>
                  <a:cubicBezTo>
                    <a:pt x="43" y="1"/>
                    <a:pt x="42" y="0"/>
                    <a:pt x="41" y="0"/>
                  </a:cubicBezTo>
                  <a:cubicBezTo>
                    <a:pt x="39" y="0"/>
                    <a:pt x="38" y="1"/>
                    <a:pt x="38" y="2"/>
                  </a:cubicBezTo>
                  <a:cubicBezTo>
                    <a:pt x="37" y="3"/>
                    <a:pt x="37" y="3"/>
                    <a:pt x="36" y="3"/>
                  </a:cubicBezTo>
                  <a:cubicBezTo>
                    <a:pt x="35" y="3"/>
                    <a:pt x="35" y="3"/>
                    <a:pt x="35" y="3"/>
                  </a:cubicBezTo>
                  <a:cubicBezTo>
                    <a:pt x="33" y="3"/>
                    <a:pt x="31" y="3"/>
                    <a:pt x="30" y="2"/>
                  </a:cubicBezTo>
                  <a:cubicBezTo>
                    <a:pt x="29" y="2"/>
                    <a:pt x="29" y="2"/>
                    <a:pt x="29" y="2"/>
                  </a:cubicBezTo>
                  <a:cubicBezTo>
                    <a:pt x="25" y="1"/>
                    <a:pt x="23" y="0"/>
                    <a:pt x="19" y="0"/>
                  </a:cubicBezTo>
                  <a:cubicBezTo>
                    <a:pt x="19" y="0"/>
                    <a:pt x="19" y="0"/>
                    <a:pt x="18" y="0"/>
                  </a:cubicBezTo>
                  <a:cubicBezTo>
                    <a:pt x="18" y="0"/>
                    <a:pt x="17" y="0"/>
                    <a:pt x="17" y="0"/>
                  </a:cubicBezTo>
                  <a:cubicBezTo>
                    <a:pt x="12" y="0"/>
                    <a:pt x="12" y="0"/>
                    <a:pt x="12" y="0"/>
                  </a:cubicBezTo>
                  <a:cubicBezTo>
                    <a:pt x="14" y="3"/>
                    <a:pt x="14" y="3"/>
                    <a:pt x="14" y="3"/>
                  </a:cubicBezTo>
                  <a:cubicBezTo>
                    <a:pt x="15" y="4"/>
                    <a:pt x="16" y="5"/>
                    <a:pt x="16" y="6"/>
                  </a:cubicBezTo>
                  <a:cubicBezTo>
                    <a:pt x="17" y="7"/>
                    <a:pt x="18" y="8"/>
                    <a:pt x="19" y="9"/>
                  </a:cubicBezTo>
                  <a:cubicBezTo>
                    <a:pt x="21" y="11"/>
                    <a:pt x="20" y="12"/>
                    <a:pt x="20" y="13"/>
                  </a:cubicBezTo>
                  <a:cubicBezTo>
                    <a:pt x="19" y="13"/>
                    <a:pt x="19" y="14"/>
                    <a:pt x="19" y="16"/>
                  </a:cubicBezTo>
                  <a:cubicBezTo>
                    <a:pt x="19" y="19"/>
                    <a:pt x="20" y="20"/>
                    <a:pt x="23" y="21"/>
                  </a:cubicBezTo>
                  <a:cubicBezTo>
                    <a:pt x="24" y="21"/>
                    <a:pt x="25" y="21"/>
                    <a:pt x="26" y="22"/>
                  </a:cubicBezTo>
                  <a:cubicBezTo>
                    <a:pt x="27" y="23"/>
                    <a:pt x="27" y="25"/>
                    <a:pt x="27" y="26"/>
                  </a:cubicBezTo>
                  <a:cubicBezTo>
                    <a:pt x="27" y="28"/>
                    <a:pt x="27" y="31"/>
                    <a:pt x="30" y="32"/>
                  </a:cubicBezTo>
                  <a:cubicBezTo>
                    <a:pt x="30" y="37"/>
                    <a:pt x="27" y="39"/>
                    <a:pt x="23" y="41"/>
                  </a:cubicBezTo>
                  <a:cubicBezTo>
                    <a:pt x="22" y="41"/>
                    <a:pt x="21" y="42"/>
                    <a:pt x="20" y="42"/>
                  </a:cubicBezTo>
                  <a:cubicBezTo>
                    <a:pt x="18" y="43"/>
                    <a:pt x="17" y="44"/>
                    <a:pt x="17" y="45"/>
                  </a:cubicBezTo>
                  <a:cubicBezTo>
                    <a:pt x="17" y="46"/>
                    <a:pt x="17" y="47"/>
                    <a:pt x="18" y="49"/>
                  </a:cubicBezTo>
                  <a:cubicBezTo>
                    <a:pt x="19" y="50"/>
                    <a:pt x="20" y="51"/>
                    <a:pt x="21" y="53"/>
                  </a:cubicBezTo>
                  <a:cubicBezTo>
                    <a:pt x="21" y="55"/>
                    <a:pt x="20" y="56"/>
                    <a:pt x="19" y="57"/>
                  </a:cubicBezTo>
                  <a:cubicBezTo>
                    <a:pt x="19" y="58"/>
                    <a:pt x="18" y="59"/>
                    <a:pt x="18" y="60"/>
                  </a:cubicBezTo>
                  <a:cubicBezTo>
                    <a:pt x="17" y="62"/>
                    <a:pt x="18" y="64"/>
                    <a:pt x="18" y="66"/>
                  </a:cubicBezTo>
                  <a:cubicBezTo>
                    <a:pt x="18" y="66"/>
                    <a:pt x="18" y="67"/>
                    <a:pt x="19" y="68"/>
                  </a:cubicBezTo>
                  <a:cubicBezTo>
                    <a:pt x="19" y="71"/>
                    <a:pt x="18" y="74"/>
                    <a:pt x="18" y="77"/>
                  </a:cubicBezTo>
                  <a:cubicBezTo>
                    <a:pt x="17" y="80"/>
                    <a:pt x="17" y="82"/>
                    <a:pt x="17" y="84"/>
                  </a:cubicBezTo>
                  <a:cubicBezTo>
                    <a:pt x="16" y="89"/>
                    <a:pt x="19" y="90"/>
                    <a:pt x="21" y="91"/>
                  </a:cubicBezTo>
                  <a:cubicBezTo>
                    <a:pt x="23" y="91"/>
                    <a:pt x="24" y="92"/>
                    <a:pt x="25" y="93"/>
                  </a:cubicBezTo>
                  <a:cubicBezTo>
                    <a:pt x="25" y="98"/>
                    <a:pt x="21" y="99"/>
                    <a:pt x="15" y="101"/>
                  </a:cubicBezTo>
                  <a:cubicBezTo>
                    <a:pt x="13" y="101"/>
                    <a:pt x="11" y="102"/>
                    <a:pt x="9" y="103"/>
                  </a:cubicBezTo>
                  <a:cubicBezTo>
                    <a:pt x="8" y="103"/>
                    <a:pt x="8" y="103"/>
                    <a:pt x="8" y="103"/>
                  </a:cubicBezTo>
                  <a:cubicBezTo>
                    <a:pt x="8" y="104"/>
                    <a:pt x="8" y="104"/>
                    <a:pt x="8" y="104"/>
                  </a:cubicBezTo>
                  <a:cubicBezTo>
                    <a:pt x="8" y="107"/>
                    <a:pt x="8" y="109"/>
                    <a:pt x="8" y="111"/>
                  </a:cubicBezTo>
                  <a:cubicBezTo>
                    <a:pt x="9" y="116"/>
                    <a:pt x="9" y="120"/>
                    <a:pt x="6" y="126"/>
                  </a:cubicBezTo>
                  <a:cubicBezTo>
                    <a:pt x="6" y="127"/>
                    <a:pt x="5" y="128"/>
                    <a:pt x="4" y="129"/>
                  </a:cubicBezTo>
                  <a:cubicBezTo>
                    <a:pt x="2" y="131"/>
                    <a:pt x="1" y="132"/>
                    <a:pt x="0" y="133"/>
                  </a:cubicBezTo>
                  <a:cubicBezTo>
                    <a:pt x="0" y="136"/>
                    <a:pt x="1" y="138"/>
                    <a:pt x="2" y="140"/>
                  </a:cubicBezTo>
                  <a:cubicBezTo>
                    <a:pt x="2" y="141"/>
                    <a:pt x="3" y="141"/>
                    <a:pt x="3" y="142"/>
                  </a:cubicBezTo>
                  <a:cubicBezTo>
                    <a:pt x="3" y="143"/>
                    <a:pt x="4" y="143"/>
                    <a:pt x="4" y="144"/>
                  </a:cubicBezTo>
                  <a:cubicBezTo>
                    <a:pt x="5" y="146"/>
                    <a:pt x="5" y="148"/>
                    <a:pt x="9" y="148"/>
                  </a:cubicBezTo>
                  <a:cubicBezTo>
                    <a:pt x="9" y="148"/>
                    <a:pt x="9" y="148"/>
                    <a:pt x="10" y="148"/>
                  </a:cubicBezTo>
                  <a:cubicBezTo>
                    <a:pt x="11" y="148"/>
                    <a:pt x="11" y="148"/>
                    <a:pt x="12" y="148"/>
                  </a:cubicBezTo>
                  <a:cubicBezTo>
                    <a:pt x="12" y="148"/>
                    <a:pt x="12" y="148"/>
                    <a:pt x="12" y="148"/>
                  </a:cubicBezTo>
                  <a:cubicBezTo>
                    <a:pt x="13" y="148"/>
                    <a:pt x="14" y="149"/>
                    <a:pt x="15" y="150"/>
                  </a:cubicBezTo>
                  <a:cubicBezTo>
                    <a:pt x="16" y="151"/>
                    <a:pt x="17" y="154"/>
                    <a:pt x="18" y="156"/>
                  </a:cubicBezTo>
                  <a:cubicBezTo>
                    <a:pt x="21" y="161"/>
                    <a:pt x="24" y="165"/>
                    <a:pt x="27" y="166"/>
                  </a:cubicBezTo>
                  <a:cubicBezTo>
                    <a:pt x="27" y="166"/>
                    <a:pt x="27" y="166"/>
                    <a:pt x="27" y="166"/>
                  </a:cubicBezTo>
                  <a:cubicBezTo>
                    <a:pt x="30" y="166"/>
                    <a:pt x="33" y="164"/>
                    <a:pt x="36" y="163"/>
                  </a:cubicBezTo>
                  <a:cubicBezTo>
                    <a:pt x="38" y="162"/>
                    <a:pt x="41" y="161"/>
                    <a:pt x="44" y="161"/>
                  </a:cubicBezTo>
                  <a:cubicBezTo>
                    <a:pt x="46" y="161"/>
                    <a:pt x="48" y="163"/>
                    <a:pt x="50" y="165"/>
                  </a:cubicBezTo>
                  <a:cubicBezTo>
                    <a:pt x="56" y="174"/>
                    <a:pt x="53" y="186"/>
                    <a:pt x="49" y="194"/>
                  </a:cubicBezTo>
                  <a:cubicBezTo>
                    <a:pt x="49" y="195"/>
                    <a:pt x="48" y="197"/>
                    <a:pt x="48" y="198"/>
                  </a:cubicBezTo>
                  <a:cubicBezTo>
                    <a:pt x="48" y="200"/>
                    <a:pt x="47" y="202"/>
                    <a:pt x="46" y="203"/>
                  </a:cubicBezTo>
                  <a:cubicBezTo>
                    <a:pt x="46" y="204"/>
                    <a:pt x="45" y="205"/>
                    <a:pt x="45" y="205"/>
                  </a:cubicBezTo>
                  <a:cubicBezTo>
                    <a:pt x="43" y="208"/>
                    <a:pt x="43" y="209"/>
                    <a:pt x="45" y="212"/>
                  </a:cubicBezTo>
                  <a:cubicBezTo>
                    <a:pt x="45" y="213"/>
                    <a:pt x="46" y="214"/>
                    <a:pt x="46" y="214"/>
                  </a:cubicBezTo>
                  <a:cubicBezTo>
                    <a:pt x="47" y="215"/>
                    <a:pt x="47" y="216"/>
                    <a:pt x="48" y="218"/>
                  </a:cubicBezTo>
                  <a:cubicBezTo>
                    <a:pt x="48" y="219"/>
                    <a:pt x="48" y="219"/>
                    <a:pt x="48" y="220"/>
                  </a:cubicBezTo>
                  <a:cubicBezTo>
                    <a:pt x="48" y="221"/>
                    <a:pt x="48" y="222"/>
                    <a:pt x="48" y="223"/>
                  </a:cubicBezTo>
                  <a:cubicBezTo>
                    <a:pt x="50" y="228"/>
                    <a:pt x="54" y="231"/>
                    <a:pt x="58" y="234"/>
                  </a:cubicBezTo>
                  <a:cubicBezTo>
                    <a:pt x="59" y="235"/>
                    <a:pt x="60" y="236"/>
                    <a:pt x="61" y="237"/>
                  </a:cubicBezTo>
                  <a:cubicBezTo>
                    <a:pt x="65" y="240"/>
                    <a:pt x="64" y="241"/>
                    <a:pt x="64" y="243"/>
                  </a:cubicBezTo>
                  <a:cubicBezTo>
                    <a:pt x="64" y="244"/>
                    <a:pt x="64" y="245"/>
                    <a:pt x="64" y="247"/>
                  </a:cubicBezTo>
                  <a:cubicBezTo>
                    <a:pt x="64" y="249"/>
                    <a:pt x="64" y="250"/>
                    <a:pt x="65" y="251"/>
                  </a:cubicBezTo>
                  <a:cubicBezTo>
                    <a:pt x="66" y="251"/>
                    <a:pt x="66" y="251"/>
                    <a:pt x="67" y="251"/>
                  </a:cubicBezTo>
                  <a:cubicBezTo>
                    <a:pt x="68" y="251"/>
                    <a:pt x="69" y="251"/>
                    <a:pt x="70" y="251"/>
                  </a:cubicBezTo>
                  <a:cubicBezTo>
                    <a:pt x="71" y="251"/>
                    <a:pt x="71" y="251"/>
                    <a:pt x="71" y="251"/>
                  </a:cubicBezTo>
                  <a:cubicBezTo>
                    <a:pt x="71" y="249"/>
                    <a:pt x="71" y="249"/>
                    <a:pt x="71" y="249"/>
                  </a:cubicBezTo>
                  <a:cubicBezTo>
                    <a:pt x="71" y="245"/>
                    <a:pt x="71" y="242"/>
                    <a:pt x="70" y="239"/>
                  </a:cubicBezTo>
                  <a:cubicBezTo>
                    <a:pt x="69" y="237"/>
                    <a:pt x="69" y="236"/>
                    <a:pt x="68" y="234"/>
                  </a:cubicBezTo>
                  <a:cubicBezTo>
                    <a:pt x="68" y="231"/>
                    <a:pt x="69" y="228"/>
                    <a:pt x="71" y="225"/>
                  </a:cubicBezTo>
                  <a:cubicBezTo>
                    <a:pt x="71" y="225"/>
                    <a:pt x="72" y="223"/>
                    <a:pt x="72" y="222"/>
                  </a:cubicBezTo>
                  <a:cubicBezTo>
                    <a:pt x="74" y="219"/>
                    <a:pt x="76" y="219"/>
                    <a:pt x="78" y="218"/>
                  </a:cubicBezTo>
                  <a:cubicBezTo>
                    <a:pt x="79" y="218"/>
                    <a:pt x="81" y="218"/>
                    <a:pt x="83" y="217"/>
                  </a:cubicBezTo>
                  <a:cubicBezTo>
                    <a:pt x="87" y="216"/>
                    <a:pt x="88" y="212"/>
                    <a:pt x="89" y="206"/>
                  </a:cubicBezTo>
                  <a:cubicBezTo>
                    <a:pt x="89" y="204"/>
                    <a:pt x="89" y="202"/>
                    <a:pt x="88" y="199"/>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1" name="Freeform 55"/>
            <p:cNvSpPr>
              <a:spLocks/>
            </p:cNvSpPr>
            <p:nvPr/>
          </p:nvSpPr>
          <p:spPr bwMode="auto">
            <a:xfrm>
              <a:off x="3262235" y="3029197"/>
              <a:ext cx="689702" cy="605109"/>
            </a:xfrm>
            <a:custGeom>
              <a:avLst/>
              <a:gdLst>
                <a:gd name="T0" fmla="*/ 329 w 341"/>
                <a:gd name="T1" fmla="*/ 59 h 325"/>
                <a:gd name="T2" fmla="*/ 322 w 341"/>
                <a:gd name="T3" fmla="*/ 42 h 325"/>
                <a:gd name="T4" fmla="*/ 309 w 341"/>
                <a:gd name="T5" fmla="*/ 35 h 325"/>
                <a:gd name="T6" fmla="*/ 296 w 341"/>
                <a:gd name="T7" fmla="*/ 29 h 325"/>
                <a:gd name="T8" fmla="*/ 292 w 341"/>
                <a:gd name="T9" fmla="*/ 27 h 325"/>
                <a:gd name="T10" fmla="*/ 279 w 341"/>
                <a:gd name="T11" fmla="*/ 18 h 325"/>
                <a:gd name="T12" fmla="*/ 265 w 341"/>
                <a:gd name="T13" fmla="*/ 15 h 325"/>
                <a:gd name="T14" fmla="*/ 254 w 341"/>
                <a:gd name="T15" fmla="*/ 8 h 325"/>
                <a:gd name="T16" fmla="*/ 252 w 341"/>
                <a:gd name="T17" fmla="*/ 0 h 325"/>
                <a:gd name="T18" fmla="*/ 187 w 341"/>
                <a:gd name="T19" fmla="*/ 35 h 325"/>
                <a:gd name="T20" fmla="*/ 195 w 341"/>
                <a:gd name="T21" fmla="*/ 53 h 325"/>
                <a:gd name="T22" fmla="*/ 189 w 341"/>
                <a:gd name="T23" fmla="*/ 95 h 325"/>
                <a:gd name="T24" fmla="*/ 201 w 341"/>
                <a:gd name="T25" fmla="*/ 129 h 325"/>
                <a:gd name="T26" fmla="*/ 218 w 341"/>
                <a:gd name="T27" fmla="*/ 134 h 325"/>
                <a:gd name="T28" fmla="*/ 227 w 341"/>
                <a:gd name="T29" fmla="*/ 157 h 325"/>
                <a:gd name="T30" fmla="*/ 219 w 341"/>
                <a:gd name="T31" fmla="*/ 165 h 325"/>
                <a:gd name="T32" fmla="*/ 203 w 341"/>
                <a:gd name="T33" fmla="*/ 169 h 325"/>
                <a:gd name="T34" fmla="*/ 186 w 341"/>
                <a:gd name="T35" fmla="*/ 141 h 325"/>
                <a:gd name="T36" fmla="*/ 170 w 341"/>
                <a:gd name="T37" fmla="*/ 133 h 325"/>
                <a:gd name="T38" fmla="*/ 162 w 341"/>
                <a:gd name="T39" fmla="*/ 131 h 325"/>
                <a:gd name="T40" fmla="*/ 153 w 341"/>
                <a:gd name="T41" fmla="*/ 118 h 325"/>
                <a:gd name="T42" fmla="*/ 145 w 341"/>
                <a:gd name="T43" fmla="*/ 117 h 325"/>
                <a:gd name="T44" fmla="*/ 109 w 341"/>
                <a:gd name="T45" fmla="*/ 117 h 325"/>
                <a:gd name="T46" fmla="*/ 97 w 341"/>
                <a:gd name="T47" fmla="*/ 98 h 325"/>
                <a:gd name="T48" fmla="*/ 76 w 341"/>
                <a:gd name="T49" fmla="*/ 105 h 325"/>
                <a:gd name="T50" fmla="*/ 68 w 341"/>
                <a:gd name="T51" fmla="*/ 92 h 325"/>
                <a:gd name="T52" fmla="*/ 59 w 341"/>
                <a:gd name="T53" fmla="*/ 91 h 325"/>
                <a:gd name="T54" fmla="*/ 58 w 341"/>
                <a:gd name="T55" fmla="*/ 110 h 325"/>
                <a:gd name="T56" fmla="*/ 59 w 341"/>
                <a:gd name="T57" fmla="*/ 133 h 325"/>
                <a:gd name="T58" fmla="*/ 58 w 341"/>
                <a:gd name="T59" fmla="*/ 156 h 325"/>
                <a:gd name="T60" fmla="*/ 0 w 341"/>
                <a:gd name="T61" fmla="*/ 262 h 325"/>
                <a:gd name="T62" fmla="*/ 40 w 341"/>
                <a:gd name="T63" fmla="*/ 308 h 325"/>
                <a:gd name="T64" fmla="*/ 59 w 341"/>
                <a:gd name="T65" fmla="*/ 306 h 325"/>
                <a:gd name="T66" fmla="*/ 76 w 341"/>
                <a:gd name="T67" fmla="*/ 306 h 325"/>
                <a:gd name="T68" fmla="*/ 83 w 341"/>
                <a:gd name="T69" fmla="*/ 308 h 325"/>
                <a:gd name="T70" fmla="*/ 91 w 341"/>
                <a:gd name="T71" fmla="*/ 313 h 325"/>
                <a:gd name="T72" fmla="*/ 101 w 341"/>
                <a:gd name="T73" fmla="*/ 318 h 325"/>
                <a:gd name="T74" fmla="*/ 109 w 341"/>
                <a:gd name="T75" fmla="*/ 319 h 325"/>
                <a:gd name="T76" fmla="*/ 128 w 341"/>
                <a:gd name="T77" fmla="*/ 322 h 325"/>
                <a:gd name="T78" fmla="*/ 142 w 341"/>
                <a:gd name="T79" fmla="*/ 321 h 325"/>
                <a:gd name="T80" fmla="*/ 162 w 341"/>
                <a:gd name="T81" fmla="*/ 296 h 325"/>
                <a:gd name="T82" fmla="*/ 177 w 341"/>
                <a:gd name="T83" fmla="*/ 282 h 325"/>
                <a:gd name="T84" fmla="*/ 202 w 341"/>
                <a:gd name="T85" fmla="*/ 255 h 325"/>
                <a:gd name="T86" fmla="*/ 224 w 341"/>
                <a:gd name="T87" fmla="*/ 245 h 325"/>
                <a:gd name="T88" fmla="*/ 237 w 341"/>
                <a:gd name="T89" fmla="*/ 244 h 325"/>
                <a:gd name="T90" fmla="*/ 237 w 341"/>
                <a:gd name="T91" fmla="*/ 224 h 325"/>
                <a:gd name="T92" fmla="*/ 314 w 341"/>
                <a:gd name="T93" fmla="*/ 187 h 325"/>
                <a:gd name="T94" fmla="*/ 317 w 341"/>
                <a:gd name="T95" fmla="*/ 169 h 325"/>
                <a:gd name="T96" fmla="*/ 336 w 341"/>
                <a:gd name="T97" fmla="*/ 136 h 325"/>
                <a:gd name="T98" fmla="*/ 329 w 341"/>
                <a:gd name="T99" fmla="*/ 111 h 325"/>
                <a:gd name="T100" fmla="*/ 329 w 341"/>
                <a:gd name="T101" fmla="*/ 91 h 325"/>
                <a:gd name="T102" fmla="*/ 341 w 341"/>
                <a:gd name="T103" fmla="*/ 7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 h="325">
                  <a:moveTo>
                    <a:pt x="339" y="74"/>
                  </a:moveTo>
                  <a:cubicBezTo>
                    <a:pt x="337" y="73"/>
                    <a:pt x="337" y="71"/>
                    <a:pt x="337" y="69"/>
                  </a:cubicBezTo>
                  <a:cubicBezTo>
                    <a:pt x="337" y="68"/>
                    <a:pt x="337" y="66"/>
                    <a:pt x="336" y="65"/>
                  </a:cubicBezTo>
                  <a:cubicBezTo>
                    <a:pt x="335" y="64"/>
                    <a:pt x="334" y="63"/>
                    <a:pt x="333" y="63"/>
                  </a:cubicBezTo>
                  <a:cubicBezTo>
                    <a:pt x="331" y="63"/>
                    <a:pt x="329" y="62"/>
                    <a:pt x="329" y="59"/>
                  </a:cubicBezTo>
                  <a:cubicBezTo>
                    <a:pt x="329" y="57"/>
                    <a:pt x="330" y="56"/>
                    <a:pt x="330" y="56"/>
                  </a:cubicBezTo>
                  <a:cubicBezTo>
                    <a:pt x="331" y="54"/>
                    <a:pt x="330" y="53"/>
                    <a:pt x="329" y="51"/>
                  </a:cubicBezTo>
                  <a:cubicBezTo>
                    <a:pt x="328" y="50"/>
                    <a:pt x="327" y="49"/>
                    <a:pt x="327" y="48"/>
                  </a:cubicBezTo>
                  <a:cubicBezTo>
                    <a:pt x="325" y="47"/>
                    <a:pt x="324" y="45"/>
                    <a:pt x="323" y="43"/>
                  </a:cubicBezTo>
                  <a:cubicBezTo>
                    <a:pt x="322" y="42"/>
                    <a:pt x="322" y="42"/>
                    <a:pt x="322" y="42"/>
                  </a:cubicBezTo>
                  <a:cubicBezTo>
                    <a:pt x="322" y="42"/>
                    <a:pt x="322" y="42"/>
                    <a:pt x="322" y="42"/>
                  </a:cubicBezTo>
                  <a:cubicBezTo>
                    <a:pt x="322" y="42"/>
                    <a:pt x="321" y="41"/>
                    <a:pt x="321" y="40"/>
                  </a:cubicBezTo>
                  <a:cubicBezTo>
                    <a:pt x="321" y="40"/>
                    <a:pt x="320" y="39"/>
                    <a:pt x="320" y="38"/>
                  </a:cubicBezTo>
                  <a:cubicBezTo>
                    <a:pt x="318" y="37"/>
                    <a:pt x="316" y="37"/>
                    <a:pt x="314" y="37"/>
                  </a:cubicBezTo>
                  <a:cubicBezTo>
                    <a:pt x="313" y="37"/>
                    <a:pt x="311" y="36"/>
                    <a:pt x="309" y="35"/>
                  </a:cubicBezTo>
                  <a:cubicBezTo>
                    <a:pt x="309" y="35"/>
                    <a:pt x="308" y="34"/>
                    <a:pt x="308" y="34"/>
                  </a:cubicBezTo>
                  <a:cubicBezTo>
                    <a:pt x="307" y="33"/>
                    <a:pt x="306" y="33"/>
                    <a:pt x="305" y="32"/>
                  </a:cubicBezTo>
                  <a:cubicBezTo>
                    <a:pt x="304" y="32"/>
                    <a:pt x="304" y="32"/>
                    <a:pt x="303" y="31"/>
                  </a:cubicBezTo>
                  <a:cubicBezTo>
                    <a:pt x="302" y="31"/>
                    <a:pt x="301" y="31"/>
                    <a:pt x="301" y="31"/>
                  </a:cubicBezTo>
                  <a:cubicBezTo>
                    <a:pt x="299" y="30"/>
                    <a:pt x="298" y="29"/>
                    <a:pt x="296" y="29"/>
                  </a:cubicBezTo>
                  <a:cubicBezTo>
                    <a:pt x="295" y="28"/>
                    <a:pt x="295" y="28"/>
                    <a:pt x="295" y="28"/>
                  </a:cubicBezTo>
                  <a:cubicBezTo>
                    <a:pt x="294" y="28"/>
                    <a:pt x="294" y="28"/>
                    <a:pt x="294" y="28"/>
                  </a:cubicBezTo>
                  <a:cubicBezTo>
                    <a:pt x="294" y="28"/>
                    <a:pt x="294" y="28"/>
                    <a:pt x="294" y="28"/>
                  </a:cubicBezTo>
                  <a:cubicBezTo>
                    <a:pt x="293" y="28"/>
                    <a:pt x="293" y="28"/>
                    <a:pt x="293" y="28"/>
                  </a:cubicBezTo>
                  <a:cubicBezTo>
                    <a:pt x="292" y="28"/>
                    <a:pt x="292" y="27"/>
                    <a:pt x="292" y="27"/>
                  </a:cubicBezTo>
                  <a:cubicBezTo>
                    <a:pt x="292" y="26"/>
                    <a:pt x="292" y="26"/>
                    <a:pt x="292" y="26"/>
                  </a:cubicBezTo>
                  <a:cubicBezTo>
                    <a:pt x="291" y="26"/>
                    <a:pt x="291" y="26"/>
                    <a:pt x="291" y="26"/>
                  </a:cubicBezTo>
                  <a:cubicBezTo>
                    <a:pt x="290" y="25"/>
                    <a:pt x="289" y="25"/>
                    <a:pt x="287" y="25"/>
                  </a:cubicBezTo>
                  <a:cubicBezTo>
                    <a:pt x="286" y="24"/>
                    <a:pt x="284" y="24"/>
                    <a:pt x="282" y="23"/>
                  </a:cubicBezTo>
                  <a:cubicBezTo>
                    <a:pt x="281" y="22"/>
                    <a:pt x="280" y="20"/>
                    <a:pt x="279" y="18"/>
                  </a:cubicBezTo>
                  <a:cubicBezTo>
                    <a:pt x="278" y="17"/>
                    <a:pt x="277" y="15"/>
                    <a:pt x="276" y="14"/>
                  </a:cubicBezTo>
                  <a:cubicBezTo>
                    <a:pt x="274" y="13"/>
                    <a:pt x="272" y="13"/>
                    <a:pt x="269" y="13"/>
                  </a:cubicBezTo>
                  <a:cubicBezTo>
                    <a:pt x="267" y="13"/>
                    <a:pt x="267" y="13"/>
                    <a:pt x="267" y="13"/>
                  </a:cubicBezTo>
                  <a:cubicBezTo>
                    <a:pt x="265" y="13"/>
                    <a:pt x="265" y="13"/>
                    <a:pt x="265" y="13"/>
                  </a:cubicBezTo>
                  <a:cubicBezTo>
                    <a:pt x="265" y="13"/>
                    <a:pt x="265" y="15"/>
                    <a:pt x="265" y="15"/>
                  </a:cubicBezTo>
                  <a:cubicBezTo>
                    <a:pt x="265" y="15"/>
                    <a:pt x="265" y="15"/>
                    <a:pt x="265" y="15"/>
                  </a:cubicBezTo>
                  <a:cubicBezTo>
                    <a:pt x="263" y="15"/>
                    <a:pt x="261" y="15"/>
                    <a:pt x="260" y="13"/>
                  </a:cubicBezTo>
                  <a:cubicBezTo>
                    <a:pt x="259" y="13"/>
                    <a:pt x="259" y="12"/>
                    <a:pt x="259" y="11"/>
                  </a:cubicBezTo>
                  <a:cubicBezTo>
                    <a:pt x="258" y="10"/>
                    <a:pt x="257" y="9"/>
                    <a:pt x="256" y="8"/>
                  </a:cubicBezTo>
                  <a:cubicBezTo>
                    <a:pt x="255" y="8"/>
                    <a:pt x="255" y="8"/>
                    <a:pt x="254" y="8"/>
                  </a:cubicBezTo>
                  <a:cubicBezTo>
                    <a:pt x="253" y="8"/>
                    <a:pt x="252" y="8"/>
                    <a:pt x="252" y="8"/>
                  </a:cubicBezTo>
                  <a:cubicBezTo>
                    <a:pt x="251" y="8"/>
                    <a:pt x="251" y="8"/>
                    <a:pt x="251" y="8"/>
                  </a:cubicBezTo>
                  <a:cubicBezTo>
                    <a:pt x="250" y="8"/>
                    <a:pt x="250" y="8"/>
                    <a:pt x="249" y="7"/>
                  </a:cubicBezTo>
                  <a:cubicBezTo>
                    <a:pt x="249" y="7"/>
                    <a:pt x="250" y="5"/>
                    <a:pt x="250" y="4"/>
                  </a:cubicBezTo>
                  <a:cubicBezTo>
                    <a:pt x="252" y="0"/>
                    <a:pt x="252" y="0"/>
                    <a:pt x="252" y="0"/>
                  </a:cubicBezTo>
                  <a:cubicBezTo>
                    <a:pt x="203" y="9"/>
                    <a:pt x="203" y="9"/>
                    <a:pt x="203" y="9"/>
                  </a:cubicBezTo>
                  <a:cubicBezTo>
                    <a:pt x="203" y="10"/>
                    <a:pt x="203" y="10"/>
                    <a:pt x="203" y="10"/>
                  </a:cubicBezTo>
                  <a:cubicBezTo>
                    <a:pt x="203" y="14"/>
                    <a:pt x="203" y="17"/>
                    <a:pt x="201" y="20"/>
                  </a:cubicBezTo>
                  <a:cubicBezTo>
                    <a:pt x="198" y="25"/>
                    <a:pt x="195" y="29"/>
                    <a:pt x="189" y="33"/>
                  </a:cubicBezTo>
                  <a:cubicBezTo>
                    <a:pt x="188" y="33"/>
                    <a:pt x="188" y="34"/>
                    <a:pt x="187" y="35"/>
                  </a:cubicBezTo>
                  <a:cubicBezTo>
                    <a:pt x="187" y="36"/>
                    <a:pt x="187" y="36"/>
                    <a:pt x="187" y="36"/>
                  </a:cubicBezTo>
                  <a:cubicBezTo>
                    <a:pt x="188" y="37"/>
                    <a:pt x="188" y="37"/>
                    <a:pt x="188" y="37"/>
                  </a:cubicBezTo>
                  <a:cubicBezTo>
                    <a:pt x="188" y="37"/>
                    <a:pt x="188" y="37"/>
                    <a:pt x="189" y="38"/>
                  </a:cubicBezTo>
                  <a:cubicBezTo>
                    <a:pt x="189" y="38"/>
                    <a:pt x="190" y="39"/>
                    <a:pt x="190" y="39"/>
                  </a:cubicBezTo>
                  <a:cubicBezTo>
                    <a:pt x="192" y="43"/>
                    <a:pt x="195" y="48"/>
                    <a:pt x="195" y="53"/>
                  </a:cubicBezTo>
                  <a:cubicBezTo>
                    <a:pt x="195" y="55"/>
                    <a:pt x="194" y="57"/>
                    <a:pt x="194" y="59"/>
                  </a:cubicBezTo>
                  <a:cubicBezTo>
                    <a:pt x="193" y="62"/>
                    <a:pt x="192" y="65"/>
                    <a:pt x="193" y="68"/>
                  </a:cubicBezTo>
                  <a:cubicBezTo>
                    <a:pt x="193" y="70"/>
                    <a:pt x="193" y="72"/>
                    <a:pt x="194" y="74"/>
                  </a:cubicBezTo>
                  <a:cubicBezTo>
                    <a:pt x="194" y="78"/>
                    <a:pt x="195" y="81"/>
                    <a:pt x="192" y="86"/>
                  </a:cubicBezTo>
                  <a:cubicBezTo>
                    <a:pt x="190" y="89"/>
                    <a:pt x="190" y="91"/>
                    <a:pt x="189" y="95"/>
                  </a:cubicBezTo>
                  <a:cubicBezTo>
                    <a:pt x="189" y="97"/>
                    <a:pt x="188" y="99"/>
                    <a:pt x="187" y="101"/>
                  </a:cubicBezTo>
                  <a:cubicBezTo>
                    <a:pt x="187" y="102"/>
                    <a:pt x="186" y="102"/>
                    <a:pt x="186" y="103"/>
                  </a:cubicBezTo>
                  <a:cubicBezTo>
                    <a:pt x="184" y="107"/>
                    <a:pt x="186" y="116"/>
                    <a:pt x="188" y="119"/>
                  </a:cubicBezTo>
                  <a:cubicBezTo>
                    <a:pt x="190" y="121"/>
                    <a:pt x="192" y="122"/>
                    <a:pt x="194" y="123"/>
                  </a:cubicBezTo>
                  <a:cubicBezTo>
                    <a:pt x="197" y="125"/>
                    <a:pt x="199" y="126"/>
                    <a:pt x="201" y="129"/>
                  </a:cubicBezTo>
                  <a:cubicBezTo>
                    <a:pt x="202" y="130"/>
                    <a:pt x="202" y="131"/>
                    <a:pt x="203" y="132"/>
                  </a:cubicBezTo>
                  <a:cubicBezTo>
                    <a:pt x="203" y="134"/>
                    <a:pt x="204" y="135"/>
                    <a:pt x="205" y="136"/>
                  </a:cubicBezTo>
                  <a:cubicBezTo>
                    <a:pt x="207" y="138"/>
                    <a:pt x="212" y="139"/>
                    <a:pt x="214" y="139"/>
                  </a:cubicBezTo>
                  <a:cubicBezTo>
                    <a:pt x="217" y="139"/>
                    <a:pt x="217" y="137"/>
                    <a:pt x="218" y="136"/>
                  </a:cubicBezTo>
                  <a:cubicBezTo>
                    <a:pt x="218" y="135"/>
                    <a:pt x="218" y="134"/>
                    <a:pt x="218" y="134"/>
                  </a:cubicBezTo>
                  <a:cubicBezTo>
                    <a:pt x="219" y="132"/>
                    <a:pt x="221" y="132"/>
                    <a:pt x="223" y="132"/>
                  </a:cubicBezTo>
                  <a:cubicBezTo>
                    <a:pt x="223" y="132"/>
                    <a:pt x="224" y="132"/>
                    <a:pt x="224" y="132"/>
                  </a:cubicBezTo>
                  <a:cubicBezTo>
                    <a:pt x="226" y="132"/>
                    <a:pt x="226" y="134"/>
                    <a:pt x="226" y="136"/>
                  </a:cubicBezTo>
                  <a:cubicBezTo>
                    <a:pt x="226" y="136"/>
                    <a:pt x="226" y="137"/>
                    <a:pt x="226" y="137"/>
                  </a:cubicBezTo>
                  <a:cubicBezTo>
                    <a:pt x="226" y="144"/>
                    <a:pt x="227" y="151"/>
                    <a:pt x="227" y="157"/>
                  </a:cubicBezTo>
                  <a:cubicBezTo>
                    <a:pt x="227" y="157"/>
                    <a:pt x="227" y="158"/>
                    <a:pt x="227" y="159"/>
                  </a:cubicBezTo>
                  <a:cubicBezTo>
                    <a:pt x="227" y="161"/>
                    <a:pt x="228" y="164"/>
                    <a:pt x="226" y="165"/>
                  </a:cubicBezTo>
                  <a:cubicBezTo>
                    <a:pt x="226" y="166"/>
                    <a:pt x="225" y="166"/>
                    <a:pt x="224" y="166"/>
                  </a:cubicBezTo>
                  <a:cubicBezTo>
                    <a:pt x="223" y="166"/>
                    <a:pt x="222" y="166"/>
                    <a:pt x="221" y="166"/>
                  </a:cubicBezTo>
                  <a:cubicBezTo>
                    <a:pt x="221" y="166"/>
                    <a:pt x="220" y="165"/>
                    <a:pt x="219" y="165"/>
                  </a:cubicBezTo>
                  <a:cubicBezTo>
                    <a:pt x="219" y="165"/>
                    <a:pt x="219" y="165"/>
                    <a:pt x="219" y="165"/>
                  </a:cubicBezTo>
                  <a:cubicBezTo>
                    <a:pt x="215" y="166"/>
                    <a:pt x="213" y="169"/>
                    <a:pt x="213" y="170"/>
                  </a:cubicBezTo>
                  <a:cubicBezTo>
                    <a:pt x="212" y="170"/>
                    <a:pt x="211" y="170"/>
                    <a:pt x="210" y="170"/>
                  </a:cubicBezTo>
                  <a:cubicBezTo>
                    <a:pt x="208" y="170"/>
                    <a:pt x="208" y="170"/>
                    <a:pt x="208" y="170"/>
                  </a:cubicBezTo>
                  <a:cubicBezTo>
                    <a:pt x="206" y="170"/>
                    <a:pt x="204" y="170"/>
                    <a:pt x="203" y="169"/>
                  </a:cubicBezTo>
                  <a:cubicBezTo>
                    <a:pt x="202" y="167"/>
                    <a:pt x="202" y="165"/>
                    <a:pt x="201" y="163"/>
                  </a:cubicBezTo>
                  <a:cubicBezTo>
                    <a:pt x="201" y="161"/>
                    <a:pt x="201" y="160"/>
                    <a:pt x="200" y="159"/>
                  </a:cubicBezTo>
                  <a:cubicBezTo>
                    <a:pt x="199" y="156"/>
                    <a:pt x="197" y="154"/>
                    <a:pt x="194" y="153"/>
                  </a:cubicBezTo>
                  <a:cubicBezTo>
                    <a:pt x="191" y="151"/>
                    <a:pt x="191" y="150"/>
                    <a:pt x="190" y="146"/>
                  </a:cubicBezTo>
                  <a:cubicBezTo>
                    <a:pt x="189" y="143"/>
                    <a:pt x="189" y="142"/>
                    <a:pt x="186" y="141"/>
                  </a:cubicBezTo>
                  <a:cubicBezTo>
                    <a:pt x="186" y="140"/>
                    <a:pt x="185" y="140"/>
                    <a:pt x="185" y="140"/>
                  </a:cubicBezTo>
                  <a:cubicBezTo>
                    <a:pt x="184" y="139"/>
                    <a:pt x="183" y="139"/>
                    <a:pt x="182" y="138"/>
                  </a:cubicBezTo>
                  <a:cubicBezTo>
                    <a:pt x="181" y="137"/>
                    <a:pt x="180" y="136"/>
                    <a:pt x="177" y="136"/>
                  </a:cubicBezTo>
                  <a:cubicBezTo>
                    <a:pt x="175" y="136"/>
                    <a:pt x="174" y="135"/>
                    <a:pt x="173" y="134"/>
                  </a:cubicBezTo>
                  <a:cubicBezTo>
                    <a:pt x="172" y="134"/>
                    <a:pt x="171" y="133"/>
                    <a:pt x="170" y="133"/>
                  </a:cubicBezTo>
                  <a:cubicBezTo>
                    <a:pt x="169" y="133"/>
                    <a:pt x="169" y="133"/>
                    <a:pt x="169" y="133"/>
                  </a:cubicBezTo>
                  <a:cubicBezTo>
                    <a:pt x="168" y="133"/>
                    <a:pt x="168" y="133"/>
                    <a:pt x="167" y="134"/>
                  </a:cubicBezTo>
                  <a:cubicBezTo>
                    <a:pt x="167" y="134"/>
                    <a:pt x="167" y="134"/>
                    <a:pt x="167" y="134"/>
                  </a:cubicBezTo>
                  <a:cubicBezTo>
                    <a:pt x="166" y="134"/>
                    <a:pt x="166" y="134"/>
                    <a:pt x="166" y="134"/>
                  </a:cubicBezTo>
                  <a:cubicBezTo>
                    <a:pt x="165" y="133"/>
                    <a:pt x="162" y="132"/>
                    <a:pt x="162" y="131"/>
                  </a:cubicBezTo>
                  <a:cubicBezTo>
                    <a:pt x="161" y="130"/>
                    <a:pt x="161" y="128"/>
                    <a:pt x="160" y="127"/>
                  </a:cubicBezTo>
                  <a:cubicBezTo>
                    <a:pt x="160" y="125"/>
                    <a:pt x="160" y="124"/>
                    <a:pt x="159" y="123"/>
                  </a:cubicBezTo>
                  <a:cubicBezTo>
                    <a:pt x="158" y="121"/>
                    <a:pt x="156" y="120"/>
                    <a:pt x="154" y="119"/>
                  </a:cubicBezTo>
                  <a:cubicBezTo>
                    <a:pt x="154" y="119"/>
                    <a:pt x="153" y="118"/>
                    <a:pt x="153" y="118"/>
                  </a:cubicBezTo>
                  <a:cubicBezTo>
                    <a:pt x="153" y="118"/>
                    <a:pt x="153" y="118"/>
                    <a:pt x="153" y="118"/>
                  </a:cubicBezTo>
                  <a:cubicBezTo>
                    <a:pt x="154" y="114"/>
                    <a:pt x="154" y="112"/>
                    <a:pt x="153" y="111"/>
                  </a:cubicBezTo>
                  <a:cubicBezTo>
                    <a:pt x="152" y="111"/>
                    <a:pt x="151" y="110"/>
                    <a:pt x="151" y="110"/>
                  </a:cubicBezTo>
                  <a:cubicBezTo>
                    <a:pt x="150" y="110"/>
                    <a:pt x="150" y="110"/>
                    <a:pt x="150" y="110"/>
                  </a:cubicBezTo>
                  <a:cubicBezTo>
                    <a:pt x="148" y="111"/>
                    <a:pt x="147" y="113"/>
                    <a:pt x="146" y="116"/>
                  </a:cubicBezTo>
                  <a:cubicBezTo>
                    <a:pt x="146" y="116"/>
                    <a:pt x="145" y="117"/>
                    <a:pt x="145" y="117"/>
                  </a:cubicBezTo>
                  <a:cubicBezTo>
                    <a:pt x="144" y="120"/>
                    <a:pt x="141" y="124"/>
                    <a:pt x="136" y="124"/>
                  </a:cubicBezTo>
                  <a:cubicBezTo>
                    <a:pt x="135" y="124"/>
                    <a:pt x="134" y="124"/>
                    <a:pt x="132" y="123"/>
                  </a:cubicBezTo>
                  <a:cubicBezTo>
                    <a:pt x="130" y="122"/>
                    <a:pt x="128" y="122"/>
                    <a:pt x="125" y="122"/>
                  </a:cubicBezTo>
                  <a:cubicBezTo>
                    <a:pt x="122" y="122"/>
                    <a:pt x="119" y="121"/>
                    <a:pt x="116" y="120"/>
                  </a:cubicBezTo>
                  <a:cubicBezTo>
                    <a:pt x="114" y="118"/>
                    <a:pt x="112" y="118"/>
                    <a:pt x="109" y="117"/>
                  </a:cubicBezTo>
                  <a:cubicBezTo>
                    <a:pt x="108" y="117"/>
                    <a:pt x="108" y="117"/>
                    <a:pt x="108" y="117"/>
                  </a:cubicBezTo>
                  <a:cubicBezTo>
                    <a:pt x="106" y="116"/>
                    <a:pt x="103" y="116"/>
                    <a:pt x="101" y="114"/>
                  </a:cubicBezTo>
                  <a:cubicBezTo>
                    <a:pt x="97" y="111"/>
                    <a:pt x="97" y="107"/>
                    <a:pt x="98" y="102"/>
                  </a:cubicBezTo>
                  <a:cubicBezTo>
                    <a:pt x="98" y="100"/>
                    <a:pt x="98" y="100"/>
                    <a:pt x="98" y="100"/>
                  </a:cubicBezTo>
                  <a:cubicBezTo>
                    <a:pt x="97" y="98"/>
                    <a:pt x="97" y="98"/>
                    <a:pt x="97" y="98"/>
                  </a:cubicBezTo>
                  <a:cubicBezTo>
                    <a:pt x="95" y="98"/>
                    <a:pt x="95" y="98"/>
                    <a:pt x="95" y="98"/>
                  </a:cubicBezTo>
                  <a:cubicBezTo>
                    <a:pt x="92" y="98"/>
                    <a:pt x="89" y="99"/>
                    <a:pt x="86" y="100"/>
                  </a:cubicBezTo>
                  <a:cubicBezTo>
                    <a:pt x="85" y="100"/>
                    <a:pt x="84" y="101"/>
                    <a:pt x="83" y="101"/>
                  </a:cubicBezTo>
                  <a:cubicBezTo>
                    <a:pt x="81" y="102"/>
                    <a:pt x="79" y="102"/>
                    <a:pt x="77" y="103"/>
                  </a:cubicBezTo>
                  <a:cubicBezTo>
                    <a:pt x="77" y="104"/>
                    <a:pt x="76" y="104"/>
                    <a:pt x="76" y="105"/>
                  </a:cubicBezTo>
                  <a:cubicBezTo>
                    <a:pt x="75" y="106"/>
                    <a:pt x="74" y="107"/>
                    <a:pt x="73" y="107"/>
                  </a:cubicBezTo>
                  <a:cubicBezTo>
                    <a:pt x="71" y="107"/>
                    <a:pt x="71" y="105"/>
                    <a:pt x="71" y="104"/>
                  </a:cubicBezTo>
                  <a:cubicBezTo>
                    <a:pt x="70" y="102"/>
                    <a:pt x="71" y="101"/>
                    <a:pt x="71" y="100"/>
                  </a:cubicBezTo>
                  <a:cubicBezTo>
                    <a:pt x="71" y="98"/>
                    <a:pt x="72" y="95"/>
                    <a:pt x="70" y="93"/>
                  </a:cubicBezTo>
                  <a:cubicBezTo>
                    <a:pt x="69" y="93"/>
                    <a:pt x="69" y="93"/>
                    <a:pt x="68" y="92"/>
                  </a:cubicBezTo>
                  <a:cubicBezTo>
                    <a:pt x="67" y="92"/>
                    <a:pt x="66" y="92"/>
                    <a:pt x="66" y="91"/>
                  </a:cubicBezTo>
                  <a:cubicBezTo>
                    <a:pt x="65" y="91"/>
                    <a:pt x="65" y="91"/>
                    <a:pt x="64" y="90"/>
                  </a:cubicBezTo>
                  <a:cubicBezTo>
                    <a:pt x="63" y="88"/>
                    <a:pt x="61" y="87"/>
                    <a:pt x="60" y="87"/>
                  </a:cubicBezTo>
                  <a:cubicBezTo>
                    <a:pt x="60" y="87"/>
                    <a:pt x="58" y="88"/>
                    <a:pt x="58" y="88"/>
                  </a:cubicBezTo>
                  <a:cubicBezTo>
                    <a:pt x="59" y="91"/>
                    <a:pt x="59" y="91"/>
                    <a:pt x="59" y="91"/>
                  </a:cubicBezTo>
                  <a:cubicBezTo>
                    <a:pt x="59" y="93"/>
                    <a:pt x="59" y="95"/>
                    <a:pt x="59" y="97"/>
                  </a:cubicBezTo>
                  <a:cubicBezTo>
                    <a:pt x="59" y="99"/>
                    <a:pt x="60" y="100"/>
                    <a:pt x="60" y="101"/>
                  </a:cubicBezTo>
                  <a:cubicBezTo>
                    <a:pt x="60" y="103"/>
                    <a:pt x="61" y="104"/>
                    <a:pt x="60" y="106"/>
                  </a:cubicBezTo>
                  <a:cubicBezTo>
                    <a:pt x="60" y="107"/>
                    <a:pt x="59" y="107"/>
                    <a:pt x="59" y="108"/>
                  </a:cubicBezTo>
                  <a:cubicBezTo>
                    <a:pt x="59" y="109"/>
                    <a:pt x="58" y="109"/>
                    <a:pt x="58" y="110"/>
                  </a:cubicBezTo>
                  <a:cubicBezTo>
                    <a:pt x="58" y="111"/>
                    <a:pt x="58" y="112"/>
                    <a:pt x="58" y="113"/>
                  </a:cubicBezTo>
                  <a:cubicBezTo>
                    <a:pt x="58" y="114"/>
                    <a:pt x="58" y="114"/>
                    <a:pt x="58" y="115"/>
                  </a:cubicBezTo>
                  <a:cubicBezTo>
                    <a:pt x="58" y="116"/>
                    <a:pt x="58" y="117"/>
                    <a:pt x="58" y="118"/>
                  </a:cubicBezTo>
                  <a:cubicBezTo>
                    <a:pt x="58" y="122"/>
                    <a:pt x="57" y="126"/>
                    <a:pt x="58" y="130"/>
                  </a:cubicBezTo>
                  <a:cubicBezTo>
                    <a:pt x="58" y="131"/>
                    <a:pt x="59" y="132"/>
                    <a:pt x="59" y="133"/>
                  </a:cubicBezTo>
                  <a:cubicBezTo>
                    <a:pt x="59" y="133"/>
                    <a:pt x="59" y="133"/>
                    <a:pt x="60" y="134"/>
                  </a:cubicBezTo>
                  <a:cubicBezTo>
                    <a:pt x="61" y="137"/>
                    <a:pt x="60" y="139"/>
                    <a:pt x="58" y="141"/>
                  </a:cubicBezTo>
                  <a:cubicBezTo>
                    <a:pt x="56" y="144"/>
                    <a:pt x="56" y="147"/>
                    <a:pt x="56" y="149"/>
                  </a:cubicBezTo>
                  <a:cubicBezTo>
                    <a:pt x="56" y="151"/>
                    <a:pt x="56" y="152"/>
                    <a:pt x="57" y="153"/>
                  </a:cubicBezTo>
                  <a:cubicBezTo>
                    <a:pt x="57" y="154"/>
                    <a:pt x="58" y="156"/>
                    <a:pt x="58" y="156"/>
                  </a:cubicBezTo>
                  <a:cubicBezTo>
                    <a:pt x="57" y="157"/>
                    <a:pt x="56" y="157"/>
                    <a:pt x="55" y="157"/>
                  </a:cubicBezTo>
                  <a:cubicBezTo>
                    <a:pt x="49" y="157"/>
                    <a:pt x="49" y="157"/>
                    <a:pt x="49" y="157"/>
                  </a:cubicBezTo>
                  <a:cubicBezTo>
                    <a:pt x="43" y="157"/>
                    <a:pt x="38" y="157"/>
                    <a:pt x="32" y="157"/>
                  </a:cubicBezTo>
                  <a:cubicBezTo>
                    <a:pt x="1" y="157"/>
                    <a:pt x="1" y="157"/>
                    <a:pt x="1" y="157"/>
                  </a:cubicBezTo>
                  <a:cubicBezTo>
                    <a:pt x="0" y="262"/>
                    <a:pt x="0" y="262"/>
                    <a:pt x="0" y="262"/>
                  </a:cubicBezTo>
                  <a:cubicBezTo>
                    <a:pt x="1" y="262"/>
                    <a:pt x="1" y="262"/>
                    <a:pt x="1" y="262"/>
                  </a:cubicBezTo>
                  <a:cubicBezTo>
                    <a:pt x="4" y="265"/>
                    <a:pt x="4" y="269"/>
                    <a:pt x="4" y="271"/>
                  </a:cubicBezTo>
                  <a:cubicBezTo>
                    <a:pt x="4" y="272"/>
                    <a:pt x="4" y="272"/>
                    <a:pt x="4" y="272"/>
                  </a:cubicBezTo>
                  <a:cubicBezTo>
                    <a:pt x="38" y="309"/>
                    <a:pt x="38" y="309"/>
                    <a:pt x="38" y="309"/>
                  </a:cubicBezTo>
                  <a:cubicBezTo>
                    <a:pt x="40" y="308"/>
                    <a:pt x="40" y="308"/>
                    <a:pt x="40" y="308"/>
                  </a:cubicBezTo>
                  <a:cubicBezTo>
                    <a:pt x="41" y="308"/>
                    <a:pt x="42" y="308"/>
                    <a:pt x="43" y="308"/>
                  </a:cubicBezTo>
                  <a:cubicBezTo>
                    <a:pt x="45" y="307"/>
                    <a:pt x="47" y="307"/>
                    <a:pt x="50" y="307"/>
                  </a:cubicBezTo>
                  <a:cubicBezTo>
                    <a:pt x="50" y="307"/>
                    <a:pt x="50" y="307"/>
                    <a:pt x="50" y="307"/>
                  </a:cubicBezTo>
                  <a:cubicBezTo>
                    <a:pt x="52" y="307"/>
                    <a:pt x="54" y="307"/>
                    <a:pt x="55" y="306"/>
                  </a:cubicBezTo>
                  <a:cubicBezTo>
                    <a:pt x="57" y="306"/>
                    <a:pt x="58" y="306"/>
                    <a:pt x="59" y="306"/>
                  </a:cubicBezTo>
                  <a:cubicBezTo>
                    <a:pt x="61" y="306"/>
                    <a:pt x="63" y="306"/>
                    <a:pt x="65" y="305"/>
                  </a:cubicBezTo>
                  <a:cubicBezTo>
                    <a:pt x="66" y="305"/>
                    <a:pt x="68" y="305"/>
                    <a:pt x="69" y="305"/>
                  </a:cubicBezTo>
                  <a:cubicBezTo>
                    <a:pt x="71" y="305"/>
                    <a:pt x="72" y="305"/>
                    <a:pt x="74" y="305"/>
                  </a:cubicBezTo>
                  <a:cubicBezTo>
                    <a:pt x="75" y="306"/>
                    <a:pt x="75" y="306"/>
                    <a:pt x="75" y="306"/>
                  </a:cubicBezTo>
                  <a:cubicBezTo>
                    <a:pt x="75" y="306"/>
                    <a:pt x="76" y="306"/>
                    <a:pt x="76" y="306"/>
                  </a:cubicBezTo>
                  <a:cubicBezTo>
                    <a:pt x="77" y="306"/>
                    <a:pt x="77" y="306"/>
                    <a:pt x="77" y="306"/>
                  </a:cubicBezTo>
                  <a:cubicBezTo>
                    <a:pt x="78" y="306"/>
                    <a:pt x="78" y="306"/>
                    <a:pt x="79" y="306"/>
                  </a:cubicBezTo>
                  <a:cubicBezTo>
                    <a:pt x="79" y="306"/>
                    <a:pt x="80" y="306"/>
                    <a:pt x="80" y="306"/>
                  </a:cubicBezTo>
                  <a:cubicBezTo>
                    <a:pt x="81" y="306"/>
                    <a:pt x="81" y="306"/>
                    <a:pt x="82" y="307"/>
                  </a:cubicBezTo>
                  <a:cubicBezTo>
                    <a:pt x="82" y="307"/>
                    <a:pt x="83" y="308"/>
                    <a:pt x="83" y="308"/>
                  </a:cubicBezTo>
                  <a:cubicBezTo>
                    <a:pt x="84" y="308"/>
                    <a:pt x="85" y="308"/>
                    <a:pt x="85" y="309"/>
                  </a:cubicBezTo>
                  <a:cubicBezTo>
                    <a:pt x="86" y="309"/>
                    <a:pt x="87" y="309"/>
                    <a:pt x="87" y="309"/>
                  </a:cubicBezTo>
                  <a:cubicBezTo>
                    <a:pt x="89" y="310"/>
                    <a:pt x="90" y="311"/>
                    <a:pt x="90" y="312"/>
                  </a:cubicBezTo>
                  <a:cubicBezTo>
                    <a:pt x="90" y="313"/>
                    <a:pt x="90" y="313"/>
                    <a:pt x="90" y="313"/>
                  </a:cubicBezTo>
                  <a:cubicBezTo>
                    <a:pt x="91" y="313"/>
                    <a:pt x="91" y="313"/>
                    <a:pt x="91" y="313"/>
                  </a:cubicBezTo>
                  <a:cubicBezTo>
                    <a:pt x="93" y="314"/>
                    <a:pt x="94" y="315"/>
                    <a:pt x="96" y="316"/>
                  </a:cubicBezTo>
                  <a:cubicBezTo>
                    <a:pt x="97" y="317"/>
                    <a:pt x="97" y="317"/>
                    <a:pt x="97" y="317"/>
                  </a:cubicBezTo>
                  <a:cubicBezTo>
                    <a:pt x="98" y="317"/>
                    <a:pt x="99" y="318"/>
                    <a:pt x="100" y="318"/>
                  </a:cubicBezTo>
                  <a:cubicBezTo>
                    <a:pt x="100" y="318"/>
                    <a:pt x="100" y="318"/>
                    <a:pt x="100" y="318"/>
                  </a:cubicBezTo>
                  <a:cubicBezTo>
                    <a:pt x="101" y="318"/>
                    <a:pt x="101" y="318"/>
                    <a:pt x="101" y="318"/>
                  </a:cubicBezTo>
                  <a:cubicBezTo>
                    <a:pt x="101" y="318"/>
                    <a:pt x="101" y="318"/>
                    <a:pt x="101" y="318"/>
                  </a:cubicBezTo>
                  <a:cubicBezTo>
                    <a:pt x="101" y="318"/>
                    <a:pt x="101" y="317"/>
                    <a:pt x="101" y="317"/>
                  </a:cubicBezTo>
                  <a:cubicBezTo>
                    <a:pt x="102" y="317"/>
                    <a:pt x="102" y="316"/>
                    <a:pt x="103" y="316"/>
                  </a:cubicBezTo>
                  <a:cubicBezTo>
                    <a:pt x="103" y="316"/>
                    <a:pt x="104" y="316"/>
                    <a:pt x="104" y="316"/>
                  </a:cubicBezTo>
                  <a:cubicBezTo>
                    <a:pt x="106" y="316"/>
                    <a:pt x="107" y="318"/>
                    <a:pt x="109" y="319"/>
                  </a:cubicBezTo>
                  <a:cubicBezTo>
                    <a:pt x="110" y="321"/>
                    <a:pt x="111" y="323"/>
                    <a:pt x="114" y="323"/>
                  </a:cubicBezTo>
                  <a:cubicBezTo>
                    <a:pt x="115" y="323"/>
                    <a:pt x="117" y="322"/>
                    <a:pt x="118" y="321"/>
                  </a:cubicBezTo>
                  <a:cubicBezTo>
                    <a:pt x="119" y="320"/>
                    <a:pt x="121" y="319"/>
                    <a:pt x="122" y="319"/>
                  </a:cubicBezTo>
                  <a:cubicBezTo>
                    <a:pt x="123" y="319"/>
                    <a:pt x="123" y="319"/>
                    <a:pt x="123" y="319"/>
                  </a:cubicBezTo>
                  <a:cubicBezTo>
                    <a:pt x="125" y="319"/>
                    <a:pt x="127" y="320"/>
                    <a:pt x="128" y="322"/>
                  </a:cubicBezTo>
                  <a:cubicBezTo>
                    <a:pt x="130" y="323"/>
                    <a:pt x="131" y="325"/>
                    <a:pt x="134" y="325"/>
                  </a:cubicBezTo>
                  <a:cubicBezTo>
                    <a:pt x="134" y="325"/>
                    <a:pt x="134" y="325"/>
                    <a:pt x="134" y="325"/>
                  </a:cubicBezTo>
                  <a:cubicBezTo>
                    <a:pt x="135" y="325"/>
                    <a:pt x="136" y="324"/>
                    <a:pt x="137" y="323"/>
                  </a:cubicBezTo>
                  <a:cubicBezTo>
                    <a:pt x="138" y="323"/>
                    <a:pt x="138" y="323"/>
                    <a:pt x="138" y="322"/>
                  </a:cubicBezTo>
                  <a:cubicBezTo>
                    <a:pt x="139" y="322"/>
                    <a:pt x="141" y="321"/>
                    <a:pt x="142" y="321"/>
                  </a:cubicBezTo>
                  <a:cubicBezTo>
                    <a:pt x="143" y="320"/>
                    <a:pt x="144" y="320"/>
                    <a:pt x="145" y="320"/>
                  </a:cubicBezTo>
                  <a:cubicBezTo>
                    <a:pt x="148" y="318"/>
                    <a:pt x="150" y="314"/>
                    <a:pt x="152" y="311"/>
                  </a:cubicBezTo>
                  <a:cubicBezTo>
                    <a:pt x="152" y="310"/>
                    <a:pt x="153" y="309"/>
                    <a:pt x="153" y="309"/>
                  </a:cubicBezTo>
                  <a:cubicBezTo>
                    <a:pt x="154" y="307"/>
                    <a:pt x="156" y="306"/>
                    <a:pt x="157" y="304"/>
                  </a:cubicBezTo>
                  <a:cubicBezTo>
                    <a:pt x="159" y="302"/>
                    <a:pt x="161" y="299"/>
                    <a:pt x="162" y="296"/>
                  </a:cubicBezTo>
                  <a:cubicBezTo>
                    <a:pt x="162" y="296"/>
                    <a:pt x="163" y="295"/>
                    <a:pt x="163" y="294"/>
                  </a:cubicBezTo>
                  <a:cubicBezTo>
                    <a:pt x="164" y="293"/>
                    <a:pt x="164" y="291"/>
                    <a:pt x="165" y="290"/>
                  </a:cubicBezTo>
                  <a:cubicBezTo>
                    <a:pt x="167" y="288"/>
                    <a:pt x="168" y="287"/>
                    <a:pt x="170" y="286"/>
                  </a:cubicBezTo>
                  <a:cubicBezTo>
                    <a:pt x="170" y="286"/>
                    <a:pt x="171" y="286"/>
                    <a:pt x="172" y="285"/>
                  </a:cubicBezTo>
                  <a:cubicBezTo>
                    <a:pt x="173" y="284"/>
                    <a:pt x="175" y="283"/>
                    <a:pt x="177" y="282"/>
                  </a:cubicBezTo>
                  <a:cubicBezTo>
                    <a:pt x="178" y="281"/>
                    <a:pt x="181" y="279"/>
                    <a:pt x="183" y="278"/>
                  </a:cubicBezTo>
                  <a:cubicBezTo>
                    <a:pt x="187" y="276"/>
                    <a:pt x="191" y="274"/>
                    <a:pt x="194" y="273"/>
                  </a:cubicBezTo>
                  <a:cubicBezTo>
                    <a:pt x="199" y="271"/>
                    <a:pt x="199" y="268"/>
                    <a:pt x="198" y="264"/>
                  </a:cubicBezTo>
                  <a:cubicBezTo>
                    <a:pt x="198" y="262"/>
                    <a:pt x="198" y="261"/>
                    <a:pt x="198" y="259"/>
                  </a:cubicBezTo>
                  <a:cubicBezTo>
                    <a:pt x="199" y="257"/>
                    <a:pt x="200" y="256"/>
                    <a:pt x="202" y="255"/>
                  </a:cubicBezTo>
                  <a:cubicBezTo>
                    <a:pt x="202" y="255"/>
                    <a:pt x="203" y="254"/>
                    <a:pt x="203" y="254"/>
                  </a:cubicBezTo>
                  <a:cubicBezTo>
                    <a:pt x="204" y="253"/>
                    <a:pt x="205" y="252"/>
                    <a:pt x="206" y="251"/>
                  </a:cubicBezTo>
                  <a:cubicBezTo>
                    <a:pt x="209" y="248"/>
                    <a:pt x="212" y="246"/>
                    <a:pt x="216" y="246"/>
                  </a:cubicBezTo>
                  <a:cubicBezTo>
                    <a:pt x="218" y="246"/>
                    <a:pt x="218" y="246"/>
                    <a:pt x="218" y="246"/>
                  </a:cubicBezTo>
                  <a:cubicBezTo>
                    <a:pt x="220" y="246"/>
                    <a:pt x="222" y="245"/>
                    <a:pt x="224" y="245"/>
                  </a:cubicBezTo>
                  <a:cubicBezTo>
                    <a:pt x="226" y="244"/>
                    <a:pt x="227" y="244"/>
                    <a:pt x="229" y="244"/>
                  </a:cubicBezTo>
                  <a:cubicBezTo>
                    <a:pt x="230" y="244"/>
                    <a:pt x="231" y="244"/>
                    <a:pt x="233" y="244"/>
                  </a:cubicBezTo>
                  <a:cubicBezTo>
                    <a:pt x="233" y="244"/>
                    <a:pt x="233" y="244"/>
                    <a:pt x="234" y="244"/>
                  </a:cubicBezTo>
                  <a:cubicBezTo>
                    <a:pt x="234" y="244"/>
                    <a:pt x="235" y="244"/>
                    <a:pt x="236" y="244"/>
                  </a:cubicBezTo>
                  <a:cubicBezTo>
                    <a:pt x="236" y="244"/>
                    <a:pt x="237" y="244"/>
                    <a:pt x="237" y="244"/>
                  </a:cubicBezTo>
                  <a:cubicBezTo>
                    <a:pt x="238" y="244"/>
                    <a:pt x="239" y="244"/>
                    <a:pt x="240" y="244"/>
                  </a:cubicBezTo>
                  <a:cubicBezTo>
                    <a:pt x="242" y="245"/>
                    <a:pt x="242" y="245"/>
                    <a:pt x="242" y="245"/>
                  </a:cubicBezTo>
                  <a:cubicBezTo>
                    <a:pt x="242" y="240"/>
                    <a:pt x="242" y="240"/>
                    <a:pt x="242" y="240"/>
                  </a:cubicBezTo>
                  <a:cubicBezTo>
                    <a:pt x="242" y="237"/>
                    <a:pt x="241" y="234"/>
                    <a:pt x="239" y="231"/>
                  </a:cubicBezTo>
                  <a:cubicBezTo>
                    <a:pt x="238" y="230"/>
                    <a:pt x="236" y="225"/>
                    <a:pt x="237" y="224"/>
                  </a:cubicBezTo>
                  <a:cubicBezTo>
                    <a:pt x="237" y="224"/>
                    <a:pt x="238" y="224"/>
                    <a:pt x="238" y="224"/>
                  </a:cubicBezTo>
                  <a:cubicBezTo>
                    <a:pt x="239" y="224"/>
                    <a:pt x="239" y="224"/>
                    <a:pt x="239" y="224"/>
                  </a:cubicBezTo>
                  <a:cubicBezTo>
                    <a:pt x="318" y="192"/>
                    <a:pt x="318" y="192"/>
                    <a:pt x="318" y="192"/>
                  </a:cubicBezTo>
                  <a:cubicBezTo>
                    <a:pt x="316" y="190"/>
                    <a:pt x="316" y="190"/>
                    <a:pt x="316" y="190"/>
                  </a:cubicBezTo>
                  <a:cubicBezTo>
                    <a:pt x="315" y="189"/>
                    <a:pt x="315" y="188"/>
                    <a:pt x="314" y="187"/>
                  </a:cubicBezTo>
                  <a:cubicBezTo>
                    <a:pt x="314" y="186"/>
                    <a:pt x="314" y="186"/>
                    <a:pt x="313" y="185"/>
                  </a:cubicBezTo>
                  <a:cubicBezTo>
                    <a:pt x="313" y="184"/>
                    <a:pt x="313" y="183"/>
                    <a:pt x="312" y="183"/>
                  </a:cubicBezTo>
                  <a:cubicBezTo>
                    <a:pt x="311" y="181"/>
                    <a:pt x="310" y="179"/>
                    <a:pt x="311" y="176"/>
                  </a:cubicBezTo>
                  <a:cubicBezTo>
                    <a:pt x="311" y="175"/>
                    <a:pt x="313" y="174"/>
                    <a:pt x="314" y="173"/>
                  </a:cubicBezTo>
                  <a:cubicBezTo>
                    <a:pt x="315" y="172"/>
                    <a:pt x="316" y="170"/>
                    <a:pt x="317" y="169"/>
                  </a:cubicBezTo>
                  <a:cubicBezTo>
                    <a:pt x="320" y="163"/>
                    <a:pt x="319" y="159"/>
                    <a:pt x="319" y="154"/>
                  </a:cubicBezTo>
                  <a:cubicBezTo>
                    <a:pt x="319" y="152"/>
                    <a:pt x="318" y="149"/>
                    <a:pt x="318" y="147"/>
                  </a:cubicBezTo>
                  <a:cubicBezTo>
                    <a:pt x="320" y="145"/>
                    <a:pt x="323" y="145"/>
                    <a:pt x="325" y="144"/>
                  </a:cubicBezTo>
                  <a:cubicBezTo>
                    <a:pt x="330" y="143"/>
                    <a:pt x="334" y="142"/>
                    <a:pt x="335" y="137"/>
                  </a:cubicBezTo>
                  <a:cubicBezTo>
                    <a:pt x="336" y="136"/>
                    <a:pt x="336" y="136"/>
                    <a:pt x="336" y="136"/>
                  </a:cubicBezTo>
                  <a:cubicBezTo>
                    <a:pt x="335" y="135"/>
                    <a:pt x="335" y="135"/>
                    <a:pt x="335" y="135"/>
                  </a:cubicBezTo>
                  <a:cubicBezTo>
                    <a:pt x="334" y="134"/>
                    <a:pt x="332" y="134"/>
                    <a:pt x="331" y="133"/>
                  </a:cubicBezTo>
                  <a:cubicBezTo>
                    <a:pt x="329" y="132"/>
                    <a:pt x="327" y="131"/>
                    <a:pt x="327" y="127"/>
                  </a:cubicBezTo>
                  <a:cubicBezTo>
                    <a:pt x="327" y="125"/>
                    <a:pt x="328" y="122"/>
                    <a:pt x="328" y="120"/>
                  </a:cubicBezTo>
                  <a:cubicBezTo>
                    <a:pt x="329" y="117"/>
                    <a:pt x="329" y="114"/>
                    <a:pt x="329" y="111"/>
                  </a:cubicBezTo>
                  <a:cubicBezTo>
                    <a:pt x="329" y="110"/>
                    <a:pt x="329" y="109"/>
                    <a:pt x="329" y="108"/>
                  </a:cubicBezTo>
                  <a:cubicBezTo>
                    <a:pt x="328" y="107"/>
                    <a:pt x="328" y="105"/>
                    <a:pt x="329" y="103"/>
                  </a:cubicBezTo>
                  <a:cubicBezTo>
                    <a:pt x="329" y="102"/>
                    <a:pt x="329" y="101"/>
                    <a:pt x="330" y="101"/>
                  </a:cubicBezTo>
                  <a:cubicBezTo>
                    <a:pt x="330" y="99"/>
                    <a:pt x="331" y="98"/>
                    <a:pt x="331" y="96"/>
                  </a:cubicBezTo>
                  <a:cubicBezTo>
                    <a:pt x="331" y="94"/>
                    <a:pt x="329" y="93"/>
                    <a:pt x="329" y="91"/>
                  </a:cubicBezTo>
                  <a:cubicBezTo>
                    <a:pt x="328" y="90"/>
                    <a:pt x="327" y="89"/>
                    <a:pt x="327" y="88"/>
                  </a:cubicBezTo>
                  <a:cubicBezTo>
                    <a:pt x="328" y="88"/>
                    <a:pt x="328" y="87"/>
                    <a:pt x="330" y="86"/>
                  </a:cubicBezTo>
                  <a:cubicBezTo>
                    <a:pt x="331" y="85"/>
                    <a:pt x="332" y="84"/>
                    <a:pt x="333" y="84"/>
                  </a:cubicBezTo>
                  <a:cubicBezTo>
                    <a:pt x="337" y="82"/>
                    <a:pt x="340" y="81"/>
                    <a:pt x="340" y="76"/>
                  </a:cubicBezTo>
                  <a:cubicBezTo>
                    <a:pt x="341" y="75"/>
                    <a:pt x="341" y="75"/>
                    <a:pt x="341" y="75"/>
                  </a:cubicBezTo>
                  <a:lnTo>
                    <a:pt x="339" y="74"/>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2" name="Freeform 56"/>
            <p:cNvSpPr>
              <a:spLocks/>
            </p:cNvSpPr>
            <p:nvPr/>
          </p:nvSpPr>
          <p:spPr bwMode="auto">
            <a:xfrm>
              <a:off x="3448610" y="3483286"/>
              <a:ext cx="453105" cy="419159"/>
            </a:xfrm>
            <a:custGeom>
              <a:avLst/>
              <a:gdLst>
                <a:gd name="T0" fmla="*/ 223 w 224"/>
                <a:gd name="T1" fmla="*/ 52 h 225"/>
                <a:gd name="T2" fmla="*/ 221 w 224"/>
                <a:gd name="T3" fmla="*/ 41 h 225"/>
                <a:gd name="T4" fmla="*/ 211 w 224"/>
                <a:gd name="T5" fmla="*/ 28 h 225"/>
                <a:gd name="T6" fmla="*/ 199 w 224"/>
                <a:gd name="T7" fmla="*/ 27 h 225"/>
                <a:gd name="T8" fmla="*/ 182 w 224"/>
                <a:gd name="T9" fmla="*/ 18 h 225"/>
                <a:gd name="T10" fmla="*/ 173 w 224"/>
                <a:gd name="T11" fmla="*/ 13 h 225"/>
                <a:gd name="T12" fmla="*/ 149 w 224"/>
                <a:gd name="T13" fmla="*/ 0 h 225"/>
                <a:gd name="T14" fmla="*/ 142 w 224"/>
                <a:gd name="T15" fmla="*/ 0 h 225"/>
                <a:gd name="T16" fmla="*/ 132 w 224"/>
                <a:gd name="T17" fmla="*/ 0 h 225"/>
                <a:gd name="T18" fmla="*/ 115 w 224"/>
                <a:gd name="T19" fmla="*/ 6 h 225"/>
                <a:gd name="T20" fmla="*/ 109 w 224"/>
                <a:gd name="T21" fmla="*/ 11 h 225"/>
                <a:gd name="T22" fmla="*/ 102 w 224"/>
                <a:gd name="T23" fmla="*/ 28 h 225"/>
                <a:gd name="T24" fmla="*/ 79 w 224"/>
                <a:gd name="T25" fmla="*/ 41 h 225"/>
                <a:gd name="T26" fmla="*/ 71 w 224"/>
                <a:gd name="T27" fmla="*/ 50 h 225"/>
                <a:gd name="T28" fmla="*/ 61 w 224"/>
                <a:gd name="T29" fmla="*/ 65 h 225"/>
                <a:gd name="T30" fmla="*/ 50 w 224"/>
                <a:gd name="T31" fmla="*/ 76 h 225"/>
                <a:gd name="T32" fmla="*/ 42 w 224"/>
                <a:gd name="T33" fmla="*/ 81 h 225"/>
                <a:gd name="T34" fmla="*/ 31 w 224"/>
                <a:gd name="T35" fmla="*/ 74 h 225"/>
                <a:gd name="T36" fmla="*/ 22 w 224"/>
                <a:gd name="T37" fmla="*/ 78 h 225"/>
                <a:gd name="T38" fmla="*/ 11 w 224"/>
                <a:gd name="T39" fmla="*/ 72 h 225"/>
                <a:gd name="T40" fmla="*/ 5 w 224"/>
                <a:gd name="T41" fmla="*/ 72 h 225"/>
                <a:gd name="T42" fmla="*/ 0 w 224"/>
                <a:gd name="T43" fmla="*/ 73 h 225"/>
                <a:gd name="T44" fmla="*/ 8 w 224"/>
                <a:gd name="T45" fmla="*/ 90 h 225"/>
                <a:gd name="T46" fmla="*/ 20 w 224"/>
                <a:gd name="T47" fmla="*/ 109 h 225"/>
                <a:gd name="T48" fmla="*/ 28 w 224"/>
                <a:gd name="T49" fmla="*/ 129 h 225"/>
                <a:gd name="T50" fmla="*/ 32 w 224"/>
                <a:gd name="T51" fmla="*/ 135 h 225"/>
                <a:gd name="T52" fmla="*/ 42 w 224"/>
                <a:gd name="T53" fmla="*/ 142 h 225"/>
                <a:gd name="T54" fmla="*/ 50 w 224"/>
                <a:gd name="T55" fmla="*/ 146 h 225"/>
                <a:gd name="T56" fmla="*/ 57 w 224"/>
                <a:gd name="T57" fmla="*/ 161 h 225"/>
                <a:gd name="T58" fmla="*/ 68 w 224"/>
                <a:gd name="T59" fmla="*/ 170 h 225"/>
                <a:gd name="T60" fmla="*/ 70 w 224"/>
                <a:gd name="T61" fmla="*/ 185 h 225"/>
                <a:gd name="T62" fmla="*/ 76 w 224"/>
                <a:gd name="T63" fmla="*/ 194 h 225"/>
                <a:gd name="T64" fmla="*/ 83 w 224"/>
                <a:gd name="T65" fmla="*/ 198 h 225"/>
                <a:gd name="T66" fmla="*/ 97 w 224"/>
                <a:gd name="T67" fmla="*/ 200 h 225"/>
                <a:gd name="T68" fmla="*/ 105 w 224"/>
                <a:gd name="T69" fmla="*/ 208 h 225"/>
                <a:gd name="T70" fmla="*/ 108 w 224"/>
                <a:gd name="T71" fmla="*/ 212 h 225"/>
                <a:gd name="T72" fmla="*/ 109 w 224"/>
                <a:gd name="T73" fmla="*/ 214 h 225"/>
                <a:gd name="T74" fmla="*/ 118 w 224"/>
                <a:gd name="T75" fmla="*/ 217 h 225"/>
                <a:gd name="T76" fmla="*/ 130 w 224"/>
                <a:gd name="T77" fmla="*/ 217 h 225"/>
                <a:gd name="T78" fmla="*/ 144 w 224"/>
                <a:gd name="T79" fmla="*/ 222 h 225"/>
                <a:gd name="T80" fmla="*/ 158 w 224"/>
                <a:gd name="T81" fmla="*/ 220 h 225"/>
                <a:gd name="T82" fmla="*/ 170 w 224"/>
                <a:gd name="T83" fmla="*/ 225 h 225"/>
                <a:gd name="T84" fmla="*/ 202 w 224"/>
                <a:gd name="T85" fmla="*/ 191 h 225"/>
                <a:gd name="T86" fmla="*/ 204 w 224"/>
                <a:gd name="T87" fmla="*/ 180 h 225"/>
                <a:gd name="T88" fmla="*/ 206 w 224"/>
                <a:gd name="T89" fmla="*/ 167 h 225"/>
                <a:gd name="T90" fmla="*/ 213 w 224"/>
                <a:gd name="T91" fmla="*/ 160 h 225"/>
                <a:gd name="T92" fmla="*/ 223 w 224"/>
                <a:gd name="T93" fmla="*/ 140 h 225"/>
                <a:gd name="T94" fmla="*/ 218 w 224"/>
                <a:gd name="T95" fmla="*/ 120 h 225"/>
                <a:gd name="T96" fmla="*/ 216 w 224"/>
                <a:gd name="T97" fmla="*/ 111 h 225"/>
                <a:gd name="T98" fmla="*/ 219 w 224"/>
                <a:gd name="T99" fmla="*/ 104 h 225"/>
                <a:gd name="T100" fmla="*/ 221 w 224"/>
                <a:gd name="T101" fmla="*/ 95 h 225"/>
                <a:gd name="T102" fmla="*/ 223 w 224"/>
                <a:gd name="T103" fmla="*/ 8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225">
                  <a:moveTo>
                    <a:pt x="223" y="62"/>
                  </a:moveTo>
                  <a:cubicBezTo>
                    <a:pt x="223" y="61"/>
                    <a:pt x="224" y="60"/>
                    <a:pt x="224" y="59"/>
                  </a:cubicBezTo>
                  <a:cubicBezTo>
                    <a:pt x="224" y="57"/>
                    <a:pt x="224" y="55"/>
                    <a:pt x="223" y="52"/>
                  </a:cubicBezTo>
                  <a:cubicBezTo>
                    <a:pt x="223" y="51"/>
                    <a:pt x="222" y="50"/>
                    <a:pt x="222" y="49"/>
                  </a:cubicBezTo>
                  <a:cubicBezTo>
                    <a:pt x="221" y="47"/>
                    <a:pt x="220" y="46"/>
                    <a:pt x="221" y="43"/>
                  </a:cubicBezTo>
                  <a:cubicBezTo>
                    <a:pt x="221" y="42"/>
                    <a:pt x="221" y="41"/>
                    <a:pt x="221" y="41"/>
                  </a:cubicBezTo>
                  <a:cubicBezTo>
                    <a:pt x="222" y="37"/>
                    <a:pt x="221" y="37"/>
                    <a:pt x="219" y="35"/>
                  </a:cubicBezTo>
                  <a:cubicBezTo>
                    <a:pt x="217" y="34"/>
                    <a:pt x="216" y="33"/>
                    <a:pt x="215" y="32"/>
                  </a:cubicBezTo>
                  <a:cubicBezTo>
                    <a:pt x="214" y="31"/>
                    <a:pt x="212" y="29"/>
                    <a:pt x="211" y="28"/>
                  </a:cubicBezTo>
                  <a:cubicBezTo>
                    <a:pt x="209" y="28"/>
                    <a:pt x="207" y="27"/>
                    <a:pt x="205" y="27"/>
                  </a:cubicBezTo>
                  <a:cubicBezTo>
                    <a:pt x="204" y="27"/>
                    <a:pt x="203" y="27"/>
                    <a:pt x="202" y="27"/>
                  </a:cubicBezTo>
                  <a:cubicBezTo>
                    <a:pt x="201" y="27"/>
                    <a:pt x="200" y="27"/>
                    <a:pt x="199" y="27"/>
                  </a:cubicBezTo>
                  <a:cubicBezTo>
                    <a:pt x="196" y="27"/>
                    <a:pt x="195" y="26"/>
                    <a:pt x="193" y="24"/>
                  </a:cubicBezTo>
                  <a:cubicBezTo>
                    <a:pt x="192" y="23"/>
                    <a:pt x="192" y="23"/>
                    <a:pt x="192" y="23"/>
                  </a:cubicBezTo>
                  <a:cubicBezTo>
                    <a:pt x="189" y="19"/>
                    <a:pt x="186" y="18"/>
                    <a:pt x="182" y="18"/>
                  </a:cubicBezTo>
                  <a:cubicBezTo>
                    <a:pt x="179" y="17"/>
                    <a:pt x="178" y="16"/>
                    <a:pt x="176" y="15"/>
                  </a:cubicBezTo>
                  <a:cubicBezTo>
                    <a:pt x="175" y="14"/>
                    <a:pt x="174" y="14"/>
                    <a:pt x="173" y="13"/>
                  </a:cubicBezTo>
                  <a:cubicBezTo>
                    <a:pt x="173" y="13"/>
                    <a:pt x="173" y="13"/>
                    <a:pt x="173" y="13"/>
                  </a:cubicBezTo>
                  <a:cubicBezTo>
                    <a:pt x="152" y="13"/>
                    <a:pt x="152" y="13"/>
                    <a:pt x="152" y="13"/>
                  </a:cubicBezTo>
                  <a:cubicBezTo>
                    <a:pt x="150" y="1"/>
                    <a:pt x="150" y="1"/>
                    <a:pt x="150" y="1"/>
                  </a:cubicBezTo>
                  <a:cubicBezTo>
                    <a:pt x="149" y="0"/>
                    <a:pt x="149" y="0"/>
                    <a:pt x="149" y="0"/>
                  </a:cubicBezTo>
                  <a:cubicBezTo>
                    <a:pt x="148" y="0"/>
                    <a:pt x="147" y="0"/>
                    <a:pt x="146" y="0"/>
                  </a:cubicBezTo>
                  <a:cubicBezTo>
                    <a:pt x="145" y="0"/>
                    <a:pt x="144" y="0"/>
                    <a:pt x="144" y="0"/>
                  </a:cubicBezTo>
                  <a:cubicBezTo>
                    <a:pt x="143" y="0"/>
                    <a:pt x="142" y="0"/>
                    <a:pt x="142" y="0"/>
                  </a:cubicBezTo>
                  <a:cubicBezTo>
                    <a:pt x="141" y="0"/>
                    <a:pt x="141" y="0"/>
                    <a:pt x="141" y="0"/>
                  </a:cubicBezTo>
                  <a:cubicBezTo>
                    <a:pt x="139" y="0"/>
                    <a:pt x="138" y="0"/>
                    <a:pt x="137" y="0"/>
                  </a:cubicBezTo>
                  <a:cubicBezTo>
                    <a:pt x="135" y="0"/>
                    <a:pt x="134" y="0"/>
                    <a:pt x="132" y="0"/>
                  </a:cubicBezTo>
                  <a:cubicBezTo>
                    <a:pt x="129" y="1"/>
                    <a:pt x="128" y="1"/>
                    <a:pt x="126" y="1"/>
                  </a:cubicBezTo>
                  <a:cubicBezTo>
                    <a:pt x="124" y="1"/>
                    <a:pt x="124" y="1"/>
                    <a:pt x="124" y="1"/>
                  </a:cubicBezTo>
                  <a:cubicBezTo>
                    <a:pt x="120" y="1"/>
                    <a:pt x="117" y="4"/>
                    <a:pt x="115" y="6"/>
                  </a:cubicBezTo>
                  <a:cubicBezTo>
                    <a:pt x="114" y="7"/>
                    <a:pt x="114" y="7"/>
                    <a:pt x="114" y="7"/>
                  </a:cubicBezTo>
                  <a:cubicBezTo>
                    <a:pt x="113" y="8"/>
                    <a:pt x="112" y="9"/>
                    <a:pt x="111" y="10"/>
                  </a:cubicBezTo>
                  <a:cubicBezTo>
                    <a:pt x="110" y="10"/>
                    <a:pt x="110" y="10"/>
                    <a:pt x="109" y="11"/>
                  </a:cubicBezTo>
                  <a:cubicBezTo>
                    <a:pt x="108" y="12"/>
                    <a:pt x="106" y="13"/>
                    <a:pt x="106" y="15"/>
                  </a:cubicBezTo>
                  <a:cubicBezTo>
                    <a:pt x="106" y="17"/>
                    <a:pt x="106" y="18"/>
                    <a:pt x="106" y="20"/>
                  </a:cubicBezTo>
                  <a:cubicBezTo>
                    <a:pt x="106" y="24"/>
                    <a:pt x="106" y="27"/>
                    <a:pt x="102" y="28"/>
                  </a:cubicBezTo>
                  <a:cubicBezTo>
                    <a:pt x="99" y="29"/>
                    <a:pt x="95" y="31"/>
                    <a:pt x="91" y="34"/>
                  </a:cubicBezTo>
                  <a:cubicBezTo>
                    <a:pt x="88" y="35"/>
                    <a:pt x="86" y="36"/>
                    <a:pt x="84" y="38"/>
                  </a:cubicBezTo>
                  <a:cubicBezTo>
                    <a:pt x="83" y="39"/>
                    <a:pt x="81" y="40"/>
                    <a:pt x="79" y="41"/>
                  </a:cubicBezTo>
                  <a:cubicBezTo>
                    <a:pt x="79" y="41"/>
                    <a:pt x="78" y="42"/>
                    <a:pt x="78" y="42"/>
                  </a:cubicBezTo>
                  <a:cubicBezTo>
                    <a:pt x="76" y="43"/>
                    <a:pt x="74" y="44"/>
                    <a:pt x="73" y="46"/>
                  </a:cubicBezTo>
                  <a:cubicBezTo>
                    <a:pt x="72" y="47"/>
                    <a:pt x="71" y="49"/>
                    <a:pt x="71" y="50"/>
                  </a:cubicBezTo>
                  <a:cubicBezTo>
                    <a:pt x="70" y="51"/>
                    <a:pt x="70" y="51"/>
                    <a:pt x="70" y="52"/>
                  </a:cubicBezTo>
                  <a:cubicBezTo>
                    <a:pt x="68" y="55"/>
                    <a:pt x="67" y="57"/>
                    <a:pt x="65" y="60"/>
                  </a:cubicBezTo>
                  <a:cubicBezTo>
                    <a:pt x="63" y="61"/>
                    <a:pt x="62" y="63"/>
                    <a:pt x="61" y="65"/>
                  </a:cubicBezTo>
                  <a:cubicBezTo>
                    <a:pt x="60" y="67"/>
                    <a:pt x="60" y="67"/>
                    <a:pt x="60" y="67"/>
                  </a:cubicBezTo>
                  <a:cubicBezTo>
                    <a:pt x="58" y="70"/>
                    <a:pt x="55" y="74"/>
                    <a:pt x="52" y="75"/>
                  </a:cubicBezTo>
                  <a:cubicBezTo>
                    <a:pt x="52" y="76"/>
                    <a:pt x="51" y="76"/>
                    <a:pt x="50" y="76"/>
                  </a:cubicBezTo>
                  <a:cubicBezTo>
                    <a:pt x="49" y="77"/>
                    <a:pt x="47" y="77"/>
                    <a:pt x="46" y="78"/>
                  </a:cubicBezTo>
                  <a:cubicBezTo>
                    <a:pt x="46" y="78"/>
                    <a:pt x="45" y="79"/>
                    <a:pt x="45" y="79"/>
                  </a:cubicBezTo>
                  <a:cubicBezTo>
                    <a:pt x="44" y="80"/>
                    <a:pt x="43" y="81"/>
                    <a:pt x="42" y="81"/>
                  </a:cubicBezTo>
                  <a:cubicBezTo>
                    <a:pt x="42" y="81"/>
                    <a:pt x="42" y="81"/>
                    <a:pt x="42" y="81"/>
                  </a:cubicBezTo>
                  <a:cubicBezTo>
                    <a:pt x="39" y="80"/>
                    <a:pt x="38" y="79"/>
                    <a:pt x="36" y="77"/>
                  </a:cubicBezTo>
                  <a:cubicBezTo>
                    <a:pt x="35" y="76"/>
                    <a:pt x="33" y="74"/>
                    <a:pt x="31" y="74"/>
                  </a:cubicBezTo>
                  <a:cubicBezTo>
                    <a:pt x="30" y="74"/>
                    <a:pt x="30" y="74"/>
                    <a:pt x="30" y="74"/>
                  </a:cubicBezTo>
                  <a:cubicBezTo>
                    <a:pt x="29" y="74"/>
                    <a:pt x="27" y="75"/>
                    <a:pt x="26" y="76"/>
                  </a:cubicBezTo>
                  <a:cubicBezTo>
                    <a:pt x="24" y="78"/>
                    <a:pt x="23" y="78"/>
                    <a:pt x="22" y="78"/>
                  </a:cubicBezTo>
                  <a:cubicBezTo>
                    <a:pt x="20" y="78"/>
                    <a:pt x="19" y="77"/>
                    <a:pt x="17" y="75"/>
                  </a:cubicBezTo>
                  <a:cubicBezTo>
                    <a:pt x="16" y="73"/>
                    <a:pt x="14" y="72"/>
                    <a:pt x="12" y="72"/>
                  </a:cubicBezTo>
                  <a:cubicBezTo>
                    <a:pt x="12" y="72"/>
                    <a:pt x="11" y="72"/>
                    <a:pt x="11" y="72"/>
                  </a:cubicBezTo>
                  <a:cubicBezTo>
                    <a:pt x="10" y="72"/>
                    <a:pt x="10" y="72"/>
                    <a:pt x="9" y="73"/>
                  </a:cubicBezTo>
                  <a:cubicBezTo>
                    <a:pt x="9" y="73"/>
                    <a:pt x="8" y="73"/>
                    <a:pt x="8" y="73"/>
                  </a:cubicBezTo>
                  <a:cubicBezTo>
                    <a:pt x="7" y="73"/>
                    <a:pt x="6" y="73"/>
                    <a:pt x="5" y="72"/>
                  </a:cubicBezTo>
                  <a:cubicBezTo>
                    <a:pt x="4" y="72"/>
                    <a:pt x="4" y="72"/>
                    <a:pt x="4" y="72"/>
                  </a:cubicBezTo>
                  <a:cubicBezTo>
                    <a:pt x="0" y="69"/>
                    <a:pt x="0" y="69"/>
                    <a:pt x="0" y="69"/>
                  </a:cubicBezTo>
                  <a:cubicBezTo>
                    <a:pt x="0" y="73"/>
                    <a:pt x="0" y="73"/>
                    <a:pt x="0" y="73"/>
                  </a:cubicBezTo>
                  <a:cubicBezTo>
                    <a:pt x="0" y="74"/>
                    <a:pt x="0" y="74"/>
                    <a:pt x="0" y="75"/>
                  </a:cubicBezTo>
                  <a:cubicBezTo>
                    <a:pt x="0" y="76"/>
                    <a:pt x="0" y="78"/>
                    <a:pt x="1" y="79"/>
                  </a:cubicBezTo>
                  <a:cubicBezTo>
                    <a:pt x="3" y="83"/>
                    <a:pt x="6" y="86"/>
                    <a:pt x="8" y="90"/>
                  </a:cubicBezTo>
                  <a:cubicBezTo>
                    <a:pt x="11" y="94"/>
                    <a:pt x="14" y="99"/>
                    <a:pt x="16" y="104"/>
                  </a:cubicBezTo>
                  <a:cubicBezTo>
                    <a:pt x="17" y="105"/>
                    <a:pt x="17" y="106"/>
                    <a:pt x="18" y="106"/>
                  </a:cubicBezTo>
                  <a:cubicBezTo>
                    <a:pt x="19" y="107"/>
                    <a:pt x="19" y="108"/>
                    <a:pt x="20" y="109"/>
                  </a:cubicBezTo>
                  <a:cubicBezTo>
                    <a:pt x="20" y="110"/>
                    <a:pt x="20" y="112"/>
                    <a:pt x="20" y="113"/>
                  </a:cubicBezTo>
                  <a:cubicBezTo>
                    <a:pt x="20" y="114"/>
                    <a:pt x="20" y="116"/>
                    <a:pt x="21" y="117"/>
                  </a:cubicBezTo>
                  <a:cubicBezTo>
                    <a:pt x="22" y="122"/>
                    <a:pt x="25" y="125"/>
                    <a:pt x="28" y="129"/>
                  </a:cubicBezTo>
                  <a:cubicBezTo>
                    <a:pt x="28" y="129"/>
                    <a:pt x="28" y="129"/>
                    <a:pt x="28" y="129"/>
                  </a:cubicBezTo>
                  <a:cubicBezTo>
                    <a:pt x="29" y="130"/>
                    <a:pt x="29" y="131"/>
                    <a:pt x="30" y="132"/>
                  </a:cubicBezTo>
                  <a:cubicBezTo>
                    <a:pt x="30" y="133"/>
                    <a:pt x="31" y="134"/>
                    <a:pt x="32" y="135"/>
                  </a:cubicBezTo>
                  <a:cubicBezTo>
                    <a:pt x="33" y="136"/>
                    <a:pt x="34" y="137"/>
                    <a:pt x="36" y="139"/>
                  </a:cubicBezTo>
                  <a:cubicBezTo>
                    <a:pt x="37" y="139"/>
                    <a:pt x="37" y="139"/>
                    <a:pt x="37" y="140"/>
                  </a:cubicBezTo>
                  <a:cubicBezTo>
                    <a:pt x="39" y="141"/>
                    <a:pt x="40" y="142"/>
                    <a:pt x="42" y="142"/>
                  </a:cubicBezTo>
                  <a:cubicBezTo>
                    <a:pt x="43" y="143"/>
                    <a:pt x="44" y="143"/>
                    <a:pt x="46" y="144"/>
                  </a:cubicBezTo>
                  <a:cubicBezTo>
                    <a:pt x="47" y="145"/>
                    <a:pt x="47" y="145"/>
                    <a:pt x="47" y="145"/>
                  </a:cubicBezTo>
                  <a:cubicBezTo>
                    <a:pt x="48" y="145"/>
                    <a:pt x="49" y="146"/>
                    <a:pt x="50" y="146"/>
                  </a:cubicBezTo>
                  <a:cubicBezTo>
                    <a:pt x="51" y="146"/>
                    <a:pt x="52" y="146"/>
                    <a:pt x="53" y="147"/>
                  </a:cubicBezTo>
                  <a:cubicBezTo>
                    <a:pt x="57" y="149"/>
                    <a:pt x="57" y="153"/>
                    <a:pt x="57" y="158"/>
                  </a:cubicBezTo>
                  <a:cubicBezTo>
                    <a:pt x="57" y="161"/>
                    <a:pt x="57" y="161"/>
                    <a:pt x="57" y="161"/>
                  </a:cubicBezTo>
                  <a:cubicBezTo>
                    <a:pt x="66" y="161"/>
                    <a:pt x="66" y="161"/>
                    <a:pt x="66" y="161"/>
                  </a:cubicBezTo>
                  <a:cubicBezTo>
                    <a:pt x="69" y="162"/>
                    <a:pt x="69" y="164"/>
                    <a:pt x="68" y="168"/>
                  </a:cubicBezTo>
                  <a:cubicBezTo>
                    <a:pt x="68" y="169"/>
                    <a:pt x="68" y="170"/>
                    <a:pt x="68" y="170"/>
                  </a:cubicBezTo>
                  <a:cubicBezTo>
                    <a:pt x="68" y="171"/>
                    <a:pt x="68" y="172"/>
                    <a:pt x="68" y="173"/>
                  </a:cubicBezTo>
                  <a:cubicBezTo>
                    <a:pt x="67" y="176"/>
                    <a:pt x="67" y="178"/>
                    <a:pt x="67" y="180"/>
                  </a:cubicBezTo>
                  <a:cubicBezTo>
                    <a:pt x="67" y="183"/>
                    <a:pt x="69" y="184"/>
                    <a:pt x="70" y="185"/>
                  </a:cubicBezTo>
                  <a:cubicBezTo>
                    <a:pt x="71" y="186"/>
                    <a:pt x="71" y="186"/>
                    <a:pt x="72" y="187"/>
                  </a:cubicBezTo>
                  <a:cubicBezTo>
                    <a:pt x="73" y="188"/>
                    <a:pt x="75" y="190"/>
                    <a:pt x="76" y="192"/>
                  </a:cubicBezTo>
                  <a:cubicBezTo>
                    <a:pt x="76" y="193"/>
                    <a:pt x="76" y="194"/>
                    <a:pt x="76" y="194"/>
                  </a:cubicBezTo>
                  <a:cubicBezTo>
                    <a:pt x="77" y="196"/>
                    <a:pt x="77" y="197"/>
                    <a:pt x="78" y="198"/>
                  </a:cubicBezTo>
                  <a:cubicBezTo>
                    <a:pt x="79" y="198"/>
                    <a:pt x="80" y="198"/>
                    <a:pt x="81" y="198"/>
                  </a:cubicBezTo>
                  <a:cubicBezTo>
                    <a:pt x="82" y="198"/>
                    <a:pt x="82" y="198"/>
                    <a:pt x="83" y="198"/>
                  </a:cubicBezTo>
                  <a:cubicBezTo>
                    <a:pt x="84" y="198"/>
                    <a:pt x="84" y="198"/>
                    <a:pt x="84" y="198"/>
                  </a:cubicBezTo>
                  <a:cubicBezTo>
                    <a:pt x="84" y="198"/>
                    <a:pt x="85" y="198"/>
                    <a:pt x="85" y="198"/>
                  </a:cubicBezTo>
                  <a:cubicBezTo>
                    <a:pt x="89" y="198"/>
                    <a:pt x="93" y="199"/>
                    <a:pt x="97" y="200"/>
                  </a:cubicBezTo>
                  <a:cubicBezTo>
                    <a:pt x="97" y="201"/>
                    <a:pt x="98" y="201"/>
                    <a:pt x="98" y="201"/>
                  </a:cubicBezTo>
                  <a:cubicBezTo>
                    <a:pt x="101" y="202"/>
                    <a:pt x="105" y="204"/>
                    <a:pt x="105" y="206"/>
                  </a:cubicBezTo>
                  <a:cubicBezTo>
                    <a:pt x="105" y="207"/>
                    <a:pt x="105" y="207"/>
                    <a:pt x="105" y="208"/>
                  </a:cubicBezTo>
                  <a:cubicBezTo>
                    <a:pt x="105" y="208"/>
                    <a:pt x="105" y="208"/>
                    <a:pt x="105" y="209"/>
                  </a:cubicBezTo>
                  <a:cubicBezTo>
                    <a:pt x="104" y="210"/>
                    <a:pt x="104" y="210"/>
                    <a:pt x="104" y="210"/>
                  </a:cubicBezTo>
                  <a:cubicBezTo>
                    <a:pt x="108" y="212"/>
                    <a:pt x="108" y="212"/>
                    <a:pt x="108" y="212"/>
                  </a:cubicBezTo>
                  <a:cubicBezTo>
                    <a:pt x="108" y="212"/>
                    <a:pt x="108" y="212"/>
                    <a:pt x="108" y="212"/>
                  </a:cubicBezTo>
                  <a:cubicBezTo>
                    <a:pt x="108" y="213"/>
                    <a:pt x="108" y="213"/>
                    <a:pt x="108" y="213"/>
                  </a:cubicBezTo>
                  <a:cubicBezTo>
                    <a:pt x="109" y="214"/>
                    <a:pt x="109" y="214"/>
                    <a:pt x="109" y="214"/>
                  </a:cubicBezTo>
                  <a:cubicBezTo>
                    <a:pt x="110" y="214"/>
                    <a:pt x="110" y="214"/>
                    <a:pt x="110" y="214"/>
                  </a:cubicBezTo>
                  <a:cubicBezTo>
                    <a:pt x="112" y="214"/>
                    <a:pt x="113" y="215"/>
                    <a:pt x="115" y="216"/>
                  </a:cubicBezTo>
                  <a:cubicBezTo>
                    <a:pt x="116" y="216"/>
                    <a:pt x="117" y="217"/>
                    <a:pt x="118" y="217"/>
                  </a:cubicBezTo>
                  <a:cubicBezTo>
                    <a:pt x="119" y="217"/>
                    <a:pt x="121" y="217"/>
                    <a:pt x="122" y="217"/>
                  </a:cubicBezTo>
                  <a:cubicBezTo>
                    <a:pt x="126" y="217"/>
                    <a:pt x="126" y="217"/>
                    <a:pt x="126" y="217"/>
                  </a:cubicBezTo>
                  <a:cubicBezTo>
                    <a:pt x="127" y="217"/>
                    <a:pt x="128" y="217"/>
                    <a:pt x="130" y="217"/>
                  </a:cubicBezTo>
                  <a:cubicBezTo>
                    <a:pt x="132" y="217"/>
                    <a:pt x="133" y="218"/>
                    <a:pt x="134" y="219"/>
                  </a:cubicBezTo>
                  <a:cubicBezTo>
                    <a:pt x="135" y="220"/>
                    <a:pt x="137" y="221"/>
                    <a:pt x="139" y="222"/>
                  </a:cubicBezTo>
                  <a:cubicBezTo>
                    <a:pt x="141" y="222"/>
                    <a:pt x="142" y="222"/>
                    <a:pt x="144" y="222"/>
                  </a:cubicBezTo>
                  <a:cubicBezTo>
                    <a:pt x="145" y="222"/>
                    <a:pt x="147" y="222"/>
                    <a:pt x="148" y="222"/>
                  </a:cubicBezTo>
                  <a:cubicBezTo>
                    <a:pt x="149" y="222"/>
                    <a:pt x="150" y="221"/>
                    <a:pt x="151" y="221"/>
                  </a:cubicBezTo>
                  <a:cubicBezTo>
                    <a:pt x="153" y="220"/>
                    <a:pt x="155" y="220"/>
                    <a:pt x="158" y="220"/>
                  </a:cubicBezTo>
                  <a:cubicBezTo>
                    <a:pt x="158" y="220"/>
                    <a:pt x="159" y="220"/>
                    <a:pt x="160" y="220"/>
                  </a:cubicBezTo>
                  <a:cubicBezTo>
                    <a:pt x="163" y="221"/>
                    <a:pt x="165" y="222"/>
                    <a:pt x="168" y="224"/>
                  </a:cubicBezTo>
                  <a:cubicBezTo>
                    <a:pt x="170" y="225"/>
                    <a:pt x="170" y="225"/>
                    <a:pt x="170" y="225"/>
                  </a:cubicBezTo>
                  <a:cubicBezTo>
                    <a:pt x="198" y="195"/>
                    <a:pt x="198" y="195"/>
                    <a:pt x="198" y="195"/>
                  </a:cubicBezTo>
                  <a:cubicBezTo>
                    <a:pt x="198" y="194"/>
                    <a:pt x="199" y="194"/>
                    <a:pt x="200" y="193"/>
                  </a:cubicBezTo>
                  <a:cubicBezTo>
                    <a:pt x="200" y="193"/>
                    <a:pt x="201" y="192"/>
                    <a:pt x="202" y="191"/>
                  </a:cubicBezTo>
                  <a:cubicBezTo>
                    <a:pt x="203" y="189"/>
                    <a:pt x="203" y="188"/>
                    <a:pt x="203" y="185"/>
                  </a:cubicBezTo>
                  <a:cubicBezTo>
                    <a:pt x="203" y="185"/>
                    <a:pt x="203" y="184"/>
                    <a:pt x="203" y="183"/>
                  </a:cubicBezTo>
                  <a:cubicBezTo>
                    <a:pt x="203" y="181"/>
                    <a:pt x="203" y="181"/>
                    <a:pt x="204" y="180"/>
                  </a:cubicBezTo>
                  <a:cubicBezTo>
                    <a:pt x="204" y="180"/>
                    <a:pt x="205" y="179"/>
                    <a:pt x="205" y="179"/>
                  </a:cubicBezTo>
                  <a:cubicBezTo>
                    <a:pt x="207" y="176"/>
                    <a:pt x="206" y="174"/>
                    <a:pt x="206" y="171"/>
                  </a:cubicBezTo>
                  <a:cubicBezTo>
                    <a:pt x="206" y="170"/>
                    <a:pt x="206" y="169"/>
                    <a:pt x="206" y="167"/>
                  </a:cubicBezTo>
                  <a:cubicBezTo>
                    <a:pt x="206" y="165"/>
                    <a:pt x="207" y="165"/>
                    <a:pt x="208" y="164"/>
                  </a:cubicBezTo>
                  <a:cubicBezTo>
                    <a:pt x="209" y="163"/>
                    <a:pt x="210" y="163"/>
                    <a:pt x="210" y="163"/>
                  </a:cubicBezTo>
                  <a:cubicBezTo>
                    <a:pt x="211" y="162"/>
                    <a:pt x="212" y="162"/>
                    <a:pt x="213" y="160"/>
                  </a:cubicBezTo>
                  <a:cubicBezTo>
                    <a:pt x="215" y="157"/>
                    <a:pt x="216" y="154"/>
                    <a:pt x="218" y="151"/>
                  </a:cubicBezTo>
                  <a:cubicBezTo>
                    <a:pt x="218" y="149"/>
                    <a:pt x="219" y="148"/>
                    <a:pt x="220" y="147"/>
                  </a:cubicBezTo>
                  <a:cubicBezTo>
                    <a:pt x="221" y="145"/>
                    <a:pt x="223" y="143"/>
                    <a:pt x="223" y="140"/>
                  </a:cubicBezTo>
                  <a:cubicBezTo>
                    <a:pt x="223" y="137"/>
                    <a:pt x="222" y="135"/>
                    <a:pt x="220" y="134"/>
                  </a:cubicBezTo>
                  <a:cubicBezTo>
                    <a:pt x="219" y="133"/>
                    <a:pt x="219" y="132"/>
                    <a:pt x="218" y="131"/>
                  </a:cubicBezTo>
                  <a:cubicBezTo>
                    <a:pt x="216" y="128"/>
                    <a:pt x="217" y="123"/>
                    <a:pt x="218" y="120"/>
                  </a:cubicBezTo>
                  <a:cubicBezTo>
                    <a:pt x="218" y="119"/>
                    <a:pt x="218" y="119"/>
                    <a:pt x="218" y="118"/>
                  </a:cubicBezTo>
                  <a:cubicBezTo>
                    <a:pt x="218" y="117"/>
                    <a:pt x="219" y="116"/>
                    <a:pt x="218" y="114"/>
                  </a:cubicBezTo>
                  <a:cubicBezTo>
                    <a:pt x="218" y="113"/>
                    <a:pt x="217" y="112"/>
                    <a:pt x="216" y="111"/>
                  </a:cubicBezTo>
                  <a:cubicBezTo>
                    <a:pt x="215" y="110"/>
                    <a:pt x="215" y="109"/>
                    <a:pt x="215" y="108"/>
                  </a:cubicBezTo>
                  <a:cubicBezTo>
                    <a:pt x="214" y="106"/>
                    <a:pt x="215" y="106"/>
                    <a:pt x="217" y="105"/>
                  </a:cubicBezTo>
                  <a:cubicBezTo>
                    <a:pt x="217" y="105"/>
                    <a:pt x="218" y="105"/>
                    <a:pt x="219" y="104"/>
                  </a:cubicBezTo>
                  <a:cubicBezTo>
                    <a:pt x="219" y="103"/>
                    <a:pt x="219" y="102"/>
                    <a:pt x="219" y="100"/>
                  </a:cubicBezTo>
                  <a:cubicBezTo>
                    <a:pt x="219" y="99"/>
                    <a:pt x="219" y="98"/>
                    <a:pt x="220" y="97"/>
                  </a:cubicBezTo>
                  <a:cubicBezTo>
                    <a:pt x="220" y="96"/>
                    <a:pt x="221" y="95"/>
                    <a:pt x="221" y="95"/>
                  </a:cubicBezTo>
                  <a:cubicBezTo>
                    <a:pt x="222" y="94"/>
                    <a:pt x="222" y="93"/>
                    <a:pt x="223" y="93"/>
                  </a:cubicBezTo>
                  <a:cubicBezTo>
                    <a:pt x="224" y="91"/>
                    <a:pt x="224" y="88"/>
                    <a:pt x="223" y="84"/>
                  </a:cubicBezTo>
                  <a:cubicBezTo>
                    <a:pt x="223" y="83"/>
                    <a:pt x="223" y="81"/>
                    <a:pt x="223" y="80"/>
                  </a:cubicBezTo>
                  <a:cubicBezTo>
                    <a:pt x="223" y="77"/>
                    <a:pt x="223" y="74"/>
                    <a:pt x="223" y="71"/>
                  </a:cubicBezTo>
                  <a:cubicBezTo>
                    <a:pt x="223" y="68"/>
                    <a:pt x="223" y="65"/>
                    <a:pt x="223" y="62"/>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3" name="Freeform 57"/>
            <p:cNvSpPr>
              <a:spLocks/>
            </p:cNvSpPr>
            <p:nvPr/>
          </p:nvSpPr>
          <p:spPr bwMode="auto">
            <a:xfrm>
              <a:off x="1984389" y="1078259"/>
              <a:ext cx="919602" cy="724282"/>
            </a:xfrm>
            <a:custGeom>
              <a:avLst/>
              <a:gdLst>
                <a:gd name="T0" fmla="*/ 424 w 454"/>
                <a:gd name="T1" fmla="*/ 22 h 389"/>
                <a:gd name="T2" fmla="*/ 383 w 454"/>
                <a:gd name="T3" fmla="*/ 13 h 389"/>
                <a:gd name="T4" fmla="*/ 164 w 454"/>
                <a:gd name="T5" fmla="*/ 134 h 389"/>
                <a:gd name="T6" fmla="*/ 117 w 454"/>
                <a:gd name="T7" fmla="*/ 155 h 389"/>
                <a:gd name="T8" fmla="*/ 116 w 454"/>
                <a:gd name="T9" fmla="*/ 224 h 389"/>
                <a:gd name="T10" fmla="*/ 104 w 454"/>
                <a:gd name="T11" fmla="*/ 259 h 389"/>
                <a:gd name="T12" fmla="*/ 94 w 454"/>
                <a:gd name="T13" fmla="*/ 267 h 389"/>
                <a:gd name="T14" fmla="*/ 82 w 454"/>
                <a:gd name="T15" fmla="*/ 268 h 389"/>
                <a:gd name="T16" fmla="*/ 72 w 454"/>
                <a:gd name="T17" fmla="*/ 270 h 389"/>
                <a:gd name="T18" fmla="*/ 56 w 454"/>
                <a:gd name="T19" fmla="*/ 270 h 389"/>
                <a:gd name="T20" fmla="*/ 28 w 454"/>
                <a:gd name="T21" fmla="*/ 277 h 389"/>
                <a:gd name="T22" fmla="*/ 9 w 454"/>
                <a:gd name="T23" fmla="*/ 281 h 389"/>
                <a:gd name="T24" fmla="*/ 1 w 454"/>
                <a:gd name="T25" fmla="*/ 293 h 389"/>
                <a:gd name="T26" fmla="*/ 3 w 454"/>
                <a:gd name="T27" fmla="*/ 301 h 389"/>
                <a:gd name="T28" fmla="*/ 7 w 454"/>
                <a:gd name="T29" fmla="*/ 310 h 389"/>
                <a:gd name="T30" fmla="*/ 24 w 454"/>
                <a:gd name="T31" fmla="*/ 328 h 389"/>
                <a:gd name="T32" fmla="*/ 23 w 454"/>
                <a:gd name="T33" fmla="*/ 337 h 389"/>
                <a:gd name="T34" fmla="*/ 25 w 454"/>
                <a:gd name="T35" fmla="*/ 345 h 389"/>
                <a:gd name="T36" fmla="*/ 48 w 454"/>
                <a:gd name="T37" fmla="*/ 359 h 389"/>
                <a:gd name="T38" fmla="*/ 60 w 454"/>
                <a:gd name="T39" fmla="*/ 363 h 389"/>
                <a:gd name="T40" fmla="*/ 60 w 454"/>
                <a:gd name="T41" fmla="*/ 377 h 389"/>
                <a:gd name="T42" fmla="*/ 66 w 454"/>
                <a:gd name="T43" fmla="*/ 379 h 389"/>
                <a:gd name="T44" fmla="*/ 68 w 454"/>
                <a:gd name="T45" fmla="*/ 369 h 389"/>
                <a:gd name="T46" fmla="*/ 76 w 454"/>
                <a:gd name="T47" fmla="*/ 366 h 389"/>
                <a:gd name="T48" fmla="*/ 87 w 454"/>
                <a:gd name="T49" fmla="*/ 377 h 389"/>
                <a:gd name="T50" fmla="*/ 97 w 454"/>
                <a:gd name="T51" fmla="*/ 387 h 389"/>
                <a:gd name="T52" fmla="*/ 100 w 454"/>
                <a:gd name="T53" fmla="*/ 386 h 389"/>
                <a:gd name="T54" fmla="*/ 104 w 454"/>
                <a:gd name="T55" fmla="*/ 358 h 389"/>
                <a:gd name="T56" fmla="*/ 114 w 454"/>
                <a:gd name="T57" fmla="*/ 340 h 389"/>
                <a:gd name="T58" fmla="*/ 121 w 454"/>
                <a:gd name="T59" fmla="*/ 325 h 389"/>
                <a:gd name="T60" fmla="*/ 139 w 454"/>
                <a:gd name="T61" fmla="*/ 323 h 389"/>
                <a:gd name="T62" fmla="*/ 154 w 454"/>
                <a:gd name="T63" fmla="*/ 318 h 389"/>
                <a:gd name="T64" fmla="*/ 170 w 454"/>
                <a:gd name="T65" fmla="*/ 325 h 389"/>
                <a:gd name="T66" fmla="*/ 176 w 454"/>
                <a:gd name="T67" fmla="*/ 325 h 389"/>
                <a:gd name="T68" fmla="*/ 199 w 454"/>
                <a:gd name="T69" fmla="*/ 346 h 389"/>
                <a:gd name="T70" fmla="*/ 225 w 454"/>
                <a:gd name="T71" fmla="*/ 336 h 389"/>
                <a:gd name="T72" fmla="*/ 254 w 454"/>
                <a:gd name="T73" fmla="*/ 352 h 389"/>
                <a:gd name="T74" fmla="*/ 267 w 454"/>
                <a:gd name="T75" fmla="*/ 352 h 389"/>
                <a:gd name="T76" fmla="*/ 271 w 454"/>
                <a:gd name="T77" fmla="*/ 350 h 389"/>
                <a:gd name="T78" fmla="*/ 276 w 454"/>
                <a:gd name="T79" fmla="*/ 348 h 389"/>
                <a:gd name="T80" fmla="*/ 321 w 454"/>
                <a:gd name="T81" fmla="*/ 335 h 389"/>
                <a:gd name="T82" fmla="*/ 341 w 454"/>
                <a:gd name="T83" fmla="*/ 342 h 389"/>
                <a:gd name="T84" fmla="*/ 359 w 454"/>
                <a:gd name="T85" fmla="*/ 339 h 389"/>
                <a:gd name="T86" fmla="*/ 374 w 454"/>
                <a:gd name="T87" fmla="*/ 328 h 389"/>
                <a:gd name="T88" fmla="*/ 385 w 454"/>
                <a:gd name="T89" fmla="*/ 324 h 389"/>
                <a:gd name="T90" fmla="*/ 383 w 454"/>
                <a:gd name="T91" fmla="*/ 297 h 389"/>
                <a:gd name="T92" fmla="*/ 400 w 454"/>
                <a:gd name="T93" fmla="*/ 271 h 389"/>
                <a:gd name="T94" fmla="*/ 434 w 454"/>
                <a:gd name="T95" fmla="*/ 225 h 389"/>
                <a:gd name="T96" fmla="*/ 454 w 454"/>
                <a:gd name="T97" fmla="*/ 10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4" h="389">
                  <a:moveTo>
                    <a:pt x="443" y="90"/>
                  </a:moveTo>
                  <a:cubicBezTo>
                    <a:pt x="440" y="82"/>
                    <a:pt x="440" y="82"/>
                    <a:pt x="440" y="82"/>
                  </a:cubicBezTo>
                  <a:cubicBezTo>
                    <a:pt x="429" y="65"/>
                    <a:pt x="429" y="65"/>
                    <a:pt x="429" y="65"/>
                  </a:cubicBezTo>
                  <a:cubicBezTo>
                    <a:pt x="429" y="64"/>
                    <a:pt x="429" y="41"/>
                    <a:pt x="424" y="22"/>
                  </a:cubicBezTo>
                  <a:cubicBezTo>
                    <a:pt x="423" y="19"/>
                    <a:pt x="423" y="19"/>
                    <a:pt x="423" y="19"/>
                  </a:cubicBezTo>
                  <a:cubicBezTo>
                    <a:pt x="421" y="20"/>
                    <a:pt x="421" y="20"/>
                    <a:pt x="421" y="20"/>
                  </a:cubicBezTo>
                  <a:cubicBezTo>
                    <a:pt x="402" y="31"/>
                    <a:pt x="402" y="31"/>
                    <a:pt x="402" y="31"/>
                  </a:cubicBezTo>
                  <a:cubicBezTo>
                    <a:pt x="383" y="13"/>
                    <a:pt x="383" y="13"/>
                    <a:pt x="383" y="13"/>
                  </a:cubicBezTo>
                  <a:cubicBezTo>
                    <a:pt x="379" y="9"/>
                    <a:pt x="338" y="1"/>
                    <a:pt x="337" y="1"/>
                  </a:cubicBezTo>
                  <a:cubicBezTo>
                    <a:pt x="336" y="0"/>
                    <a:pt x="336" y="0"/>
                    <a:pt x="336" y="0"/>
                  </a:cubicBezTo>
                  <a:cubicBezTo>
                    <a:pt x="218" y="81"/>
                    <a:pt x="218" y="81"/>
                    <a:pt x="218" y="81"/>
                  </a:cubicBezTo>
                  <a:cubicBezTo>
                    <a:pt x="203" y="90"/>
                    <a:pt x="164" y="134"/>
                    <a:pt x="164" y="134"/>
                  </a:cubicBezTo>
                  <a:cubicBezTo>
                    <a:pt x="116" y="144"/>
                    <a:pt x="116" y="144"/>
                    <a:pt x="116" y="144"/>
                  </a:cubicBezTo>
                  <a:cubicBezTo>
                    <a:pt x="117" y="146"/>
                    <a:pt x="117" y="146"/>
                    <a:pt x="117" y="146"/>
                  </a:cubicBezTo>
                  <a:cubicBezTo>
                    <a:pt x="118" y="148"/>
                    <a:pt x="117" y="150"/>
                    <a:pt x="117" y="152"/>
                  </a:cubicBezTo>
                  <a:cubicBezTo>
                    <a:pt x="117" y="153"/>
                    <a:pt x="117" y="154"/>
                    <a:pt x="117" y="155"/>
                  </a:cubicBezTo>
                  <a:cubicBezTo>
                    <a:pt x="116" y="159"/>
                    <a:pt x="117" y="162"/>
                    <a:pt x="117" y="166"/>
                  </a:cubicBezTo>
                  <a:cubicBezTo>
                    <a:pt x="117" y="169"/>
                    <a:pt x="117" y="172"/>
                    <a:pt x="117" y="176"/>
                  </a:cubicBezTo>
                  <a:cubicBezTo>
                    <a:pt x="116" y="190"/>
                    <a:pt x="116" y="204"/>
                    <a:pt x="116" y="218"/>
                  </a:cubicBezTo>
                  <a:cubicBezTo>
                    <a:pt x="116" y="224"/>
                    <a:pt x="116" y="224"/>
                    <a:pt x="116" y="224"/>
                  </a:cubicBezTo>
                  <a:cubicBezTo>
                    <a:pt x="116" y="230"/>
                    <a:pt x="114" y="235"/>
                    <a:pt x="111" y="240"/>
                  </a:cubicBezTo>
                  <a:cubicBezTo>
                    <a:pt x="110" y="242"/>
                    <a:pt x="110" y="245"/>
                    <a:pt x="109" y="248"/>
                  </a:cubicBezTo>
                  <a:cubicBezTo>
                    <a:pt x="109" y="251"/>
                    <a:pt x="109" y="254"/>
                    <a:pt x="107" y="256"/>
                  </a:cubicBezTo>
                  <a:cubicBezTo>
                    <a:pt x="106" y="258"/>
                    <a:pt x="105" y="258"/>
                    <a:pt x="104" y="259"/>
                  </a:cubicBezTo>
                  <a:cubicBezTo>
                    <a:pt x="103" y="259"/>
                    <a:pt x="102" y="259"/>
                    <a:pt x="102" y="260"/>
                  </a:cubicBezTo>
                  <a:cubicBezTo>
                    <a:pt x="100" y="261"/>
                    <a:pt x="100" y="262"/>
                    <a:pt x="99" y="263"/>
                  </a:cubicBezTo>
                  <a:cubicBezTo>
                    <a:pt x="99" y="264"/>
                    <a:pt x="98" y="265"/>
                    <a:pt x="98" y="265"/>
                  </a:cubicBezTo>
                  <a:cubicBezTo>
                    <a:pt x="97" y="267"/>
                    <a:pt x="96" y="267"/>
                    <a:pt x="94" y="267"/>
                  </a:cubicBezTo>
                  <a:cubicBezTo>
                    <a:pt x="93" y="267"/>
                    <a:pt x="92" y="267"/>
                    <a:pt x="91" y="267"/>
                  </a:cubicBezTo>
                  <a:cubicBezTo>
                    <a:pt x="90" y="267"/>
                    <a:pt x="88" y="266"/>
                    <a:pt x="87" y="266"/>
                  </a:cubicBezTo>
                  <a:cubicBezTo>
                    <a:pt x="86" y="266"/>
                    <a:pt x="86" y="266"/>
                    <a:pt x="85" y="267"/>
                  </a:cubicBezTo>
                  <a:cubicBezTo>
                    <a:pt x="84" y="267"/>
                    <a:pt x="83" y="268"/>
                    <a:pt x="82" y="268"/>
                  </a:cubicBezTo>
                  <a:cubicBezTo>
                    <a:pt x="81" y="269"/>
                    <a:pt x="80" y="269"/>
                    <a:pt x="79" y="270"/>
                  </a:cubicBezTo>
                  <a:cubicBezTo>
                    <a:pt x="78" y="270"/>
                    <a:pt x="77" y="270"/>
                    <a:pt x="75" y="270"/>
                  </a:cubicBezTo>
                  <a:cubicBezTo>
                    <a:pt x="75" y="270"/>
                    <a:pt x="74" y="270"/>
                    <a:pt x="73" y="270"/>
                  </a:cubicBezTo>
                  <a:cubicBezTo>
                    <a:pt x="72" y="270"/>
                    <a:pt x="72" y="270"/>
                    <a:pt x="72" y="270"/>
                  </a:cubicBezTo>
                  <a:cubicBezTo>
                    <a:pt x="71" y="270"/>
                    <a:pt x="70" y="270"/>
                    <a:pt x="70" y="270"/>
                  </a:cubicBezTo>
                  <a:cubicBezTo>
                    <a:pt x="67" y="270"/>
                    <a:pt x="65" y="270"/>
                    <a:pt x="63" y="270"/>
                  </a:cubicBezTo>
                  <a:cubicBezTo>
                    <a:pt x="61" y="270"/>
                    <a:pt x="59" y="270"/>
                    <a:pt x="57" y="270"/>
                  </a:cubicBezTo>
                  <a:cubicBezTo>
                    <a:pt x="56" y="270"/>
                    <a:pt x="56" y="270"/>
                    <a:pt x="56" y="270"/>
                  </a:cubicBezTo>
                  <a:cubicBezTo>
                    <a:pt x="54" y="270"/>
                    <a:pt x="53" y="270"/>
                    <a:pt x="51" y="270"/>
                  </a:cubicBezTo>
                  <a:cubicBezTo>
                    <a:pt x="49" y="270"/>
                    <a:pt x="47" y="270"/>
                    <a:pt x="45" y="270"/>
                  </a:cubicBezTo>
                  <a:cubicBezTo>
                    <a:pt x="44" y="270"/>
                    <a:pt x="42" y="270"/>
                    <a:pt x="40" y="270"/>
                  </a:cubicBezTo>
                  <a:cubicBezTo>
                    <a:pt x="34" y="271"/>
                    <a:pt x="32" y="273"/>
                    <a:pt x="28" y="277"/>
                  </a:cubicBezTo>
                  <a:cubicBezTo>
                    <a:pt x="26" y="280"/>
                    <a:pt x="23" y="281"/>
                    <a:pt x="19" y="281"/>
                  </a:cubicBezTo>
                  <a:cubicBezTo>
                    <a:pt x="16" y="281"/>
                    <a:pt x="16" y="281"/>
                    <a:pt x="16" y="281"/>
                  </a:cubicBezTo>
                  <a:cubicBezTo>
                    <a:pt x="15" y="281"/>
                    <a:pt x="14" y="281"/>
                    <a:pt x="13" y="281"/>
                  </a:cubicBezTo>
                  <a:cubicBezTo>
                    <a:pt x="12" y="281"/>
                    <a:pt x="11" y="281"/>
                    <a:pt x="9" y="281"/>
                  </a:cubicBezTo>
                  <a:cubicBezTo>
                    <a:pt x="8" y="281"/>
                    <a:pt x="6" y="281"/>
                    <a:pt x="4" y="280"/>
                  </a:cubicBezTo>
                  <a:cubicBezTo>
                    <a:pt x="1" y="280"/>
                    <a:pt x="1" y="280"/>
                    <a:pt x="1" y="280"/>
                  </a:cubicBezTo>
                  <a:cubicBezTo>
                    <a:pt x="2" y="283"/>
                    <a:pt x="2" y="283"/>
                    <a:pt x="2" y="283"/>
                  </a:cubicBezTo>
                  <a:cubicBezTo>
                    <a:pt x="2" y="286"/>
                    <a:pt x="1" y="290"/>
                    <a:pt x="1" y="293"/>
                  </a:cubicBezTo>
                  <a:cubicBezTo>
                    <a:pt x="1" y="294"/>
                    <a:pt x="1" y="294"/>
                    <a:pt x="1" y="294"/>
                  </a:cubicBezTo>
                  <a:cubicBezTo>
                    <a:pt x="1" y="294"/>
                    <a:pt x="0" y="295"/>
                    <a:pt x="0" y="295"/>
                  </a:cubicBezTo>
                  <a:cubicBezTo>
                    <a:pt x="0" y="297"/>
                    <a:pt x="0" y="298"/>
                    <a:pt x="1" y="299"/>
                  </a:cubicBezTo>
                  <a:cubicBezTo>
                    <a:pt x="2" y="300"/>
                    <a:pt x="2" y="300"/>
                    <a:pt x="3" y="301"/>
                  </a:cubicBezTo>
                  <a:cubicBezTo>
                    <a:pt x="4" y="301"/>
                    <a:pt x="5" y="301"/>
                    <a:pt x="5" y="302"/>
                  </a:cubicBezTo>
                  <a:cubicBezTo>
                    <a:pt x="6" y="303"/>
                    <a:pt x="6" y="304"/>
                    <a:pt x="6" y="306"/>
                  </a:cubicBezTo>
                  <a:cubicBezTo>
                    <a:pt x="6" y="306"/>
                    <a:pt x="6" y="306"/>
                    <a:pt x="6" y="306"/>
                  </a:cubicBezTo>
                  <a:cubicBezTo>
                    <a:pt x="7" y="308"/>
                    <a:pt x="7" y="309"/>
                    <a:pt x="7" y="310"/>
                  </a:cubicBezTo>
                  <a:cubicBezTo>
                    <a:pt x="7" y="313"/>
                    <a:pt x="7" y="315"/>
                    <a:pt x="10" y="318"/>
                  </a:cubicBezTo>
                  <a:cubicBezTo>
                    <a:pt x="12" y="319"/>
                    <a:pt x="12" y="319"/>
                    <a:pt x="12" y="319"/>
                  </a:cubicBezTo>
                  <a:cubicBezTo>
                    <a:pt x="15" y="322"/>
                    <a:pt x="18" y="324"/>
                    <a:pt x="21" y="326"/>
                  </a:cubicBezTo>
                  <a:cubicBezTo>
                    <a:pt x="22" y="327"/>
                    <a:pt x="23" y="328"/>
                    <a:pt x="24" y="328"/>
                  </a:cubicBezTo>
                  <a:cubicBezTo>
                    <a:pt x="26" y="329"/>
                    <a:pt x="28" y="330"/>
                    <a:pt x="30" y="332"/>
                  </a:cubicBezTo>
                  <a:cubicBezTo>
                    <a:pt x="31" y="334"/>
                    <a:pt x="32" y="335"/>
                    <a:pt x="32" y="335"/>
                  </a:cubicBezTo>
                  <a:cubicBezTo>
                    <a:pt x="31" y="337"/>
                    <a:pt x="27" y="337"/>
                    <a:pt x="26" y="337"/>
                  </a:cubicBezTo>
                  <a:cubicBezTo>
                    <a:pt x="23" y="337"/>
                    <a:pt x="23" y="337"/>
                    <a:pt x="23" y="337"/>
                  </a:cubicBezTo>
                  <a:cubicBezTo>
                    <a:pt x="23" y="339"/>
                    <a:pt x="23" y="339"/>
                    <a:pt x="23" y="339"/>
                  </a:cubicBezTo>
                  <a:cubicBezTo>
                    <a:pt x="23" y="341"/>
                    <a:pt x="24" y="342"/>
                    <a:pt x="24" y="344"/>
                  </a:cubicBezTo>
                  <a:cubicBezTo>
                    <a:pt x="24" y="345"/>
                    <a:pt x="24" y="345"/>
                    <a:pt x="24" y="345"/>
                  </a:cubicBezTo>
                  <a:cubicBezTo>
                    <a:pt x="25" y="345"/>
                    <a:pt x="25" y="345"/>
                    <a:pt x="25" y="345"/>
                  </a:cubicBezTo>
                  <a:cubicBezTo>
                    <a:pt x="30" y="346"/>
                    <a:pt x="32" y="350"/>
                    <a:pt x="35" y="353"/>
                  </a:cubicBezTo>
                  <a:cubicBezTo>
                    <a:pt x="37" y="355"/>
                    <a:pt x="38" y="356"/>
                    <a:pt x="39" y="357"/>
                  </a:cubicBezTo>
                  <a:cubicBezTo>
                    <a:pt x="41" y="359"/>
                    <a:pt x="43" y="360"/>
                    <a:pt x="45" y="360"/>
                  </a:cubicBezTo>
                  <a:cubicBezTo>
                    <a:pt x="46" y="360"/>
                    <a:pt x="47" y="360"/>
                    <a:pt x="48" y="359"/>
                  </a:cubicBezTo>
                  <a:cubicBezTo>
                    <a:pt x="48" y="359"/>
                    <a:pt x="49" y="358"/>
                    <a:pt x="50" y="358"/>
                  </a:cubicBezTo>
                  <a:cubicBezTo>
                    <a:pt x="51" y="357"/>
                    <a:pt x="53" y="355"/>
                    <a:pt x="54" y="355"/>
                  </a:cubicBezTo>
                  <a:cubicBezTo>
                    <a:pt x="55" y="355"/>
                    <a:pt x="55" y="355"/>
                    <a:pt x="55" y="355"/>
                  </a:cubicBezTo>
                  <a:cubicBezTo>
                    <a:pt x="57" y="356"/>
                    <a:pt x="60" y="361"/>
                    <a:pt x="60" y="363"/>
                  </a:cubicBezTo>
                  <a:cubicBezTo>
                    <a:pt x="60" y="364"/>
                    <a:pt x="59" y="365"/>
                    <a:pt x="57" y="366"/>
                  </a:cubicBezTo>
                  <a:cubicBezTo>
                    <a:pt x="56" y="367"/>
                    <a:pt x="55" y="367"/>
                    <a:pt x="55" y="369"/>
                  </a:cubicBezTo>
                  <a:cubicBezTo>
                    <a:pt x="55" y="371"/>
                    <a:pt x="56" y="372"/>
                    <a:pt x="59" y="375"/>
                  </a:cubicBezTo>
                  <a:cubicBezTo>
                    <a:pt x="59" y="376"/>
                    <a:pt x="60" y="376"/>
                    <a:pt x="60" y="377"/>
                  </a:cubicBezTo>
                  <a:cubicBezTo>
                    <a:pt x="61" y="378"/>
                    <a:pt x="61" y="378"/>
                    <a:pt x="61" y="378"/>
                  </a:cubicBezTo>
                  <a:cubicBezTo>
                    <a:pt x="62" y="378"/>
                    <a:pt x="62" y="379"/>
                    <a:pt x="63" y="380"/>
                  </a:cubicBezTo>
                  <a:cubicBezTo>
                    <a:pt x="67" y="386"/>
                    <a:pt x="67" y="386"/>
                    <a:pt x="67" y="386"/>
                  </a:cubicBezTo>
                  <a:cubicBezTo>
                    <a:pt x="66" y="379"/>
                    <a:pt x="66" y="379"/>
                    <a:pt x="66" y="379"/>
                  </a:cubicBezTo>
                  <a:cubicBezTo>
                    <a:pt x="66" y="378"/>
                    <a:pt x="66" y="377"/>
                    <a:pt x="66" y="376"/>
                  </a:cubicBezTo>
                  <a:cubicBezTo>
                    <a:pt x="66" y="376"/>
                    <a:pt x="66" y="375"/>
                    <a:pt x="65" y="375"/>
                  </a:cubicBezTo>
                  <a:cubicBezTo>
                    <a:pt x="64" y="373"/>
                    <a:pt x="64" y="372"/>
                    <a:pt x="64" y="371"/>
                  </a:cubicBezTo>
                  <a:cubicBezTo>
                    <a:pt x="65" y="371"/>
                    <a:pt x="67" y="370"/>
                    <a:pt x="68" y="369"/>
                  </a:cubicBezTo>
                  <a:cubicBezTo>
                    <a:pt x="68" y="369"/>
                    <a:pt x="69" y="369"/>
                    <a:pt x="69" y="369"/>
                  </a:cubicBezTo>
                  <a:cubicBezTo>
                    <a:pt x="70" y="368"/>
                    <a:pt x="70" y="368"/>
                    <a:pt x="70" y="368"/>
                  </a:cubicBezTo>
                  <a:cubicBezTo>
                    <a:pt x="72" y="367"/>
                    <a:pt x="74" y="366"/>
                    <a:pt x="75" y="366"/>
                  </a:cubicBezTo>
                  <a:cubicBezTo>
                    <a:pt x="76" y="366"/>
                    <a:pt x="76" y="366"/>
                    <a:pt x="76" y="366"/>
                  </a:cubicBezTo>
                  <a:cubicBezTo>
                    <a:pt x="77" y="366"/>
                    <a:pt x="79" y="368"/>
                    <a:pt x="80" y="369"/>
                  </a:cubicBezTo>
                  <a:cubicBezTo>
                    <a:pt x="80" y="370"/>
                    <a:pt x="81" y="370"/>
                    <a:pt x="81" y="371"/>
                  </a:cubicBezTo>
                  <a:cubicBezTo>
                    <a:pt x="83" y="372"/>
                    <a:pt x="84" y="373"/>
                    <a:pt x="85" y="375"/>
                  </a:cubicBezTo>
                  <a:cubicBezTo>
                    <a:pt x="87" y="377"/>
                    <a:pt x="87" y="377"/>
                    <a:pt x="87" y="377"/>
                  </a:cubicBezTo>
                  <a:cubicBezTo>
                    <a:pt x="88" y="378"/>
                    <a:pt x="89" y="379"/>
                    <a:pt x="90" y="380"/>
                  </a:cubicBezTo>
                  <a:cubicBezTo>
                    <a:pt x="91" y="381"/>
                    <a:pt x="92" y="382"/>
                    <a:pt x="93" y="383"/>
                  </a:cubicBezTo>
                  <a:cubicBezTo>
                    <a:pt x="94" y="384"/>
                    <a:pt x="94" y="384"/>
                    <a:pt x="94" y="384"/>
                  </a:cubicBezTo>
                  <a:cubicBezTo>
                    <a:pt x="95" y="385"/>
                    <a:pt x="96" y="386"/>
                    <a:pt x="97" y="387"/>
                  </a:cubicBezTo>
                  <a:cubicBezTo>
                    <a:pt x="98" y="385"/>
                    <a:pt x="98" y="385"/>
                    <a:pt x="98" y="385"/>
                  </a:cubicBezTo>
                  <a:cubicBezTo>
                    <a:pt x="97" y="387"/>
                    <a:pt x="97" y="387"/>
                    <a:pt x="97" y="387"/>
                  </a:cubicBezTo>
                  <a:cubicBezTo>
                    <a:pt x="99" y="389"/>
                    <a:pt x="99" y="389"/>
                    <a:pt x="99" y="389"/>
                  </a:cubicBezTo>
                  <a:cubicBezTo>
                    <a:pt x="100" y="386"/>
                    <a:pt x="100" y="386"/>
                    <a:pt x="100" y="386"/>
                  </a:cubicBezTo>
                  <a:cubicBezTo>
                    <a:pt x="102" y="382"/>
                    <a:pt x="101" y="377"/>
                    <a:pt x="100" y="373"/>
                  </a:cubicBezTo>
                  <a:cubicBezTo>
                    <a:pt x="100" y="372"/>
                    <a:pt x="100" y="370"/>
                    <a:pt x="99" y="369"/>
                  </a:cubicBezTo>
                  <a:cubicBezTo>
                    <a:pt x="99" y="365"/>
                    <a:pt x="99" y="362"/>
                    <a:pt x="101" y="360"/>
                  </a:cubicBezTo>
                  <a:cubicBezTo>
                    <a:pt x="102" y="359"/>
                    <a:pt x="103" y="359"/>
                    <a:pt x="104" y="358"/>
                  </a:cubicBezTo>
                  <a:cubicBezTo>
                    <a:pt x="105" y="357"/>
                    <a:pt x="106" y="356"/>
                    <a:pt x="107" y="355"/>
                  </a:cubicBezTo>
                  <a:cubicBezTo>
                    <a:pt x="108" y="354"/>
                    <a:pt x="108" y="353"/>
                    <a:pt x="109" y="352"/>
                  </a:cubicBezTo>
                  <a:cubicBezTo>
                    <a:pt x="110" y="351"/>
                    <a:pt x="112" y="349"/>
                    <a:pt x="113" y="348"/>
                  </a:cubicBezTo>
                  <a:cubicBezTo>
                    <a:pt x="114" y="345"/>
                    <a:pt x="114" y="343"/>
                    <a:pt x="114" y="340"/>
                  </a:cubicBezTo>
                  <a:cubicBezTo>
                    <a:pt x="114" y="340"/>
                    <a:pt x="114" y="339"/>
                    <a:pt x="114" y="339"/>
                  </a:cubicBezTo>
                  <a:cubicBezTo>
                    <a:pt x="114" y="338"/>
                    <a:pt x="114" y="337"/>
                    <a:pt x="114" y="337"/>
                  </a:cubicBezTo>
                  <a:cubicBezTo>
                    <a:pt x="114" y="334"/>
                    <a:pt x="114" y="331"/>
                    <a:pt x="115" y="330"/>
                  </a:cubicBezTo>
                  <a:cubicBezTo>
                    <a:pt x="116" y="328"/>
                    <a:pt x="118" y="326"/>
                    <a:pt x="121" y="325"/>
                  </a:cubicBezTo>
                  <a:cubicBezTo>
                    <a:pt x="122" y="325"/>
                    <a:pt x="122" y="324"/>
                    <a:pt x="123" y="324"/>
                  </a:cubicBezTo>
                  <a:cubicBezTo>
                    <a:pt x="125" y="323"/>
                    <a:pt x="127" y="322"/>
                    <a:pt x="130" y="322"/>
                  </a:cubicBezTo>
                  <a:cubicBezTo>
                    <a:pt x="132" y="322"/>
                    <a:pt x="133" y="322"/>
                    <a:pt x="135" y="323"/>
                  </a:cubicBezTo>
                  <a:cubicBezTo>
                    <a:pt x="136" y="323"/>
                    <a:pt x="138" y="323"/>
                    <a:pt x="139" y="323"/>
                  </a:cubicBezTo>
                  <a:cubicBezTo>
                    <a:pt x="140" y="323"/>
                    <a:pt x="141" y="323"/>
                    <a:pt x="142" y="323"/>
                  </a:cubicBezTo>
                  <a:cubicBezTo>
                    <a:pt x="144" y="322"/>
                    <a:pt x="146" y="321"/>
                    <a:pt x="147" y="320"/>
                  </a:cubicBezTo>
                  <a:cubicBezTo>
                    <a:pt x="149" y="319"/>
                    <a:pt x="150" y="317"/>
                    <a:pt x="152" y="317"/>
                  </a:cubicBezTo>
                  <a:cubicBezTo>
                    <a:pt x="153" y="317"/>
                    <a:pt x="153" y="317"/>
                    <a:pt x="154" y="318"/>
                  </a:cubicBezTo>
                  <a:cubicBezTo>
                    <a:pt x="155" y="318"/>
                    <a:pt x="155" y="318"/>
                    <a:pt x="156" y="318"/>
                  </a:cubicBezTo>
                  <a:cubicBezTo>
                    <a:pt x="159" y="319"/>
                    <a:pt x="163" y="320"/>
                    <a:pt x="165" y="322"/>
                  </a:cubicBezTo>
                  <a:cubicBezTo>
                    <a:pt x="166" y="322"/>
                    <a:pt x="166" y="323"/>
                    <a:pt x="167" y="323"/>
                  </a:cubicBezTo>
                  <a:cubicBezTo>
                    <a:pt x="168" y="324"/>
                    <a:pt x="168" y="325"/>
                    <a:pt x="170" y="325"/>
                  </a:cubicBezTo>
                  <a:cubicBezTo>
                    <a:pt x="170" y="325"/>
                    <a:pt x="170" y="325"/>
                    <a:pt x="171" y="325"/>
                  </a:cubicBezTo>
                  <a:cubicBezTo>
                    <a:pt x="171" y="325"/>
                    <a:pt x="172" y="325"/>
                    <a:pt x="173" y="325"/>
                  </a:cubicBezTo>
                  <a:cubicBezTo>
                    <a:pt x="173" y="325"/>
                    <a:pt x="174" y="324"/>
                    <a:pt x="175" y="324"/>
                  </a:cubicBezTo>
                  <a:cubicBezTo>
                    <a:pt x="175" y="324"/>
                    <a:pt x="176" y="324"/>
                    <a:pt x="176" y="325"/>
                  </a:cubicBezTo>
                  <a:cubicBezTo>
                    <a:pt x="180" y="326"/>
                    <a:pt x="184" y="330"/>
                    <a:pt x="185" y="332"/>
                  </a:cubicBezTo>
                  <a:cubicBezTo>
                    <a:pt x="186" y="333"/>
                    <a:pt x="187" y="335"/>
                    <a:pt x="188" y="337"/>
                  </a:cubicBezTo>
                  <a:cubicBezTo>
                    <a:pt x="190" y="342"/>
                    <a:pt x="192" y="346"/>
                    <a:pt x="196" y="346"/>
                  </a:cubicBezTo>
                  <a:cubicBezTo>
                    <a:pt x="197" y="346"/>
                    <a:pt x="198" y="346"/>
                    <a:pt x="199" y="346"/>
                  </a:cubicBezTo>
                  <a:cubicBezTo>
                    <a:pt x="202" y="344"/>
                    <a:pt x="205" y="343"/>
                    <a:pt x="208" y="341"/>
                  </a:cubicBezTo>
                  <a:cubicBezTo>
                    <a:pt x="209" y="341"/>
                    <a:pt x="210" y="340"/>
                    <a:pt x="212" y="339"/>
                  </a:cubicBezTo>
                  <a:cubicBezTo>
                    <a:pt x="215" y="337"/>
                    <a:pt x="217" y="335"/>
                    <a:pt x="221" y="335"/>
                  </a:cubicBezTo>
                  <a:cubicBezTo>
                    <a:pt x="222" y="335"/>
                    <a:pt x="223" y="336"/>
                    <a:pt x="225" y="336"/>
                  </a:cubicBezTo>
                  <a:cubicBezTo>
                    <a:pt x="229" y="337"/>
                    <a:pt x="232" y="340"/>
                    <a:pt x="236" y="343"/>
                  </a:cubicBezTo>
                  <a:cubicBezTo>
                    <a:pt x="237" y="344"/>
                    <a:pt x="237" y="344"/>
                    <a:pt x="237" y="344"/>
                  </a:cubicBezTo>
                  <a:cubicBezTo>
                    <a:pt x="241" y="348"/>
                    <a:pt x="248" y="351"/>
                    <a:pt x="253" y="352"/>
                  </a:cubicBezTo>
                  <a:cubicBezTo>
                    <a:pt x="253" y="352"/>
                    <a:pt x="253" y="352"/>
                    <a:pt x="254" y="352"/>
                  </a:cubicBezTo>
                  <a:cubicBezTo>
                    <a:pt x="255" y="352"/>
                    <a:pt x="257" y="352"/>
                    <a:pt x="259" y="351"/>
                  </a:cubicBezTo>
                  <a:cubicBezTo>
                    <a:pt x="260" y="351"/>
                    <a:pt x="261" y="351"/>
                    <a:pt x="263" y="351"/>
                  </a:cubicBezTo>
                  <a:cubicBezTo>
                    <a:pt x="263" y="351"/>
                    <a:pt x="263" y="351"/>
                    <a:pt x="263" y="351"/>
                  </a:cubicBezTo>
                  <a:cubicBezTo>
                    <a:pt x="264" y="351"/>
                    <a:pt x="265" y="351"/>
                    <a:pt x="267" y="352"/>
                  </a:cubicBezTo>
                  <a:cubicBezTo>
                    <a:pt x="267" y="352"/>
                    <a:pt x="268" y="352"/>
                    <a:pt x="269" y="352"/>
                  </a:cubicBezTo>
                  <a:cubicBezTo>
                    <a:pt x="270" y="352"/>
                    <a:pt x="270" y="352"/>
                    <a:pt x="271" y="352"/>
                  </a:cubicBezTo>
                  <a:cubicBezTo>
                    <a:pt x="271" y="352"/>
                    <a:pt x="271" y="352"/>
                    <a:pt x="271" y="352"/>
                  </a:cubicBezTo>
                  <a:cubicBezTo>
                    <a:pt x="271" y="350"/>
                    <a:pt x="271" y="350"/>
                    <a:pt x="271" y="350"/>
                  </a:cubicBezTo>
                  <a:cubicBezTo>
                    <a:pt x="271" y="350"/>
                    <a:pt x="271" y="350"/>
                    <a:pt x="271" y="350"/>
                  </a:cubicBezTo>
                  <a:cubicBezTo>
                    <a:pt x="273" y="352"/>
                    <a:pt x="273" y="352"/>
                    <a:pt x="273" y="352"/>
                  </a:cubicBezTo>
                  <a:cubicBezTo>
                    <a:pt x="273" y="351"/>
                    <a:pt x="273" y="351"/>
                    <a:pt x="273" y="351"/>
                  </a:cubicBezTo>
                  <a:cubicBezTo>
                    <a:pt x="274" y="350"/>
                    <a:pt x="275" y="349"/>
                    <a:pt x="276" y="348"/>
                  </a:cubicBezTo>
                  <a:cubicBezTo>
                    <a:pt x="278" y="347"/>
                    <a:pt x="280" y="345"/>
                    <a:pt x="282" y="344"/>
                  </a:cubicBezTo>
                  <a:cubicBezTo>
                    <a:pt x="290" y="337"/>
                    <a:pt x="300" y="334"/>
                    <a:pt x="310" y="333"/>
                  </a:cubicBezTo>
                  <a:cubicBezTo>
                    <a:pt x="310" y="333"/>
                    <a:pt x="310" y="333"/>
                    <a:pt x="310" y="333"/>
                  </a:cubicBezTo>
                  <a:cubicBezTo>
                    <a:pt x="314" y="333"/>
                    <a:pt x="317" y="334"/>
                    <a:pt x="321" y="335"/>
                  </a:cubicBezTo>
                  <a:cubicBezTo>
                    <a:pt x="322" y="335"/>
                    <a:pt x="323" y="336"/>
                    <a:pt x="324" y="336"/>
                  </a:cubicBezTo>
                  <a:cubicBezTo>
                    <a:pt x="326" y="336"/>
                    <a:pt x="327" y="336"/>
                    <a:pt x="328" y="336"/>
                  </a:cubicBezTo>
                  <a:cubicBezTo>
                    <a:pt x="331" y="337"/>
                    <a:pt x="334" y="338"/>
                    <a:pt x="338" y="339"/>
                  </a:cubicBezTo>
                  <a:cubicBezTo>
                    <a:pt x="339" y="340"/>
                    <a:pt x="340" y="341"/>
                    <a:pt x="341" y="342"/>
                  </a:cubicBezTo>
                  <a:cubicBezTo>
                    <a:pt x="343" y="343"/>
                    <a:pt x="344" y="345"/>
                    <a:pt x="348" y="345"/>
                  </a:cubicBezTo>
                  <a:cubicBezTo>
                    <a:pt x="348" y="345"/>
                    <a:pt x="349" y="345"/>
                    <a:pt x="350" y="345"/>
                  </a:cubicBezTo>
                  <a:cubicBezTo>
                    <a:pt x="352" y="345"/>
                    <a:pt x="355" y="344"/>
                    <a:pt x="357" y="342"/>
                  </a:cubicBezTo>
                  <a:cubicBezTo>
                    <a:pt x="357" y="341"/>
                    <a:pt x="358" y="340"/>
                    <a:pt x="359" y="339"/>
                  </a:cubicBezTo>
                  <a:cubicBezTo>
                    <a:pt x="360" y="337"/>
                    <a:pt x="361" y="335"/>
                    <a:pt x="362" y="334"/>
                  </a:cubicBezTo>
                  <a:cubicBezTo>
                    <a:pt x="364" y="332"/>
                    <a:pt x="365" y="332"/>
                    <a:pt x="367" y="331"/>
                  </a:cubicBezTo>
                  <a:cubicBezTo>
                    <a:pt x="368" y="331"/>
                    <a:pt x="369" y="331"/>
                    <a:pt x="370" y="330"/>
                  </a:cubicBezTo>
                  <a:cubicBezTo>
                    <a:pt x="371" y="330"/>
                    <a:pt x="373" y="329"/>
                    <a:pt x="374" y="328"/>
                  </a:cubicBezTo>
                  <a:cubicBezTo>
                    <a:pt x="375" y="327"/>
                    <a:pt x="376" y="326"/>
                    <a:pt x="377" y="325"/>
                  </a:cubicBezTo>
                  <a:cubicBezTo>
                    <a:pt x="379" y="324"/>
                    <a:pt x="381" y="324"/>
                    <a:pt x="383" y="324"/>
                  </a:cubicBezTo>
                  <a:cubicBezTo>
                    <a:pt x="383" y="324"/>
                    <a:pt x="383" y="324"/>
                    <a:pt x="383" y="324"/>
                  </a:cubicBezTo>
                  <a:cubicBezTo>
                    <a:pt x="385" y="324"/>
                    <a:pt x="385" y="324"/>
                    <a:pt x="385" y="324"/>
                  </a:cubicBezTo>
                  <a:cubicBezTo>
                    <a:pt x="386" y="322"/>
                    <a:pt x="386" y="322"/>
                    <a:pt x="386" y="322"/>
                  </a:cubicBezTo>
                  <a:cubicBezTo>
                    <a:pt x="387" y="318"/>
                    <a:pt x="385" y="314"/>
                    <a:pt x="383" y="309"/>
                  </a:cubicBezTo>
                  <a:cubicBezTo>
                    <a:pt x="382" y="305"/>
                    <a:pt x="380" y="301"/>
                    <a:pt x="381" y="298"/>
                  </a:cubicBezTo>
                  <a:cubicBezTo>
                    <a:pt x="382" y="297"/>
                    <a:pt x="383" y="297"/>
                    <a:pt x="383" y="297"/>
                  </a:cubicBezTo>
                  <a:cubicBezTo>
                    <a:pt x="387" y="297"/>
                    <a:pt x="388" y="297"/>
                    <a:pt x="389" y="293"/>
                  </a:cubicBezTo>
                  <a:cubicBezTo>
                    <a:pt x="389" y="292"/>
                    <a:pt x="390" y="291"/>
                    <a:pt x="390" y="289"/>
                  </a:cubicBezTo>
                  <a:cubicBezTo>
                    <a:pt x="391" y="285"/>
                    <a:pt x="392" y="282"/>
                    <a:pt x="395" y="278"/>
                  </a:cubicBezTo>
                  <a:cubicBezTo>
                    <a:pt x="397" y="276"/>
                    <a:pt x="398" y="273"/>
                    <a:pt x="400" y="271"/>
                  </a:cubicBezTo>
                  <a:cubicBezTo>
                    <a:pt x="402" y="268"/>
                    <a:pt x="404" y="265"/>
                    <a:pt x="406" y="262"/>
                  </a:cubicBezTo>
                  <a:cubicBezTo>
                    <a:pt x="411" y="256"/>
                    <a:pt x="416" y="249"/>
                    <a:pt x="421" y="241"/>
                  </a:cubicBezTo>
                  <a:cubicBezTo>
                    <a:pt x="423" y="239"/>
                    <a:pt x="425" y="236"/>
                    <a:pt x="427" y="233"/>
                  </a:cubicBezTo>
                  <a:cubicBezTo>
                    <a:pt x="428" y="230"/>
                    <a:pt x="431" y="228"/>
                    <a:pt x="434" y="225"/>
                  </a:cubicBezTo>
                  <a:cubicBezTo>
                    <a:pt x="436" y="224"/>
                    <a:pt x="438" y="222"/>
                    <a:pt x="440" y="220"/>
                  </a:cubicBezTo>
                  <a:cubicBezTo>
                    <a:pt x="440" y="220"/>
                    <a:pt x="440" y="220"/>
                    <a:pt x="440" y="220"/>
                  </a:cubicBezTo>
                  <a:cubicBezTo>
                    <a:pt x="449" y="120"/>
                    <a:pt x="449" y="120"/>
                    <a:pt x="449" y="120"/>
                  </a:cubicBezTo>
                  <a:cubicBezTo>
                    <a:pt x="454" y="105"/>
                    <a:pt x="454" y="105"/>
                    <a:pt x="454" y="105"/>
                  </a:cubicBezTo>
                  <a:lnTo>
                    <a:pt x="443" y="90"/>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4" name="Freeform 58"/>
            <p:cNvSpPr>
              <a:spLocks/>
            </p:cNvSpPr>
            <p:nvPr/>
          </p:nvSpPr>
          <p:spPr bwMode="auto">
            <a:xfrm>
              <a:off x="2481019" y="2379912"/>
              <a:ext cx="345967" cy="388338"/>
            </a:xfrm>
            <a:custGeom>
              <a:avLst/>
              <a:gdLst>
                <a:gd name="T0" fmla="*/ 163 w 171"/>
                <a:gd name="T1" fmla="*/ 92 h 208"/>
                <a:gd name="T2" fmla="*/ 160 w 171"/>
                <a:gd name="T3" fmla="*/ 86 h 208"/>
                <a:gd name="T4" fmla="*/ 153 w 171"/>
                <a:gd name="T5" fmla="*/ 85 h 208"/>
                <a:gd name="T6" fmla="*/ 153 w 171"/>
                <a:gd name="T7" fmla="*/ 78 h 208"/>
                <a:gd name="T8" fmla="*/ 163 w 171"/>
                <a:gd name="T9" fmla="*/ 56 h 208"/>
                <a:gd name="T10" fmla="*/ 167 w 171"/>
                <a:gd name="T11" fmla="*/ 52 h 208"/>
                <a:gd name="T12" fmla="*/ 169 w 171"/>
                <a:gd name="T13" fmla="*/ 49 h 208"/>
                <a:gd name="T14" fmla="*/ 169 w 171"/>
                <a:gd name="T15" fmla="*/ 45 h 208"/>
                <a:gd name="T16" fmla="*/ 161 w 171"/>
                <a:gd name="T17" fmla="*/ 32 h 208"/>
                <a:gd name="T18" fmla="*/ 132 w 171"/>
                <a:gd name="T19" fmla="*/ 36 h 208"/>
                <a:gd name="T20" fmla="*/ 133 w 171"/>
                <a:gd name="T21" fmla="*/ 30 h 208"/>
                <a:gd name="T22" fmla="*/ 131 w 171"/>
                <a:gd name="T23" fmla="*/ 22 h 208"/>
                <a:gd name="T24" fmla="*/ 135 w 171"/>
                <a:gd name="T25" fmla="*/ 5 h 208"/>
                <a:gd name="T26" fmla="*/ 132 w 171"/>
                <a:gd name="T27" fmla="*/ 1 h 208"/>
                <a:gd name="T28" fmla="*/ 95 w 171"/>
                <a:gd name="T29" fmla="*/ 0 h 208"/>
                <a:gd name="T30" fmla="*/ 79 w 171"/>
                <a:gd name="T31" fmla="*/ 44 h 208"/>
                <a:gd name="T32" fmla="*/ 37 w 171"/>
                <a:gd name="T33" fmla="*/ 44 h 208"/>
                <a:gd name="T34" fmla="*/ 31 w 171"/>
                <a:gd name="T35" fmla="*/ 41 h 208"/>
                <a:gd name="T36" fmla="*/ 24 w 171"/>
                <a:gd name="T37" fmla="*/ 43 h 208"/>
                <a:gd name="T38" fmla="*/ 24 w 171"/>
                <a:gd name="T39" fmla="*/ 48 h 208"/>
                <a:gd name="T40" fmla="*/ 19 w 171"/>
                <a:gd name="T41" fmla="*/ 52 h 208"/>
                <a:gd name="T42" fmla="*/ 18 w 171"/>
                <a:gd name="T43" fmla="*/ 63 h 208"/>
                <a:gd name="T44" fmla="*/ 17 w 171"/>
                <a:gd name="T45" fmla="*/ 78 h 208"/>
                <a:gd name="T46" fmla="*/ 13 w 171"/>
                <a:gd name="T47" fmla="*/ 93 h 208"/>
                <a:gd name="T48" fmla="*/ 10 w 171"/>
                <a:gd name="T49" fmla="*/ 97 h 208"/>
                <a:gd name="T50" fmla="*/ 7 w 171"/>
                <a:gd name="T51" fmla="*/ 97 h 208"/>
                <a:gd name="T52" fmla="*/ 1 w 171"/>
                <a:gd name="T53" fmla="*/ 93 h 208"/>
                <a:gd name="T54" fmla="*/ 7 w 171"/>
                <a:gd name="T55" fmla="*/ 112 h 208"/>
                <a:gd name="T56" fmla="*/ 15 w 171"/>
                <a:gd name="T57" fmla="*/ 123 h 208"/>
                <a:gd name="T58" fmla="*/ 17 w 171"/>
                <a:gd name="T59" fmla="*/ 127 h 208"/>
                <a:gd name="T60" fmla="*/ 15 w 171"/>
                <a:gd name="T61" fmla="*/ 130 h 208"/>
                <a:gd name="T62" fmla="*/ 22 w 171"/>
                <a:gd name="T63" fmla="*/ 138 h 208"/>
                <a:gd name="T64" fmla="*/ 23 w 171"/>
                <a:gd name="T65" fmla="*/ 145 h 208"/>
                <a:gd name="T66" fmla="*/ 26 w 171"/>
                <a:gd name="T67" fmla="*/ 150 h 208"/>
                <a:gd name="T68" fmla="*/ 35 w 171"/>
                <a:gd name="T69" fmla="*/ 159 h 208"/>
                <a:gd name="T70" fmla="*/ 38 w 171"/>
                <a:gd name="T71" fmla="*/ 166 h 208"/>
                <a:gd name="T72" fmla="*/ 47 w 171"/>
                <a:gd name="T73" fmla="*/ 174 h 208"/>
                <a:gd name="T74" fmla="*/ 58 w 171"/>
                <a:gd name="T75" fmla="*/ 189 h 208"/>
                <a:gd name="T76" fmla="*/ 66 w 171"/>
                <a:gd name="T77" fmla="*/ 199 h 208"/>
                <a:gd name="T78" fmla="*/ 73 w 171"/>
                <a:gd name="T79" fmla="*/ 208 h 208"/>
                <a:gd name="T80" fmla="*/ 82 w 171"/>
                <a:gd name="T81" fmla="*/ 195 h 208"/>
                <a:gd name="T82" fmla="*/ 89 w 171"/>
                <a:gd name="T83" fmla="*/ 194 h 208"/>
                <a:gd name="T84" fmla="*/ 94 w 171"/>
                <a:gd name="T85" fmla="*/ 188 h 208"/>
                <a:gd name="T86" fmla="*/ 92 w 171"/>
                <a:gd name="T87" fmla="*/ 182 h 208"/>
                <a:gd name="T88" fmla="*/ 91 w 171"/>
                <a:gd name="T89" fmla="*/ 176 h 208"/>
                <a:gd name="T90" fmla="*/ 86 w 171"/>
                <a:gd name="T91" fmla="*/ 166 h 208"/>
                <a:gd name="T92" fmla="*/ 87 w 171"/>
                <a:gd name="T93" fmla="*/ 160 h 208"/>
                <a:gd name="T94" fmla="*/ 87 w 171"/>
                <a:gd name="T95" fmla="*/ 154 h 208"/>
                <a:gd name="T96" fmla="*/ 91 w 171"/>
                <a:gd name="T97" fmla="*/ 155 h 208"/>
                <a:gd name="T98" fmla="*/ 96 w 171"/>
                <a:gd name="T99" fmla="*/ 154 h 208"/>
                <a:gd name="T100" fmla="*/ 102 w 171"/>
                <a:gd name="T101" fmla="*/ 156 h 208"/>
                <a:gd name="T102" fmla="*/ 106 w 171"/>
                <a:gd name="T103" fmla="*/ 154 h 208"/>
                <a:gd name="T104" fmla="*/ 112 w 171"/>
                <a:gd name="T105" fmla="*/ 153 h 208"/>
                <a:gd name="T106" fmla="*/ 111 w 171"/>
                <a:gd name="T107" fmla="*/ 143 h 208"/>
                <a:gd name="T108" fmla="*/ 120 w 171"/>
                <a:gd name="T109" fmla="*/ 138 h 208"/>
                <a:gd name="T110" fmla="*/ 128 w 171"/>
                <a:gd name="T111" fmla="*/ 152 h 208"/>
                <a:gd name="T112" fmla="*/ 134 w 171"/>
                <a:gd name="T113" fmla="*/ 155 h 208"/>
                <a:gd name="T114" fmla="*/ 144 w 171"/>
                <a:gd name="T115" fmla="*/ 152 h 208"/>
                <a:gd name="T116" fmla="*/ 150 w 171"/>
                <a:gd name="T117" fmla="*/ 148 h 208"/>
                <a:gd name="T118" fmla="*/ 160 w 171"/>
                <a:gd name="T119" fmla="*/ 156 h 208"/>
                <a:gd name="T120" fmla="*/ 166 w 171"/>
                <a:gd name="T121" fmla="*/ 141 h 208"/>
                <a:gd name="T122" fmla="*/ 168 w 171"/>
                <a:gd name="T123" fmla="*/ 123 h 208"/>
                <a:gd name="T124" fmla="*/ 171 w 171"/>
                <a:gd name="T125" fmla="*/ 1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08">
                  <a:moveTo>
                    <a:pt x="171" y="100"/>
                  </a:moveTo>
                  <a:cubicBezTo>
                    <a:pt x="171" y="98"/>
                    <a:pt x="171" y="96"/>
                    <a:pt x="170" y="94"/>
                  </a:cubicBezTo>
                  <a:cubicBezTo>
                    <a:pt x="168" y="93"/>
                    <a:pt x="166" y="92"/>
                    <a:pt x="163" y="92"/>
                  </a:cubicBezTo>
                  <a:cubicBezTo>
                    <a:pt x="163" y="92"/>
                    <a:pt x="162" y="92"/>
                    <a:pt x="162" y="92"/>
                  </a:cubicBezTo>
                  <a:cubicBezTo>
                    <a:pt x="162" y="92"/>
                    <a:pt x="162" y="91"/>
                    <a:pt x="162" y="90"/>
                  </a:cubicBezTo>
                  <a:cubicBezTo>
                    <a:pt x="161" y="88"/>
                    <a:pt x="160" y="86"/>
                    <a:pt x="160" y="86"/>
                  </a:cubicBezTo>
                  <a:cubicBezTo>
                    <a:pt x="159" y="85"/>
                    <a:pt x="157" y="85"/>
                    <a:pt x="156" y="85"/>
                  </a:cubicBezTo>
                  <a:cubicBezTo>
                    <a:pt x="156" y="85"/>
                    <a:pt x="155" y="85"/>
                    <a:pt x="154" y="85"/>
                  </a:cubicBezTo>
                  <a:cubicBezTo>
                    <a:pt x="154" y="85"/>
                    <a:pt x="153" y="85"/>
                    <a:pt x="153" y="85"/>
                  </a:cubicBezTo>
                  <a:cubicBezTo>
                    <a:pt x="153" y="85"/>
                    <a:pt x="153" y="85"/>
                    <a:pt x="153" y="85"/>
                  </a:cubicBezTo>
                  <a:cubicBezTo>
                    <a:pt x="153" y="85"/>
                    <a:pt x="152" y="85"/>
                    <a:pt x="152" y="85"/>
                  </a:cubicBezTo>
                  <a:cubicBezTo>
                    <a:pt x="152" y="82"/>
                    <a:pt x="152" y="81"/>
                    <a:pt x="153" y="78"/>
                  </a:cubicBezTo>
                  <a:cubicBezTo>
                    <a:pt x="154" y="76"/>
                    <a:pt x="154" y="74"/>
                    <a:pt x="154" y="71"/>
                  </a:cubicBezTo>
                  <a:cubicBezTo>
                    <a:pt x="155" y="67"/>
                    <a:pt x="155" y="63"/>
                    <a:pt x="160" y="60"/>
                  </a:cubicBezTo>
                  <a:cubicBezTo>
                    <a:pt x="161" y="59"/>
                    <a:pt x="162" y="58"/>
                    <a:pt x="163" y="56"/>
                  </a:cubicBezTo>
                  <a:cubicBezTo>
                    <a:pt x="163" y="56"/>
                    <a:pt x="163" y="55"/>
                    <a:pt x="164" y="55"/>
                  </a:cubicBezTo>
                  <a:cubicBezTo>
                    <a:pt x="164" y="54"/>
                    <a:pt x="165" y="54"/>
                    <a:pt x="165" y="54"/>
                  </a:cubicBezTo>
                  <a:cubicBezTo>
                    <a:pt x="166" y="53"/>
                    <a:pt x="166" y="53"/>
                    <a:pt x="167" y="52"/>
                  </a:cubicBezTo>
                  <a:cubicBezTo>
                    <a:pt x="167" y="52"/>
                    <a:pt x="167" y="52"/>
                    <a:pt x="167" y="51"/>
                  </a:cubicBezTo>
                  <a:cubicBezTo>
                    <a:pt x="167" y="50"/>
                    <a:pt x="168" y="50"/>
                    <a:pt x="168" y="50"/>
                  </a:cubicBezTo>
                  <a:cubicBezTo>
                    <a:pt x="169" y="49"/>
                    <a:pt x="169" y="49"/>
                    <a:pt x="169" y="49"/>
                  </a:cubicBezTo>
                  <a:cubicBezTo>
                    <a:pt x="169" y="48"/>
                    <a:pt x="169" y="48"/>
                    <a:pt x="169" y="48"/>
                  </a:cubicBezTo>
                  <a:cubicBezTo>
                    <a:pt x="169" y="48"/>
                    <a:pt x="169" y="47"/>
                    <a:pt x="169" y="46"/>
                  </a:cubicBezTo>
                  <a:cubicBezTo>
                    <a:pt x="169" y="45"/>
                    <a:pt x="169" y="45"/>
                    <a:pt x="169" y="45"/>
                  </a:cubicBezTo>
                  <a:cubicBezTo>
                    <a:pt x="168" y="45"/>
                    <a:pt x="168" y="45"/>
                    <a:pt x="168" y="45"/>
                  </a:cubicBezTo>
                  <a:cubicBezTo>
                    <a:pt x="167" y="43"/>
                    <a:pt x="166" y="41"/>
                    <a:pt x="165" y="38"/>
                  </a:cubicBezTo>
                  <a:cubicBezTo>
                    <a:pt x="164" y="36"/>
                    <a:pt x="163" y="33"/>
                    <a:pt x="161" y="32"/>
                  </a:cubicBezTo>
                  <a:cubicBezTo>
                    <a:pt x="159" y="30"/>
                    <a:pt x="157" y="29"/>
                    <a:pt x="153" y="29"/>
                  </a:cubicBezTo>
                  <a:cubicBezTo>
                    <a:pt x="151" y="29"/>
                    <a:pt x="148" y="30"/>
                    <a:pt x="146" y="31"/>
                  </a:cubicBezTo>
                  <a:cubicBezTo>
                    <a:pt x="144" y="32"/>
                    <a:pt x="136" y="36"/>
                    <a:pt x="132" y="36"/>
                  </a:cubicBezTo>
                  <a:cubicBezTo>
                    <a:pt x="131" y="36"/>
                    <a:pt x="130" y="36"/>
                    <a:pt x="130" y="35"/>
                  </a:cubicBezTo>
                  <a:cubicBezTo>
                    <a:pt x="130" y="35"/>
                    <a:pt x="129" y="34"/>
                    <a:pt x="131" y="33"/>
                  </a:cubicBezTo>
                  <a:cubicBezTo>
                    <a:pt x="132" y="32"/>
                    <a:pt x="133" y="31"/>
                    <a:pt x="133" y="30"/>
                  </a:cubicBezTo>
                  <a:cubicBezTo>
                    <a:pt x="133" y="29"/>
                    <a:pt x="133" y="29"/>
                    <a:pt x="132" y="28"/>
                  </a:cubicBezTo>
                  <a:cubicBezTo>
                    <a:pt x="132" y="27"/>
                    <a:pt x="131" y="27"/>
                    <a:pt x="131" y="26"/>
                  </a:cubicBezTo>
                  <a:cubicBezTo>
                    <a:pt x="131" y="25"/>
                    <a:pt x="131" y="24"/>
                    <a:pt x="131" y="22"/>
                  </a:cubicBezTo>
                  <a:cubicBezTo>
                    <a:pt x="130" y="22"/>
                    <a:pt x="130" y="22"/>
                    <a:pt x="130" y="22"/>
                  </a:cubicBezTo>
                  <a:cubicBezTo>
                    <a:pt x="130" y="18"/>
                    <a:pt x="130" y="14"/>
                    <a:pt x="132" y="11"/>
                  </a:cubicBezTo>
                  <a:cubicBezTo>
                    <a:pt x="132" y="9"/>
                    <a:pt x="133" y="7"/>
                    <a:pt x="135" y="5"/>
                  </a:cubicBezTo>
                  <a:cubicBezTo>
                    <a:pt x="136" y="3"/>
                    <a:pt x="136" y="3"/>
                    <a:pt x="136" y="3"/>
                  </a:cubicBezTo>
                  <a:cubicBezTo>
                    <a:pt x="134" y="2"/>
                    <a:pt x="134" y="2"/>
                    <a:pt x="134" y="2"/>
                  </a:cubicBezTo>
                  <a:cubicBezTo>
                    <a:pt x="134" y="2"/>
                    <a:pt x="133" y="2"/>
                    <a:pt x="132" y="1"/>
                  </a:cubicBezTo>
                  <a:cubicBezTo>
                    <a:pt x="131" y="1"/>
                    <a:pt x="130" y="1"/>
                    <a:pt x="128" y="1"/>
                  </a:cubicBezTo>
                  <a:cubicBezTo>
                    <a:pt x="127" y="1"/>
                    <a:pt x="127" y="1"/>
                    <a:pt x="127" y="1"/>
                  </a:cubicBezTo>
                  <a:cubicBezTo>
                    <a:pt x="116" y="1"/>
                    <a:pt x="106" y="1"/>
                    <a:pt x="95" y="0"/>
                  </a:cubicBezTo>
                  <a:cubicBezTo>
                    <a:pt x="79" y="0"/>
                    <a:pt x="79" y="0"/>
                    <a:pt x="79" y="0"/>
                  </a:cubicBezTo>
                  <a:cubicBezTo>
                    <a:pt x="79" y="4"/>
                    <a:pt x="79" y="4"/>
                    <a:pt x="79" y="4"/>
                  </a:cubicBezTo>
                  <a:cubicBezTo>
                    <a:pt x="79" y="44"/>
                    <a:pt x="79" y="44"/>
                    <a:pt x="79" y="44"/>
                  </a:cubicBezTo>
                  <a:cubicBezTo>
                    <a:pt x="39" y="43"/>
                    <a:pt x="39" y="43"/>
                    <a:pt x="39" y="43"/>
                  </a:cubicBezTo>
                  <a:cubicBezTo>
                    <a:pt x="39" y="44"/>
                    <a:pt x="39" y="44"/>
                    <a:pt x="39" y="44"/>
                  </a:cubicBezTo>
                  <a:cubicBezTo>
                    <a:pt x="38" y="44"/>
                    <a:pt x="38" y="44"/>
                    <a:pt x="37" y="44"/>
                  </a:cubicBezTo>
                  <a:cubicBezTo>
                    <a:pt x="36" y="44"/>
                    <a:pt x="35" y="43"/>
                    <a:pt x="34" y="42"/>
                  </a:cubicBezTo>
                  <a:cubicBezTo>
                    <a:pt x="33" y="42"/>
                    <a:pt x="32" y="41"/>
                    <a:pt x="32" y="41"/>
                  </a:cubicBezTo>
                  <a:cubicBezTo>
                    <a:pt x="31" y="41"/>
                    <a:pt x="31" y="41"/>
                    <a:pt x="31" y="41"/>
                  </a:cubicBezTo>
                  <a:cubicBezTo>
                    <a:pt x="31" y="41"/>
                    <a:pt x="31" y="41"/>
                    <a:pt x="31" y="41"/>
                  </a:cubicBezTo>
                  <a:cubicBezTo>
                    <a:pt x="29" y="41"/>
                    <a:pt x="27" y="42"/>
                    <a:pt x="25" y="43"/>
                  </a:cubicBezTo>
                  <a:cubicBezTo>
                    <a:pt x="24" y="43"/>
                    <a:pt x="24" y="43"/>
                    <a:pt x="24" y="43"/>
                  </a:cubicBezTo>
                  <a:cubicBezTo>
                    <a:pt x="24" y="44"/>
                    <a:pt x="24" y="44"/>
                    <a:pt x="24" y="44"/>
                  </a:cubicBezTo>
                  <a:cubicBezTo>
                    <a:pt x="24" y="45"/>
                    <a:pt x="24" y="46"/>
                    <a:pt x="24" y="47"/>
                  </a:cubicBezTo>
                  <a:cubicBezTo>
                    <a:pt x="24" y="47"/>
                    <a:pt x="24" y="48"/>
                    <a:pt x="24" y="48"/>
                  </a:cubicBezTo>
                  <a:cubicBezTo>
                    <a:pt x="25" y="49"/>
                    <a:pt x="25" y="51"/>
                    <a:pt x="25" y="51"/>
                  </a:cubicBezTo>
                  <a:cubicBezTo>
                    <a:pt x="25" y="51"/>
                    <a:pt x="22" y="52"/>
                    <a:pt x="20" y="52"/>
                  </a:cubicBezTo>
                  <a:cubicBezTo>
                    <a:pt x="20" y="52"/>
                    <a:pt x="19" y="52"/>
                    <a:pt x="19" y="52"/>
                  </a:cubicBezTo>
                  <a:cubicBezTo>
                    <a:pt x="19" y="53"/>
                    <a:pt x="19" y="53"/>
                    <a:pt x="19" y="53"/>
                  </a:cubicBezTo>
                  <a:cubicBezTo>
                    <a:pt x="17" y="56"/>
                    <a:pt x="16" y="58"/>
                    <a:pt x="17" y="60"/>
                  </a:cubicBezTo>
                  <a:cubicBezTo>
                    <a:pt x="17" y="61"/>
                    <a:pt x="18" y="62"/>
                    <a:pt x="18" y="63"/>
                  </a:cubicBezTo>
                  <a:cubicBezTo>
                    <a:pt x="19" y="64"/>
                    <a:pt x="19" y="64"/>
                    <a:pt x="18" y="65"/>
                  </a:cubicBezTo>
                  <a:cubicBezTo>
                    <a:pt x="17" y="69"/>
                    <a:pt x="17" y="73"/>
                    <a:pt x="17" y="77"/>
                  </a:cubicBezTo>
                  <a:cubicBezTo>
                    <a:pt x="17" y="78"/>
                    <a:pt x="17" y="78"/>
                    <a:pt x="17" y="78"/>
                  </a:cubicBezTo>
                  <a:cubicBezTo>
                    <a:pt x="17" y="82"/>
                    <a:pt x="17" y="86"/>
                    <a:pt x="16" y="89"/>
                  </a:cubicBezTo>
                  <a:cubicBezTo>
                    <a:pt x="15" y="89"/>
                    <a:pt x="15" y="90"/>
                    <a:pt x="14" y="91"/>
                  </a:cubicBezTo>
                  <a:cubicBezTo>
                    <a:pt x="14" y="91"/>
                    <a:pt x="13" y="92"/>
                    <a:pt x="13" y="93"/>
                  </a:cubicBezTo>
                  <a:cubicBezTo>
                    <a:pt x="12" y="93"/>
                    <a:pt x="12" y="94"/>
                    <a:pt x="12" y="94"/>
                  </a:cubicBezTo>
                  <a:cubicBezTo>
                    <a:pt x="11" y="94"/>
                    <a:pt x="11" y="95"/>
                    <a:pt x="11" y="95"/>
                  </a:cubicBezTo>
                  <a:cubicBezTo>
                    <a:pt x="10" y="96"/>
                    <a:pt x="10" y="96"/>
                    <a:pt x="10" y="97"/>
                  </a:cubicBezTo>
                  <a:cubicBezTo>
                    <a:pt x="10" y="97"/>
                    <a:pt x="10" y="98"/>
                    <a:pt x="10" y="98"/>
                  </a:cubicBezTo>
                  <a:cubicBezTo>
                    <a:pt x="9" y="98"/>
                    <a:pt x="8" y="97"/>
                    <a:pt x="8" y="97"/>
                  </a:cubicBezTo>
                  <a:cubicBezTo>
                    <a:pt x="7" y="97"/>
                    <a:pt x="7" y="97"/>
                    <a:pt x="7" y="97"/>
                  </a:cubicBezTo>
                  <a:cubicBezTo>
                    <a:pt x="6" y="97"/>
                    <a:pt x="6" y="96"/>
                    <a:pt x="6" y="96"/>
                  </a:cubicBezTo>
                  <a:cubicBezTo>
                    <a:pt x="5" y="95"/>
                    <a:pt x="4" y="94"/>
                    <a:pt x="3" y="94"/>
                  </a:cubicBezTo>
                  <a:cubicBezTo>
                    <a:pt x="1" y="93"/>
                    <a:pt x="1" y="93"/>
                    <a:pt x="1" y="93"/>
                  </a:cubicBezTo>
                  <a:cubicBezTo>
                    <a:pt x="0" y="95"/>
                    <a:pt x="0" y="95"/>
                    <a:pt x="0" y="95"/>
                  </a:cubicBezTo>
                  <a:cubicBezTo>
                    <a:pt x="0" y="99"/>
                    <a:pt x="2" y="104"/>
                    <a:pt x="5" y="108"/>
                  </a:cubicBezTo>
                  <a:cubicBezTo>
                    <a:pt x="6" y="109"/>
                    <a:pt x="6" y="110"/>
                    <a:pt x="7" y="112"/>
                  </a:cubicBezTo>
                  <a:cubicBezTo>
                    <a:pt x="7" y="113"/>
                    <a:pt x="8" y="115"/>
                    <a:pt x="9" y="117"/>
                  </a:cubicBezTo>
                  <a:cubicBezTo>
                    <a:pt x="10" y="117"/>
                    <a:pt x="10" y="117"/>
                    <a:pt x="10" y="117"/>
                  </a:cubicBezTo>
                  <a:cubicBezTo>
                    <a:pt x="11" y="119"/>
                    <a:pt x="13" y="122"/>
                    <a:pt x="15" y="123"/>
                  </a:cubicBezTo>
                  <a:cubicBezTo>
                    <a:pt x="16" y="123"/>
                    <a:pt x="16" y="123"/>
                    <a:pt x="16" y="123"/>
                  </a:cubicBezTo>
                  <a:cubicBezTo>
                    <a:pt x="17" y="123"/>
                    <a:pt x="17" y="123"/>
                    <a:pt x="18" y="123"/>
                  </a:cubicBezTo>
                  <a:cubicBezTo>
                    <a:pt x="17" y="124"/>
                    <a:pt x="16" y="125"/>
                    <a:pt x="17" y="127"/>
                  </a:cubicBezTo>
                  <a:cubicBezTo>
                    <a:pt x="17" y="128"/>
                    <a:pt x="17" y="128"/>
                    <a:pt x="17" y="128"/>
                  </a:cubicBezTo>
                  <a:cubicBezTo>
                    <a:pt x="15" y="128"/>
                    <a:pt x="15" y="128"/>
                    <a:pt x="15" y="128"/>
                  </a:cubicBezTo>
                  <a:cubicBezTo>
                    <a:pt x="15" y="130"/>
                    <a:pt x="15" y="130"/>
                    <a:pt x="15" y="130"/>
                  </a:cubicBezTo>
                  <a:cubicBezTo>
                    <a:pt x="15" y="132"/>
                    <a:pt x="15" y="135"/>
                    <a:pt x="17" y="137"/>
                  </a:cubicBezTo>
                  <a:cubicBezTo>
                    <a:pt x="18" y="138"/>
                    <a:pt x="19" y="138"/>
                    <a:pt x="21" y="138"/>
                  </a:cubicBezTo>
                  <a:cubicBezTo>
                    <a:pt x="21" y="138"/>
                    <a:pt x="22" y="138"/>
                    <a:pt x="22" y="138"/>
                  </a:cubicBezTo>
                  <a:cubicBezTo>
                    <a:pt x="23" y="139"/>
                    <a:pt x="24" y="140"/>
                    <a:pt x="24" y="141"/>
                  </a:cubicBezTo>
                  <a:cubicBezTo>
                    <a:pt x="24" y="141"/>
                    <a:pt x="24" y="142"/>
                    <a:pt x="24" y="142"/>
                  </a:cubicBezTo>
                  <a:cubicBezTo>
                    <a:pt x="23" y="143"/>
                    <a:pt x="23" y="143"/>
                    <a:pt x="23" y="145"/>
                  </a:cubicBezTo>
                  <a:cubicBezTo>
                    <a:pt x="23" y="146"/>
                    <a:pt x="24" y="147"/>
                    <a:pt x="25" y="148"/>
                  </a:cubicBezTo>
                  <a:cubicBezTo>
                    <a:pt x="25" y="148"/>
                    <a:pt x="25" y="149"/>
                    <a:pt x="25" y="149"/>
                  </a:cubicBezTo>
                  <a:cubicBezTo>
                    <a:pt x="26" y="149"/>
                    <a:pt x="26" y="150"/>
                    <a:pt x="26" y="150"/>
                  </a:cubicBezTo>
                  <a:cubicBezTo>
                    <a:pt x="26" y="151"/>
                    <a:pt x="26" y="152"/>
                    <a:pt x="27" y="154"/>
                  </a:cubicBezTo>
                  <a:cubicBezTo>
                    <a:pt x="29" y="155"/>
                    <a:pt x="31" y="156"/>
                    <a:pt x="33" y="158"/>
                  </a:cubicBezTo>
                  <a:cubicBezTo>
                    <a:pt x="34" y="158"/>
                    <a:pt x="34" y="158"/>
                    <a:pt x="35" y="159"/>
                  </a:cubicBezTo>
                  <a:cubicBezTo>
                    <a:pt x="36" y="159"/>
                    <a:pt x="36" y="159"/>
                    <a:pt x="37" y="160"/>
                  </a:cubicBezTo>
                  <a:cubicBezTo>
                    <a:pt x="36" y="160"/>
                    <a:pt x="35" y="161"/>
                    <a:pt x="35" y="162"/>
                  </a:cubicBezTo>
                  <a:cubicBezTo>
                    <a:pt x="35" y="164"/>
                    <a:pt x="37" y="165"/>
                    <a:pt x="38" y="166"/>
                  </a:cubicBezTo>
                  <a:cubicBezTo>
                    <a:pt x="39" y="167"/>
                    <a:pt x="39" y="167"/>
                    <a:pt x="39" y="167"/>
                  </a:cubicBezTo>
                  <a:cubicBezTo>
                    <a:pt x="41" y="168"/>
                    <a:pt x="42" y="169"/>
                    <a:pt x="43" y="170"/>
                  </a:cubicBezTo>
                  <a:cubicBezTo>
                    <a:pt x="44" y="172"/>
                    <a:pt x="46" y="173"/>
                    <a:pt x="47" y="174"/>
                  </a:cubicBezTo>
                  <a:cubicBezTo>
                    <a:pt x="49" y="177"/>
                    <a:pt x="51" y="180"/>
                    <a:pt x="53" y="183"/>
                  </a:cubicBezTo>
                  <a:cubicBezTo>
                    <a:pt x="54" y="184"/>
                    <a:pt x="55" y="185"/>
                    <a:pt x="56" y="186"/>
                  </a:cubicBezTo>
                  <a:cubicBezTo>
                    <a:pt x="57" y="187"/>
                    <a:pt x="57" y="188"/>
                    <a:pt x="58" y="189"/>
                  </a:cubicBezTo>
                  <a:cubicBezTo>
                    <a:pt x="59" y="191"/>
                    <a:pt x="60" y="192"/>
                    <a:pt x="61" y="193"/>
                  </a:cubicBezTo>
                  <a:cubicBezTo>
                    <a:pt x="63" y="195"/>
                    <a:pt x="64" y="196"/>
                    <a:pt x="65" y="198"/>
                  </a:cubicBezTo>
                  <a:cubicBezTo>
                    <a:pt x="65" y="198"/>
                    <a:pt x="66" y="199"/>
                    <a:pt x="66" y="199"/>
                  </a:cubicBezTo>
                  <a:cubicBezTo>
                    <a:pt x="67" y="200"/>
                    <a:pt x="68" y="202"/>
                    <a:pt x="69" y="203"/>
                  </a:cubicBezTo>
                  <a:cubicBezTo>
                    <a:pt x="70" y="203"/>
                    <a:pt x="70" y="204"/>
                    <a:pt x="70" y="204"/>
                  </a:cubicBezTo>
                  <a:cubicBezTo>
                    <a:pt x="73" y="208"/>
                    <a:pt x="73" y="208"/>
                    <a:pt x="73" y="208"/>
                  </a:cubicBezTo>
                  <a:cubicBezTo>
                    <a:pt x="74" y="204"/>
                    <a:pt x="74" y="204"/>
                    <a:pt x="74" y="204"/>
                  </a:cubicBezTo>
                  <a:cubicBezTo>
                    <a:pt x="74" y="202"/>
                    <a:pt x="75" y="201"/>
                    <a:pt x="75" y="200"/>
                  </a:cubicBezTo>
                  <a:cubicBezTo>
                    <a:pt x="77" y="196"/>
                    <a:pt x="79" y="196"/>
                    <a:pt x="82" y="195"/>
                  </a:cubicBezTo>
                  <a:cubicBezTo>
                    <a:pt x="83" y="195"/>
                    <a:pt x="83" y="195"/>
                    <a:pt x="83" y="195"/>
                  </a:cubicBezTo>
                  <a:cubicBezTo>
                    <a:pt x="84" y="195"/>
                    <a:pt x="84" y="195"/>
                    <a:pt x="85" y="195"/>
                  </a:cubicBezTo>
                  <a:cubicBezTo>
                    <a:pt x="87" y="195"/>
                    <a:pt x="88" y="194"/>
                    <a:pt x="89" y="194"/>
                  </a:cubicBezTo>
                  <a:cubicBezTo>
                    <a:pt x="90" y="193"/>
                    <a:pt x="91" y="193"/>
                    <a:pt x="91" y="192"/>
                  </a:cubicBezTo>
                  <a:cubicBezTo>
                    <a:pt x="91" y="191"/>
                    <a:pt x="92" y="191"/>
                    <a:pt x="92" y="190"/>
                  </a:cubicBezTo>
                  <a:cubicBezTo>
                    <a:pt x="93" y="190"/>
                    <a:pt x="93" y="189"/>
                    <a:pt x="94" y="188"/>
                  </a:cubicBezTo>
                  <a:cubicBezTo>
                    <a:pt x="95" y="187"/>
                    <a:pt x="96" y="186"/>
                    <a:pt x="96" y="185"/>
                  </a:cubicBezTo>
                  <a:cubicBezTo>
                    <a:pt x="96" y="184"/>
                    <a:pt x="95" y="183"/>
                    <a:pt x="94" y="183"/>
                  </a:cubicBezTo>
                  <a:cubicBezTo>
                    <a:pt x="94" y="182"/>
                    <a:pt x="93" y="182"/>
                    <a:pt x="92" y="182"/>
                  </a:cubicBezTo>
                  <a:cubicBezTo>
                    <a:pt x="91" y="181"/>
                    <a:pt x="90" y="181"/>
                    <a:pt x="90" y="180"/>
                  </a:cubicBezTo>
                  <a:cubicBezTo>
                    <a:pt x="89" y="179"/>
                    <a:pt x="90" y="178"/>
                    <a:pt x="90" y="177"/>
                  </a:cubicBezTo>
                  <a:cubicBezTo>
                    <a:pt x="90" y="177"/>
                    <a:pt x="91" y="176"/>
                    <a:pt x="91" y="176"/>
                  </a:cubicBezTo>
                  <a:cubicBezTo>
                    <a:pt x="92" y="172"/>
                    <a:pt x="90" y="172"/>
                    <a:pt x="88" y="171"/>
                  </a:cubicBezTo>
                  <a:cubicBezTo>
                    <a:pt x="87" y="170"/>
                    <a:pt x="86" y="170"/>
                    <a:pt x="85" y="169"/>
                  </a:cubicBezTo>
                  <a:cubicBezTo>
                    <a:pt x="85" y="168"/>
                    <a:pt x="85" y="167"/>
                    <a:pt x="86" y="166"/>
                  </a:cubicBezTo>
                  <a:cubicBezTo>
                    <a:pt x="86" y="166"/>
                    <a:pt x="87" y="165"/>
                    <a:pt x="87" y="165"/>
                  </a:cubicBezTo>
                  <a:cubicBezTo>
                    <a:pt x="88" y="163"/>
                    <a:pt x="87" y="162"/>
                    <a:pt x="87" y="160"/>
                  </a:cubicBezTo>
                  <a:cubicBezTo>
                    <a:pt x="87" y="160"/>
                    <a:pt x="87" y="160"/>
                    <a:pt x="87" y="160"/>
                  </a:cubicBezTo>
                  <a:cubicBezTo>
                    <a:pt x="87" y="159"/>
                    <a:pt x="87" y="159"/>
                    <a:pt x="86" y="158"/>
                  </a:cubicBezTo>
                  <a:cubicBezTo>
                    <a:pt x="86" y="157"/>
                    <a:pt x="85" y="155"/>
                    <a:pt x="86" y="155"/>
                  </a:cubicBezTo>
                  <a:cubicBezTo>
                    <a:pt x="87" y="154"/>
                    <a:pt x="87" y="154"/>
                    <a:pt x="87" y="154"/>
                  </a:cubicBezTo>
                  <a:cubicBezTo>
                    <a:pt x="88" y="154"/>
                    <a:pt x="88" y="154"/>
                    <a:pt x="89" y="155"/>
                  </a:cubicBezTo>
                  <a:cubicBezTo>
                    <a:pt x="89" y="155"/>
                    <a:pt x="90" y="155"/>
                    <a:pt x="91" y="155"/>
                  </a:cubicBezTo>
                  <a:cubicBezTo>
                    <a:pt x="91" y="155"/>
                    <a:pt x="91" y="155"/>
                    <a:pt x="91" y="155"/>
                  </a:cubicBezTo>
                  <a:cubicBezTo>
                    <a:pt x="92" y="155"/>
                    <a:pt x="93" y="155"/>
                    <a:pt x="93" y="154"/>
                  </a:cubicBezTo>
                  <a:cubicBezTo>
                    <a:pt x="94" y="154"/>
                    <a:pt x="95" y="154"/>
                    <a:pt x="96" y="154"/>
                  </a:cubicBezTo>
                  <a:cubicBezTo>
                    <a:pt x="96" y="154"/>
                    <a:pt x="96" y="154"/>
                    <a:pt x="96" y="154"/>
                  </a:cubicBezTo>
                  <a:cubicBezTo>
                    <a:pt x="97" y="154"/>
                    <a:pt x="98" y="154"/>
                    <a:pt x="99" y="155"/>
                  </a:cubicBezTo>
                  <a:cubicBezTo>
                    <a:pt x="99" y="155"/>
                    <a:pt x="100" y="156"/>
                    <a:pt x="101" y="156"/>
                  </a:cubicBezTo>
                  <a:cubicBezTo>
                    <a:pt x="102" y="156"/>
                    <a:pt x="102" y="156"/>
                    <a:pt x="102" y="156"/>
                  </a:cubicBezTo>
                  <a:cubicBezTo>
                    <a:pt x="102" y="156"/>
                    <a:pt x="102" y="156"/>
                    <a:pt x="102" y="156"/>
                  </a:cubicBezTo>
                  <a:cubicBezTo>
                    <a:pt x="103" y="156"/>
                    <a:pt x="103" y="156"/>
                    <a:pt x="104" y="155"/>
                  </a:cubicBezTo>
                  <a:cubicBezTo>
                    <a:pt x="104" y="155"/>
                    <a:pt x="105" y="154"/>
                    <a:pt x="106" y="154"/>
                  </a:cubicBezTo>
                  <a:cubicBezTo>
                    <a:pt x="106" y="153"/>
                    <a:pt x="108" y="153"/>
                    <a:pt x="109" y="153"/>
                  </a:cubicBezTo>
                  <a:cubicBezTo>
                    <a:pt x="109" y="153"/>
                    <a:pt x="110" y="153"/>
                    <a:pt x="110" y="153"/>
                  </a:cubicBezTo>
                  <a:cubicBezTo>
                    <a:pt x="112" y="153"/>
                    <a:pt x="112" y="153"/>
                    <a:pt x="112" y="153"/>
                  </a:cubicBezTo>
                  <a:cubicBezTo>
                    <a:pt x="112" y="151"/>
                    <a:pt x="112" y="151"/>
                    <a:pt x="112" y="151"/>
                  </a:cubicBezTo>
                  <a:cubicBezTo>
                    <a:pt x="112" y="148"/>
                    <a:pt x="113" y="146"/>
                    <a:pt x="112" y="144"/>
                  </a:cubicBezTo>
                  <a:cubicBezTo>
                    <a:pt x="111" y="143"/>
                    <a:pt x="111" y="143"/>
                    <a:pt x="111" y="143"/>
                  </a:cubicBezTo>
                  <a:cubicBezTo>
                    <a:pt x="110" y="140"/>
                    <a:pt x="110" y="140"/>
                    <a:pt x="113" y="138"/>
                  </a:cubicBezTo>
                  <a:cubicBezTo>
                    <a:pt x="115" y="137"/>
                    <a:pt x="116" y="136"/>
                    <a:pt x="117" y="136"/>
                  </a:cubicBezTo>
                  <a:cubicBezTo>
                    <a:pt x="117" y="136"/>
                    <a:pt x="118" y="137"/>
                    <a:pt x="120" y="138"/>
                  </a:cubicBezTo>
                  <a:cubicBezTo>
                    <a:pt x="122" y="139"/>
                    <a:pt x="123" y="141"/>
                    <a:pt x="124" y="143"/>
                  </a:cubicBezTo>
                  <a:cubicBezTo>
                    <a:pt x="124" y="144"/>
                    <a:pt x="124" y="144"/>
                    <a:pt x="124" y="144"/>
                  </a:cubicBezTo>
                  <a:cubicBezTo>
                    <a:pt x="126" y="147"/>
                    <a:pt x="127" y="149"/>
                    <a:pt x="128" y="152"/>
                  </a:cubicBezTo>
                  <a:cubicBezTo>
                    <a:pt x="128" y="153"/>
                    <a:pt x="128" y="153"/>
                    <a:pt x="128" y="153"/>
                  </a:cubicBezTo>
                  <a:cubicBezTo>
                    <a:pt x="129" y="153"/>
                    <a:pt x="129" y="153"/>
                    <a:pt x="129" y="153"/>
                  </a:cubicBezTo>
                  <a:cubicBezTo>
                    <a:pt x="131" y="154"/>
                    <a:pt x="133" y="154"/>
                    <a:pt x="134" y="155"/>
                  </a:cubicBezTo>
                  <a:cubicBezTo>
                    <a:pt x="136" y="155"/>
                    <a:pt x="137" y="156"/>
                    <a:pt x="139" y="156"/>
                  </a:cubicBezTo>
                  <a:cubicBezTo>
                    <a:pt x="139" y="156"/>
                    <a:pt x="140" y="156"/>
                    <a:pt x="140" y="156"/>
                  </a:cubicBezTo>
                  <a:cubicBezTo>
                    <a:pt x="143" y="155"/>
                    <a:pt x="143" y="154"/>
                    <a:pt x="144" y="152"/>
                  </a:cubicBezTo>
                  <a:cubicBezTo>
                    <a:pt x="145" y="150"/>
                    <a:pt x="145" y="149"/>
                    <a:pt x="147" y="148"/>
                  </a:cubicBezTo>
                  <a:cubicBezTo>
                    <a:pt x="148" y="148"/>
                    <a:pt x="148" y="148"/>
                    <a:pt x="149" y="148"/>
                  </a:cubicBezTo>
                  <a:cubicBezTo>
                    <a:pt x="149" y="148"/>
                    <a:pt x="149" y="148"/>
                    <a:pt x="150" y="148"/>
                  </a:cubicBezTo>
                  <a:cubicBezTo>
                    <a:pt x="152" y="149"/>
                    <a:pt x="153" y="152"/>
                    <a:pt x="153" y="154"/>
                  </a:cubicBezTo>
                  <a:cubicBezTo>
                    <a:pt x="154" y="156"/>
                    <a:pt x="155" y="158"/>
                    <a:pt x="157" y="158"/>
                  </a:cubicBezTo>
                  <a:cubicBezTo>
                    <a:pt x="159" y="158"/>
                    <a:pt x="160" y="157"/>
                    <a:pt x="160" y="156"/>
                  </a:cubicBezTo>
                  <a:cubicBezTo>
                    <a:pt x="162" y="154"/>
                    <a:pt x="162" y="152"/>
                    <a:pt x="162" y="149"/>
                  </a:cubicBezTo>
                  <a:cubicBezTo>
                    <a:pt x="163" y="147"/>
                    <a:pt x="163" y="146"/>
                    <a:pt x="164" y="144"/>
                  </a:cubicBezTo>
                  <a:cubicBezTo>
                    <a:pt x="164" y="143"/>
                    <a:pt x="165" y="142"/>
                    <a:pt x="166" y="141"/>
                  </a:cubicBezTo>
                  <a:cubicBezTo>
                    <a:pt x="167" y="139"/>
                    <a:pt x="168" y="137"/>
                    <a:pt x="168" y="135"/>
                  </a:cubicBezTo>
                  <a:cubicBezTo>
                    <a:pt x="168" y="133"/>
                    <a:pt x="168" y="132"/>
                    <a:pt x="168" y="130"/>
                  </a:cubicBezTo>
                  <a:cubicBezTo>
                    <a:pt x="168" y="128"/>
                    <a:pt x="168" y="125"/>
                    <a:pt x="168" y="123"/>
                  </a:cubicBezTo>
                  <a:cubicBezTo>
                    <a:pt x="170" y="118"/>
                    <a:pt x="170" y="115"/>
                    <a:pt x="168" y="111"/>
                  </a:cubicBezTo>
                  <a:cubicBezTo>
                    <a:pt x="167" y="108"/>
                    <a:pt x="168" y="106"/>
                    <a:pt x="169" y="104"/>
                  </a:cubicBezTo>
                  <a:cubicBezTo>
                    <a:pt x="170" y="103"/>
                    <a:pt x="170" y="101"/>
                    <a:pt x="171" y="10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5" name="Freeform 59"/>
            <p:cNvSpPr>
              <a:spLocks/>
            </p:cNvSpPr>
            <p:nvPr/>
          </p:nvSpPr>
          <p:spPr bwMode="auto">
            <a:xfrm>
              <a:off x="3533428" y="4282565"/>
              <a:ext cx="131691" cy="123282"/>
            </a:xfrm>
            <a:custGeom>
              <a:avLst/>
              <a:gdLst>
                <a:gd name="T0" fmla="*/ 63 w 65"/>
                <a:gd name="T1" fmla="*/ 18 h 66"/>
                <a:gd name="T2" fmla="*/ 56 w 65"/>
                <a:gd name="T3" fmla="*/ 10 h 66"/>
                <a:gd name="T4" fmla="*/ 52 w 65"/>
                <a:gd name="T5" fmla="*/ 5 h 66"/>
                <a:gd name="T6" fmla="*/ 42 w 65"/>
                <a:gd name="T7" fmla="*/ 0 h 66"/>
                <a:gd name="T8" fmla="*/ 28 w 65"/>
                <a:gd name="T9" fmla="*/ 6 h 66"/>
                <a:gd name="T10" fmla="*/ 25 w 65"/>
                <a:gd name="T11" fmla="*/ 7 h 66"/>
                <a:gd name="T12" fmla="*/ 15 w 65"/>
                <a:gd name="T13" fmla="*/ 18 h 66"/>
                <a:gd name="T14" fmla="*/ 10 w 65"/>
                <a:gd name="T15" fmla="*/ 26 h 66"/>
                <a:gd name="T16" fmla="*/ 6 w 65"/>
                <a:gd name="T17" fmla="*/ 29 h 66"/>
                <a:gd name="T18" fmla="*/ 1 w 65"/>
                <a:gd name="T19" fmla="*/ 32 h 66"/>
                <a:gd name="T20" fmla="*/ 0 w 65"/>
                <a:gd name="T21" fmla="*/ 35 h 66"/>
                <a:gd name="T22" fmla="*/ 1 w 65"/>
                <a:gd name="T23" fmla="*/ 38 h 66"/>
                <a:gd name="T24" fmla="*/ 3 w 65"/>
                <a:gd name="T25" fmla="*/ 40 h 66"/>
                <a:gd name="T26" fmla="*/ 4 w 65"/>
                <a:gd name="T27" fmla="*/ 44 h 66"/>
                <a:gd name="T28" fmla="*/ 5 w 65"/>
                <a:gd name="T29" fmla="*/ 46 h 66"/>
                <a:gd name="T30" fmla="*/ 5 w 65"/>
                <a:gd name="T31" fmla="*/ 47 h 66"/>
                <a:gd name="T32" fmla="*/ 6 w 65"/>
                <a:gd name="T33" fmla="*/ 48 h 66"/>
                <a:gd name="T34" fmla="*/ 10 w 65"/>
                <a:gd name="T35" fmla="*/ 53 h 66"/>
                <a:gd name="T36" fmla="*/ 12 w 65"/>
                <a:gd name="T37" fmla="*/ 56 h 66"/>
                <a:gd name="T38" fmla="*/ 13 w 65"/>
                <a:gd name="T39" fmla="*/ 57 h 66"/>
                <a:gd name="T40" fmla="*/ 15 w 65"/>
                <a:gd name="T41" fmla="*/ 58 h 66"/>
                <a:gd name="T42" fmla="*/ 15 w 65"/>
                <a:gd name="T43" fmla="*/ 60 h 66"/>
                <a:gd name="T44" fmla="*/ 15 w 65"/>
                <a:gd name="T45" fmla="*/ 62 h 66"/>
                <a:gd name="T46" fmla="*/ 22 w 65"/>
                <a:gd name="T47" fmla="*/ 66 h 66"/>
                <a:gd name="T48" fmla="*/ 30 w 65"/>
                <a:gd name="T49" fmla="*/ 60 h 66"/>
                <a:gd name="T50" fmla="*/ 42 w 65"/>
                <a:gd name="T51" fmla="*/ 49 h 66"/>
                <a:gd name="T52" fmla="*/ 45 w 65"/>
                <a:gd name="T53" fmla="*/ 48 h 66"/>
                <a:gd name="T54" fmla="*/ 56 w 65"/>
                <a:gd name="T55" fmla="*/ 45 h 66"/>
                <a:gd name="T56" fmla="*/ 58 w 65"/>
                <a:gd name="T57" fmla="*/ 37 h 66"/>
                <a:gd name="T58" fmla="*/ 58 w 65"/>
                <a:gd name="T59" fmla="*/ 32 h 66"/>
                <a:gd name="T60" fmla="*/ 63 w 65"/>
                <a:gd name="T61" fmla="*/ 28 h 66"/>
                <a:gd name="T62" fmla="*/ 63 w 65"/>
                <a:gd name="T6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63" y="18"/>
                  </a:moveTo>
                  <a:cubicBezTo>
                    <a:pt x="61" y="15"/>
                    <a:pt x="59" y="12"/>
                    <a:pt x="56" y="10"/>
                  </a:cubicBezTo>
                  <a:cubicBezTo>
                    <a:pt x="55" y="8"/>
                    <a:pt x="53" y="7"/>
                    <a:pt x="52" y="5"/>
                  </a:cubicBezTo>
                  <a:cubicBezTo>
                    <a:pt x="49" y="1"/>
                    <a:pt x="46" y="0"/>
                    <a:pt x="42" y="0"/>
                  </a:cubicBezTo>
                  <a:cubicBezTo>
                    <a:pt x="38" y="0"/>
                    <a:pt x="33" y="2"/>
                    <a:pt x="28" y="6"/>
                  </a:cubicBezTo>
                  <a:cubicBezTo>
                    <a:pt x="25" y="7"/>
                    <a:pt x="25" y="7"/>
                    <a:pt x="25" y="7"/>
                  </a:cubicBezTo>
                  <a:cubicBezTo>
                    <a:pt x="21" y="10"/>
                    <a:pt x="18" y="14"/>
                    <a:pt x="15" y="18"/>
                  </a:cubicBezTo>
                  <a:cubicBezTo>
                    <a:pt x="14" y="21"/>
                    <a:pt x="12" y="23"/>
                    <a:pt x="10" y="26"/>
                  </a:cubicBezTo>
                  <a:cubicBezTo>
                    <a:pt x="9" y="27"/>
                    <a:pt x="7" y="28"/>
                    <a:pt x="6" y="29"/>
                  </a:cubicBezTo>
                  <a:cubicBezTo>
                    <a:pt x="4" y="30"/>
                    <a:pt x="2" y="31"/>
                    <a:pt x="1" y="32"/>
                  </a:cubicBezTo>
                  <a:cubicBezTo>
                    <a:pt x="0" y="34"/>
                    <a:pt x="0" y="34"/>
                    <a:pt x="0" y="35"/>
                  </a:cubicBezTo>
                  <a:cubicBezTo>
                    <a:pt x="0" y="36"/>
                    <a:pt x="0" y="37"/>
                    <a:pt x="1" y="38"/>
                  </a:cubicBezTo>
                  <a:cubicBezTo>
                    <a:pt x="2" y="38"/>
                    <a:pt x="2" y="39"/>
                    <a:pt x="3" y="40"/>
                  </a:cubicBezTo>
                  <a:cubicBezTo>
                    <a:pt x="4" y="41"/>
                    <a:pt x="4" y="43"/>
                    <a:pt x="4" y="44"/>
                  </a:cubicBezTo>
                  <a:cubicBezTo>
                    <a:pt x="5" y="45"/>
                    <a:pt x="5" y="46"/>
                    <a:pt x="5" y="46"/>
                  </a:cubicBezTo>
                  <a:cubicBezTo>
                    <a:pt x="5" y="47"/>
                    <a:pt x="5" y="47"/>
                    <a:pt x="5" y="47"/>
                  </a:cubicBezTo>
                  <a:cubicBezTo>
                    <a:pt x="6" y="48"/>
                    <a:pt x="6" y="48"/>
                    <a:pt x="6" y="48"/>
                  </a:cubicBezTo>
                  <a:cubicBezTo>
                    <a:pt x="8" y="48"/>
                    <a:pt x="9" y="51"/>
                    <a:pt x="10" y="53"/>
                  </a:cubicBezTo>
                  <a:cubicBezTo>
                    <a:pt x="11" y="54"/>
                    <a:pt x="11" y="55"/>
                    <a:pt x="12" y="56"/>
                  </a:cubicBezTo>
                  <a:cubicBezTo>
                    <a:pt x="12" y="57"/>
                    <a:pt x="13" y="57"/>
                    <a:pt x="13" y="57"/>
                  </a:cubicBezTo>
                  <a:cubicBezTo>
                    <a:pt x="14" y="57"/>
                    <a:pt x="14" y="58"/>
                    <a:pt x="15" y="58"/>
                  </a:cubicBezTo>
                  <a:cubicBezTo>
                    <a:pt x="15" y="59"/>
                    <a:pt x="15" y="59"/>
                    <a:pt x="15" y="60"/>
                  </a:cubicBezTo>
                  <a:cubicBezTo>
                    <a:pt x="15" y="61"/>
                    <a:pt x="15" y="61"/>
                    <a:pt x="15" y="62"/>
                  </a:cubicBezTo>
                  <a:cubicBezTo>
                    <a:pt x="17" y="64"/>
                    <a:pt x="19" y="66"/>
                    <a:pt x="22" y="66"/>
                  </a:cubicBezTo>
                  <a:cubicBezTo>
                    <a:pt x="25" y="66"/>
                    <a:pt x="29" y="63"/>
                    <a:pt x="30" y="60"/>
                  </a:cubicBezTo>
                  <a:cubicBezTo>
                    <a:pt x="32" y="54"/>
                    <a:pt x="36" y="50"/>
                    <a:pt x="42" y="49"/>
                  </a:cubicBezTo>
                  <a:cubicBezTo>
                    <a:pt x="43" y="49"/>
                    <a:pt x="44" y="48"/>
                    <a:pt x="45" y="48"/>
                  </a:cubicBezTo>
                  <a:cubicBezTo>
                    <a:pt x="49" y="47"/>
                    <a:pt x="53" y="47"/>
                    <a:pt x="56" y="45"/>
                  </a:cubicBezTo>
                  <a:cubicBezTo>
                    <a:pt x="59" y="43"/>
                    <a:pt x="59" y="40"/>
                    <a:pt x="58" y="37"/>
                  </a:cubicBezTo>
                  <a:cubicBezTo>
                    <a:pt x="58" y="35"/>
                    <a:pt x="57" y="34"/>
                    <a:pt x="58" y="32"/>
                  </a:cubicBezTo>
                  <a:cubicBezTo>
                    <a:pt x="60" y="32"/>
                    <a:pt x="62" y="30"/>
                    <a:pt x="63" y="28"/>
                  </a:cubicBezTo>
                  <a:cubicBezTo>
                    <a:pt x="65" y="25"/>
                    <a:pt x="65" y="21"/>
                    <a:pt x="63" y="18"/>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6" name="Freeform 60"/>
            <p:cNvSpPr>
              <a:spLocks/>
            </p:cNvSpPr>
            <p:nvPr/>
          </p:nvSpPr>
          <p:spPr bwMode="auto">
            <a:xfrm>
              <a:off x="2660699" y="3563420"/>
              <a:ext cx="785680" cy="737637"/>
            </a:xfrm>
            <a:custGeom>
              <a:avLst/>
              <a:gdLst>
                <a:gd name="T0" fmla="*/ 385 w 388"/>
                <a:gd name="T1" fmla="*/ 22 h 396"/>
                <a:gd name="T2" fmla="*/ 377 w 388"/>
                <a:gd name="T3" fmla="*/ 18 h 396"/>
                <a:gd name="T4" fmla="*/ 372 w 388"/>
                <a:gd name="T5" fmla="*/ 18 h 396"/>
                <a:gd name="T6" fmla="*/ 356 w 388"/>
                <a:gd name="T7" fmla="*/ 19 h 396"/>
                <a:gd name="T8" fmla="*/ 326 w 388"/>
                <a:gd name="T9" fmla="*/ 24 h 396"/>
                <a:gd name="T10" fmla="*/ 283 w 388"/>
                <a:gd name="T11" fmla="*/ 33 h 396"/>
                <a:gd name="T12" fmla="*/ 269 w 388"/>
                <a:gd name="T13" fmla="*/ 32 h 396"/>
                <a:gd name="T14" fmla="*/ 248 w 388"/>
                <a:gd name="T15" fmla="*/ 28 h 396"/>
                <a:gd name="T16" fmla="*/ 231 w 388"/>
                <a:gd name="T17" fmla="*/ 30 h 396"/>
                <a:gd name="T18" fmla="*/ 212 w 388"/>
                <a:gd name="T19" fmla="*/ 29 h 396"/>
                <a:gd name="T20" fmla="*/ 92 w 388"/>
                <a:gd name="T21" fmla="*/ 15 h 396"/>
                <a:gd name="T22" fmla="*/ 59 w 388"/>
                <a:gd name="T23" fmla="*/ 10 h 396"/>
                <a:gd name="T24" fmla="*/ 33 w 388"/>
                <a:gd name="T25" fmla="*/ 4 h 396"/>
                <a:gd name="T26" fmla="*/ 18 w 388"/>
                <a:gd name="T27" fmla="*/ 7 h 396"/>
                <a:gd name="T28" fmla="*/ 0 w 388"/>
                <a:gd name="T29" fmla="*/ 11 h 396"/>
                <a:gd name="T30" fmla="*/ 1 w 388"/>
                <a:gd name="T31" fmla="*/ 34 h 396"/>
                <a:gd name="T32" fmla="*/ 10 w 388"/>
                <a:gd name="T33" fmla="*/ 51 h 396"/>
                <a:gd name="T34" fmla="*/ 24 w 388"/>
                <a:gd name="T35" fmla="*/ 71 h 396"/>
                <a:gd name="T36" fmla="*/ 31 w 388"/>
                <a:gd name="T37" fmla="*/ 86 h 396"/>
                <a:gd name="T38" fmla="*/ 37 w 388"/>
                <a:gd name="T39" fmla="*/ 98 h 396"/>
                <a:gd name="T40" fmla="*/ 45 w 388"/>
                <a:gd name="T41" fmla="*/ 118 h 396"/>
                <a:gd name="T42" fmla="*/ 56 w 388"/>
                <a:gd name="T43" fmla="*/ 139 h 396"/>
                <a:gd name="T44" fmla="*/ 68 w 388"/>
                <a:gd name="T45" fmla="*/ 162 h 396"/>
                <a:gd name="T46" fmla="*/ 74 w 388"/>
                <a:gd name="T47" fmla="*/ 172 h 396"/>
                <a:gd name="T48" fmla="*/ 79 w 388"/>
                <a:gd name="T49" fmla="*/ 193 h 396"/>
                <a:gd name="T50" fmla="*/ 78 w 388"/>
                <a:gd name="T51" fmla="*/ 204 h 396"/>
                <a:gd name="T52" fmla="*/ 78 w 388"/>
                <a:gd name="T53" fmla="*/ 221 h 396"/>
                <a:gd name="T54" fmla="*/ 79 w 388"/>
                <a:gd name="T55" fmla="*/ 242 h 396"/>
                <a:gd name="T56" fmla="*/ 87 w 388"/>
                <a:gd name="T57" fmla="*/ 269 h 396"/>
                <a:gd name="T58" fmla="*/ 88 w 388"/>
                <a:gd name="T59" fmla="*/ 285 h 396"/>
                <a:gd name="T60" fmla="*/ 92 w 388"/>
                <a:gd name="T61" fmla="*/ 303 h 396"/>
                <a:gd name="T62" fmla="*/ 96 w 388"/>
                <a:gd name="T63" fmla="*/ 318 h 396"/>
                <a:gd name="T64" fmla="*/ 99 w 388"/>
                <a:gd name="T65" fmla="*/ 335 h 396"/>
                <a:gd name="T66" fmla="*/ 107 w 388"/>
                <a:gd name="T67" fmla="*/ 353 h 396"/>
                <a:gd name="T68" fmla="*/ 111 w 388"/>
                <a:gd name="T69" fmla="*/ 361 h 396"/>
                <a:gd name="T70" fmla="*/ 125 w 388"/>
                <a:gd name="T71" fmla="*/ 378 h 396"/>
                <a:gd name="T72" fmla="*/ 135 w 388"/>
                <a:gd name="T73" fmla="*/ 383 h 396"/>
                <a:gd name="T74" fmla="*/ 154 w 388"/>
                <a:gd name="T75" fmla="*/ 366 h 396"/>
                <a:gd name="T76" fmla="*/ 162 w 388"/>
                <a:gd name="T77" fmla="*/ 377 h 396"/>
                <a:gd name="T78" fmla="*/ 161 w 388"/>
                <a:gd name="T79" fmla="*/ 382 h 396"/>
                <a:gd name="T80" fmla="*/ 179 w 388"/>
                <a:gd name="T81" fmla="*/ 394 h 396"/>
                <a:gd name="T82" fmla="*/ 190 w 388"/>
                <a:gd name="T83" fmla="*/ 394 h 396"/>
                <a:gd name="T84" fmla="*/ 205 w 388"/>
                <a:gd name="T85" fmla="*/ 394 h 396"/>
                <a:gd name="T86" fmla="*/ 213 w 388"/>
                <a:gd name="T87" fmla="*/ 389 h 396"/>
                <a:gd name="T88" fmla="*/ 222 w 388"/>
                <a:gd name="T89" fmla="*/ 382 h 396"/>
                <a:gd name="T90" fmla="*/ 238 w 388"/>
                <a:gd name="T91" fmla="*/ 166 h 396"/>
                <a:gd name="T92" fmla="*/ 333 w 388"/>
                <a:gd name="T93" fmla="*/ 33 h 396"/>
                <a:gd name="T94" fmla="*/ 356 w 388"/>
                <a:gd name="T95" fmla="*/ 39 h 396"/>
                <a:gd name="T96" fmla="*/ 369 w 388"/>
                <a:gd name="T97" fmla="*/ 37 h 396"/>
                <a:gd name="T98" fmla="*/ 382 w 388"/>
                <a:gd name="T99" fmla="*/ 30 h 396"/>
                <a:gd name="T100" fmla="*/ 388 w 388"/>
                <a:gd name="T101" fmla="*/ 2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8" h="396">
                  <a:moveTo>
                    <a:pt x="388" y="26"/>
                  </a:moveTo>
                  <a:cubicBezTo>
                    <a:pt x="388" y="26"/>
                    <a:pt x="388" y="26"/>
                    <a:pt x="388" y="26"/>
                  </a:cubicBezTo>
                  <a:cubicBezTo>
                    <a:pt x="387" y="25"/>
                    <a:pt x="387" y="25"/>
                    <a:pt x="387" y="25"/>
                  </a:cubicBezTo>
                  <a:cubicBezTo>
                    <a:pt x="387" y="24"/>
                    <a:pt x="386" y="23"/>
                    <a:pt x="385" y="22"/>
                  </a:cubicBezTo>
                  <a:cubicBezTo>
                    <a:pt x="384" y="22"/>
                    <a:pt x="383" y="21"/>
                    <a:pt x="382" y="21"/>
                  </a:cubicBezTo>
                  <a:cubicBezTo>
                    <a:pt x="382" y="21"/>
                    <a:pt x="381" y="21"/>
                    <a:pt x="381" y="21"/>
                  </a:cubicBezTo>
                  <a:cubicBezTo>
                    <a:pt x="380" y="20"/>
                    <a:pt x="380" y="20"/>
                    <a:pt x="379" y="20"/>
                  </a:cubicBezTo>
                  <a:cubicBezTo>
                    <a:pt x="379" y="19"/>
                    <a:pt x="378" y="19"/>
                    <a:pt x="377" y="18"/>
                  </a:cubicBezTo>
                  <a:cubicBezTo>
                    <a:pt x="377" y="18"/>
                    <a:pt x="376" y="18"/>
                    <a:pt x="376" y="18"/>
                  </a:cubicBezTo>
                  <a:cubicBezTo>
                    <a:pt x="375" y="18"/>
                    <a:pt x="375" y="18"/>
                    <a:pt x="374" y="18"/>
                  </a:cubicBezTo>
                  <a:cubicBezTo>
                    <a:pt x="374" y="18"/>
                    <a:pt x="374" y="18"/>
                    <a:pt x="373" y="18"/>
                  </a:cubicBezTo>
                  <a:cubicBezTo>
                    <a:pt x="373" y="18"/>
                    <a:pt x="373" y="18"/>
                    <a:pt x="372" y="18"/>
                  </a:cubicBezTo>
                  <a:cubicBezTo>
                    <a:pt x="371" y="18"/>
                    <a:pt x="371" y="18"/>
                    <a:pt x="371" y="18"/>
                  </a:cubicBezTo>
                  <a:cubicBezTo>
                    <a:pt x="369" y="18"/>
                    <a:pt x="368" y="17"/>
                    <a:pt x="366" y="17"/>
                  </a:cubicBezTo>
                  <a:cubicBezTo>
                    <a:pt x="365" y="17"/>
                    <a:pt x="363" y="17"/>
                    <a:pt x="362" y="18"/>
                  </a:cubicBezTo>
                  <a:cubicBezTo>
                    <a:pt x="360" y="18"/>
                    <a:pt x="358" y="18"/>
                    <a:pt x="356" y="19"/>
                  </a:cubicBezTo>
                  <a:cubicBezTo>
                    <a:pt x="355" y="19"/>
                    <a:pt x="354" y="19"/>
                    <a:pt x="352" y="19"/>
                  </a:cubicBezTo>
                  <a:cubicBezTo>
                    <a:pt x="351" y="19"/>
                    <a:pt x="349" y="19"/>
                    <a:pt x="347" y="20"/>
                  </a:cubicBezTo>
                  <a:cubicBezTo>
                    <a:pt x="344" y="20"/>
                    <a:pt x="342" y="20"/>
                    <a:pt x="340" y="20"/>
                  </a:cubicBezTo>
                  <a:cubicBezTo>
                    <a:pt x="335" y="21"/>
                    <a:pt x="331" y="22"/>
                    <a:pt x="326" y="24"/>
                  </a:cubicBezTo>
                  <a:cubicBezTo>
                    <a:pt x="319" y="26"/>
                    <a:pt x="312" y="27"/>
                    <a:pt x="304" y="28"/>
                  </a:cubicBezTo>
                  <a:cubicBezTo>
                    <a:pt x="300" y="28"/>
                    <a:pt x="300" y="28"/>
                    <a:pt x="300" y="28"/>
                  </a:cubicBezTo>
                  <a:cubicBezTo>
                    <a:pt x="296" y="29"/>
                    <a:pt x="292" y="30"/>
                    <a:pt x="288" y="32"/>
                  </a:cubicBezTo>
                  <a:cubicBezTo>
                    <a:pt x="286" y="32"/>
                    <a:pt x="285" y="33"/>
                    <a:pt x="283" y="33"/>
                  </a:cubicBezTo>
                  <a:cubicBezTo>
                    <a:pt x="281" y="33"/>
                    <a:pt x="280" y="32"/>
                    <a:pt x="278" y="32"/>
                  </a:cubicBezTo>
                  <a:cubicBezTo>
                    <a:pt x="278" y="32"/>
                    <a:pt x="277" y="32"/>
                    <a:pt x="276" y="32"/>
                  </a:cubicBezTo>
                  <a:cubicBezTo>
                    <a:pt x="275" y="31"/>
                    <a:pt x="274" y="31"/>
                    <a:pt x="273" y="31"/>
                  </a:cubicBezTo>
                  <a:cubicBezTo>
                    <a:pt x="272" y="31"/>
                    <a:pt x="271" y="32"/>
                    <a:pt x="269" y="32"/>
                  </a:cubicBezTo>
                  <a:cubicBezTo>
                    <a:pt x="268" y="32"/>
                    <a:pt x="266" y="32"/>
                    <a:pt x="264" y="32"/>
                  </a:cubicBezTo>
                  <a:cubicBezTo>
                    <a:pt x="264" y="32"/>
                    <a:pt x="263" y="32"/>
                    <a:pt x="262" y="32"/>
                  </a:cubicBezTo>
                  <a:cubicBezTo>
                    <a:pt x="260" y="32"/>
                    <a:pt x="258" y="31"/>
                    <a:pt x="256" y="30"/>
                  </a:cubicBezTo>
                  <a:cubicBezTo>
                    <a:pt x="253" y="29"/>
                    <a:pt x="251" y="28"/>
                    <a:pt x="248" y="28"/>
                  </a:cubicBezTo>
                  <a:cubicBezTo>
                    <a:pt x="248" y="28"/>
                    <a:pt x="248" y="28"/>
                    <a:pt x="247" y="28"/>
                  </a:cubicBezTo>
                  <a:cubicBezTo>
                    <a:pt x="245" y="29"/>
                    <a:pt x="243" y="29"/>
                    <a:pt x="241" y="30"/>
                  </a:cubicBezTo>
                  <a:cubicBezTo>
                    <a:pt x="239" y="30"/>
                    <a:pt x="237" y="31"/>
                    <a:pt x="234" y="31"/>
                  </a:cubicBezTo>
                  <a:cubicBezTo>
                    <a:pt x="233" y="31"/>
                    <a:pt x="232" y="30"/>
                    <a:pt x="231" y="30"/>
                  </a:cubicBezTo>
                  <a:cubicBezTo>
                    <a:pt x="227" y="29"/>
                    <a:pt x="223" y="29"/>
                    <a:pt x="219" y="29"/>
                  </a:cubicBezTo>
                  <a:cubicBezTo>
                    <a:pt x="217" y="29"/>
                    <a:pt x="217" y="29"/>
                    <a:pt x="217" y="29"/>
                  </a:cubicBezTo>
                  <a:cubicBezTo>
                    <a:pt x="216" y="29"/>
                    <a:pt x="215" y="29"/>
                    <a:pt x="215" y="29"/>
                  </a:cubicBezTo>
                  <a:cubicBezTo>
                    <a:pt x="214" y="29"/>
                    <a:pt x="213" y="29"/>
                    <a:pt x="212" y="29"/>
                  </a:cubicBezTo>
                  <a:cubicBezTo>
                    <a:pt x="210" y="29"/>
                    <a:pt x="206" y="29"/>
                    <a:pt x="204" y="27"/>
                  </a:cubicBezTo>
                  <a:cubicBezTo>
                    <a:pt x="201" y="24"/>
                    <a:pt x="198" y="20"/>
                    <a:pt x="196" y="16"/>
                  </a:cubicBezTo>
                  <a:cubicBezTo>
                    <a:pt x="196" y="15"/>
                    <a:pt x="196" y="15"/>
                    <a:pt x="196" y="15"/>
                  </a:cubicBezTo>
                  <a:cubicBezTo>
                    <a:pt x="92" y="15"/>
                    <a:pt x="92" y="15"/>
                    <a:pt x="92" y="15"/>
                  </a:cubicBezTo>
                  <a:cubicBezTo>
                    <a:pt x="90" y="15"/>
                    <a:pt x="88" y="15"/>
                    <a:pt x="86" y="15"/>
                  </a:cubicBezTo>
                  <a:cubicBezTo>
                    <a:pt x="83" y="15"/>
                    <a:pt x="79" y="15"/>
                    <a:pt x="76" y="15"/>
                  </a:cubicBezTo>
                  <a:cubicBezTo>
                    <a:pt x="71" y="15"/>
                    <a:pt x="68" y="15"/>
                    <a:pt x="65" y="14"/>
                  </a:cubicBezTo>
                  <a:cubicBezTo>
                    <a:pt x="63" y="13"/>
                    <a:pt x="60" y="11"/>
                    <a:pt x="59" y="10"/>
                  </a:cubicBezTo>
                  <a:cubicBezTo>
                    <a:pt x="57" y="9"/>
                    <a:pt x="56" y="7"/>
                    <a:pt x="55" y="6"/>
                  </a:cubicBezTo>
                  <a:cubicBezTo>
                    <a:pt x="53" y="3"/>
                    <a:pt x="50" y="0"/>
                    <a:pt x="46" y="0"/>
                  </a:cubicBezTo>
                  <a:cubicBezTo>
                    <a:pt x="44" y="0"/>
                    <a:pt x="38" y="1"/>
                    <a:pt x="37" y="1"/>
                  </a:cubicBezTo>
                  <a:cubicBezTo>
                    <a:pt x="35" y="2"/>
                    <a:pt x="34" y="3"/>
                    <a:pt x="33" y="4"/>
                  </a:cubicBezTo>
                  <a:cubicBezTo>
                    <a:pt x="33" y="5"/>
                    <a:pt x="32" y="7"/>
                    <a:pt x="31" y="7"/>
                  </a:cubicBezTo>
                  <a:cubicBezTo>
                    <a:pt x="29" y="8"/>
                    <a:pt x="25" y="9"/>
                    <a:pt x="23" y="9"/>
                  </a:cubicBezTo>
                  <a:cubicBezTo>
                    <a:pt x="22" y="9"/>
                    <a:pt x="22" y="9"/>
                    <a:pt x="22" y="9"/>
                  </a:cubicBezTo>
                  <a:cubicBezTo>
                    <a:pt x="20" y="9"/>
                    <a:pt x="19" y="8"/>
                    <a:pt x="18" y="7"/>
                  </a:cubicBezTo>
                  <a:cubicBezTo>
                    <a:pt x="17" y="7"/>
                    <a:pt x="16" y="6"/>
                    <a:pt x="15" y="6"/>
                  </a:cubicBezTo>
                  <a:cubicBezTo>
                    <a:pt x="14" y="5"/>
                    <a:pt x="14" y="5"/>
                    <a:pt x="13" y="5"/>
                  </a:cubicBezTo>
                  <a:cubicBezTo>
                    <a:pt x="10" y="5"/>
                    <a:pt x="5" y="8"/>
                    <a:pt x="1" y="11"/>
                  </a:cubicBezTo>
                  <a:cubicBezTo>
                    <a:pt x="0" y="11"/>
                    <a:pt x="0" y="11"/>
                    <a:pt x="0" y="11"/>
                  </a:cubicBezTo>
                  <a:cubicBezTo>
                    <a:pt x="0" y="12"/>
                    <a:pt x="0" y="12"/>
                    <a:pt x="0" y="12"/>
                  </a:cubicBezTo>
                  <a:cubicBezTo>
                    <a:pt x="0" y="15"/>
                    <a:pt x="0" y="19"/>
                    <a:pt x="0" y="24"/>
                  </a:cubicBezTo>
                  <a:cubicBezTo>
                    <a:pt x="0" y="24"/>
                    <a:pt x="0" y="25"/>
                    <a:pt x="0" y="26"/>
                  </a:cubicBezTo>
                  <a:cubicBezTo>
                    <a:pt x="0" y="29"/>
                    <a:pt x="1" y="32"/>
                    <a:pt x="1" y="34"/>
                  </a:cubicBezTo>
                  <a:cubicBezTo>
                    <a:pt x="2" y="37"/>
                    <a:pt x="3" y="38"/>
                    <a:pt x="4" y="40"/>
                  </a:cubicBezTo>
                  <a:cubicBezTo>
                    <a:pt x="5" y="41"/>
                    <a:pt x="5" y="42"/>
                    <a:pt x="6" y="43"/>
                  </a:cubicBezTo>
                  <a:cubicBezTo>
                    <a:pt x="6" y="44"/>
                    <a:pt x="7" y="45"/>
                    <a:pt x="7" y="46"/>
                  </a:cubicBezTo>
                  <a:cubicBezTo>
                    <a:pt x="8" y="48"/>
                    <a:pt x="8" y="50"/>
                    <a:pt x="10" y="51"/>
                  </a:cubicBezTo>
                  <a:cubicBezTo>
                    <a:pt x="11" y="53"/>
                    <a:pt x="12" y="54"/>
                    <a:pt x="14" y="56"/>
                  </a:cubicBezTo>
                  <a:cubicBezTo>
                    <a:pt x="15" y="57"/>
                    <a:pt x="16" y="57"/>
                    <a:pt x="17" y="58"/>
                  </a:cubicBezTo>
                  <a:cubicBezTo>
                    <a:pt x="18" y="61"/>
                    <a:pt x="20" y="64"/>
                    <a:pt x="22" y="67"/>
                  </a:cubicBezTo>
                  <a:cubicBezTo>
                    <a:pt x="22" y="68"/>
                    <a:pt x="23" y="70"/>
                    <a:pt x="24" y="71"/>
                  </a:cubicBezTo>
                  <a:cubicBezTo>
                    <a:pt x="25" y="73"/>
                    <a:pt x="25" y="75"/>
                    <a:pt x="26" y="76"/>
                  </a:cubicBezTo>
                  <a:cubicBezTo>
                    <a:pt x="27" y="78"/>
                    <a:pt x="28" y="79"/>
                    <a:pt x="28" y="80"/>
                  </a:cubicBezTo>
                  <a:cubicBezTo>
                    <a:pt x="29" y="82"/>
                    <a:pt x="29" y="83"/>
                    <a:pt x="30" y="84"/>
                  </a:cubicBezTo>
                  <a:cubicBezTo>
                    <a:pt x="30" y="85"/>
                    <a:pt x="30" y="86"/>
                    <a:pt x="31" y="86"/>
                  </a:cubicBezTo>
                  <a:cubicBezTo>
                    <a:pt x="31" y="87"/>
                    <a:pt x="31" y="88"/>
                    <a:pt x="31" y="88"/>
                  </a:cubicBezTo>
                  <a:cubicBezTo>
                    <a:pt x="32" y="89"/>
                    <a:pt x="33" y="90"/>
                    <a:pt x="33" y="91"/>
                  </a:cubicBezTo>
                  <a:cubicBezTo>
                    <a:pt x="33" y="91"/>
                    <a:pt x="34" y="91"/>
                    <a:pt x="34" y="91"/>
                  </a:cubicBezTo>
                  <a:cubicBezTo>
                    <a:pt x="35" y="93"/>
                    <a:pt x="36" y="95"/>
                    <a:pt x="37" y="98"/>
                  </a:cubicBezTo>
                  <a:cubicBezTo>
                    <a:pt x="37" y="101"/>
                    <a:pt x="38" y="104"/>
                    <a:pt x="41" y="107"/>
                  </a:cubicBezTo>
                  <a:cubicBezTo>
                    <a:pt x="42" y="108"/>
                    <a:pt x="42" y="110"/>
                    <a:pt x="43" y="111"/>
                  </a:cubicBezTo>
                  <a:cubicBezTo>
                    <a:pt x="43" y="112"/>
                    <a:pt x="43" y="112"/>
                    <a:pt x="43" y="112"/>
                  </a:cubicBezTo>
                  <a:cubicBezTo>
                    <a:pt x="44" y="114"/>
                    <a:pt x="44" y="116"/>
                    <a:pt x="45" y="118"/>
                  </a:cubicBezTo>
                  <a:cubicBezTo>
                    <a:pt x="45" y="121"/>
                    <a:pt x="45" y="121"/>
                    <a:pt x="45" y="121"/>
                  </a:cubicBezTo>
                  <a:cubicBezTo>
                    <a:pt x="46" y="124"/>
                    <a:pt x="47" y="128"/>
                    <a:pt x="49" y="131"/>
                  </a:cubicBezTo>
                  <a:cubicBezTo>
                    <a:pt x="50" y="133"/>
                    <a:pt x="52" y="134"/>
                    <a:pt x="53" y="136"/>
                  </a:cubicBezTo>
                  <a:cubicBezTo>
                    <a:pt x="54" y="137"/>
                    <a:pt x="55" y="138"/>
                    <a:pt x="56" y="139"/>
                  </a:cubicBezTo>
                  <a:cubicBezTo>
                    <a:pt x="58" y="142"/>
                    <a:pt x="60" y="146"/>
                    <a:pt x="62" y="150"/>
                  </a:cubicBezTo>
                  <a:cubicBezTo>
                    <a:pt x="62" y="151"/>
                    <a:pt x="63" y="152"/>
                    <a:pt x="63" y="153"/>
                  </a:cubicBezTo>
                  <a:cubicBezTo>
                    <a:pt x="63" y="155"/>
                    <a:pt x="64" y="157"/>
                    <a:pt x="65" y="159"/>
                  </a:cubicBezTo>
                  <a:cubicBezTo>
                    <a:pt x="66" y="160"/>
                    <a:pt x="67" y="161"/>
                    <a:pt x="68" y="162"/>
                  </a:cubicBezTo>
                  <a:cubicBezTo>
                    <a:pt x="68" y="162"/>
                    <a:pt x="69" y="163"/>
                    <a:pt x="69" y="163"/>
                  </a:cubicBezTo>
                  <a:cubicBezTo>
                    <a:pt x="70" y="164"/>
                    <a:pt x="70" y="165"/>
                    <a:pt x="71" y="166"/>
                  </a:cubicBezTo>
                  <a:cubicBezTo>
                    <a:pt x="71" y="166"/>
                    <a:pt x="71" y="167"/>
                    <a:pt x="71" y="167"/>
                  </a:cubicBezTo>
                  <a:cubicBezTo>
                    <a:pt x="72" y="169"/>
                    <a:pt x="73" y="170"/>
                    <a:pt x="74" y="172"/>
                  </a:cubicBezTo>
                  <a:cubicBezTo>
                    <a:pt x="75" y="173"/>
                    <a:pt x="76" y="174"/>
                    <a:pt x="76" y="176"/>
                  </a:cubicBezTo>
                  <a:cubicBezTo>
                    <a:pt x="78" y="178"/>
                    <a:pt x="78" y="181"/>
                    <a:pt x="79" y="184"/>
                  </a:cubicBezTo>
                  <a:cubicBezTo>
                    <a:pt x="79" y="185"/>
                    <a:pt x="79" y="185"/>
                    <a:pt x="79" y="185"/>
                  </a:cubicBezTo>
                  <a:cubicBezTo>
                    <a:pt x="80" y="187"/>
                    <a:pt x="80" y="191"/>
                    <a:pt x="79" y="193"/>
                  </a:cubicBezTo>
                  <a:cubicBezTo>
                    <a:pt x="79" y="193"/>
                    <a:pt x="79" y="193"/>
                    <a:pt x="78" y="194"/>
                  </a:cubicBezTo>
                  <a:cubicBezTo>
                    <a:pt x="78" y="195"/>
                    <a:pt x="77" y="196"/>
                    <a:pt x="77" y="197"/>
                  </a:cubicBezTo>
                  <a:cubicBezTo>
                    <a:pt x="76" y="199"/>
                    <a:pt x="77" y="201"/>
                    <a:pt x="78" y="202"/>
                  </a:cubicBezTo>
                  <a:cubicBezTo>
                    <a:pt x="78" y="203"/>
                    <a:pt x="78" y="203"/>
                    <a:pt x="78" y="204"/>
                  </a:cubicBezTo>
                  <a:cubicBezTo>
                    <a:pt x="78" y="205"/>
                    <a:pt x="78" y="207"/>
                    <a:pt x="78" y="209"/>
                  </a:cubicBezTo>
                  <a:cubicBezTo>
                    <a:pt x="78" y="210"/>
                    <a:pt x="78" y="211"/>
                    <a:pt x="78" y="212"/>
                  </a:cubicBezTo>
                  <a:cubicBezTo>
                    <a:pt x="78" y="214"/>
                    <a:pt x="78" y="215"/>
                    <a:pt x="78" y="217"/>
                  </a:cubicBezTo>
                  <a:cubicBezTo>
                    <a:pt x="78" y="218"/>
                    <a:pt x="78" y="219"/>
                    <a:pt x="78" y="221"/>
                  </a:cubicBezTo>
                  <a:cubicBezTo>
                    <a:pt x="78" y="223"/>
                    <a:pt x="78" y="226"/>
                    <a:pt x="78" y="229"/>
                  </a:cubicBezTo>
                  <a:cubicBezTo>
                    <a:pt x="78" y="230"/>
                    <a:pt x="78" y="230"/>
                    <a:pt x="78" y="230"/>
                  </a:cubicBezTo>
                  <a:cubicBezTo>
                    <a:pt x="77" y="232"/>
                    <a:pt x="77" y="235"/>
                    <a:pt x="78" y="237"/>
                  </a:cubicBezTo>
                  <a:cubicBezTo>
                    <a:pt x="78" y="239"/>
                    <a:pt x="79" y="240"/>
                    <a:pt x="79" y="242"/>
                  </a:cubicBezTo>
                  <a:cubicBezTo>
                    <a:pt x="80" y="243"/>
                    <a:pt x="81" y="244"/>
                    <a:pt x="81" y="245"/>
                  </a:cubicBezTo>
                  <a:cubicBezTo>
                    <a:pt x="81" y="246"/>
                    <a:pt x="81" y="247"/>
                    <a:pt x="81" y="248"/>
                  </a:cubicBezTo>
                  <a:cubicBezTo>
                    <a:pt x="81" y="250"/>
                    <a:pt x="82" y="252"/>
                    <a:pt x="83" y="254"/>
                  </a:cubicBezTo>
                  <a:cubicBezTo>
                    <a:pt x="86" y="259"/>
                    <a:pt x="87" y="264"/>
                    <a:pt x="87" y="269"/>
                  </a:cubicBezTo>
                  <a:cubicBezTo>
                    <a:pt x="87" y="272"/>
                    <a:pt x="88" y="275"/>
                    <a:pt x="88" y="277"/>
                  </a:cubicBezTo>
                  <a:cubicBezTo>
                    <a:pt x="89" y="279"/>
                    <a:pt x="89" y="281"/>
                    <a:pt x="89" y="282"/>
                  </a:cubicBezTo>
                  <a:cubicBezTo>
                    <a:pt x="89" y="283"/>
                    <a:pt x="89" y="283"/>
                    <a:pt x="89" y="283"/>
                  </a:cubicBezTo>
                  <a:cubicBezTo>
                    <a:pt x="89" y="284"/>
                    <a:pt x="88" y="285"/>
                    <a:pt x="88" y="285"/>
                  </a:cubicBezTo>
                  <a:cubicBezTo>
                    <a:pt x="88" y="288"/>
                    <a:pt x="88" y="291"/>
                    <a:pt x="89" y="294"/>
                  </a:cubicBezTo>
                  <a:cubicBezTo>
                    <a:pt x="90" y="295"/>
                    <a:pt x="90" y="296"/>
                    <a:pt x="90" y="296"/>
                  </a:cubicBezTo>
                  <a:cubicBezTo>
                    <a:pt x="91" y="298"/>
                    <a:pt x="92" y="300"/>
                    <a:pt x="92" y="301"/>
                  </a:cubicBezTo>
                  <a:cubicBezTo>
                    <a:pt x="92" y="302"/>
                    <a:pt x="92" y="303"/>
                    <a:pt x="92" y="303"/>
                  </a:cubicBezTo>
                  <a:cubicBezTo>
                    <a:pt x="91" y="305"/>
                    <a:pt x="91" y="308"/>
                    <a:pt x="93" y="310"/>
                  </a:cubicBezTo>
                  <a:cubicBezTo>
                    <a:pt x="94" y="311"/>
                    <a:pt x="94" y="312"/>
                    <a:pt x="95" y="313"/>
                  </a:cubicBezTo>
                  <a:cubicBezTo>
                    <a:pt x="97" y="314"/>
                    <a:pt x="97" y="315"/>
                    <a:pt x="97" y="316"/>
                  </a:cubicBezTo>
                  <a:cubicBezTo>
                    <a:pt x="97" y="317"/>
                    <a:pt x="97" y="317"/>
                    <a:pt x="96" y="318"/>
                  </a:cubicBezTo>
                  <a:cubicBezTo>
                    <a:pt x="95" y="320"/>
                    <a:pt x="94" y="322"/>
                    <a:pt x="95" y="324"/>
                  </a:cubicBezTo>
                  <a:cubicBezTo>
                    <a:pt x="95" y="326"/>
                    <a:pt x="96" y="327"/>
                    <a:pt x="97" y="329"/>
                  </a:cubicBezTo>
                  <a:cubicBezTo>
                    <a:pt x="98" y="330"/>
                    <a:pt x="98" y="331"/>
                    <a:pt x="98" y="332"/>
                  </a:cubicBezTo>
                  <a:cubicBezTo>
                    <a:pt x="99" y="333"/>
                    <a:pt x="99" y="334"/>
                    <a:pt x="99" y="335"/>
                  </a:cubicBezTo>
                  <a:cubicBezTo>
                    <a:pt x="99" y="337"/>
                    <a:pt x="99" y="339"/>
                    <a:pt x="100" y="341"/>
                  </a:cubicBezTo>
                  <a:cubicBezTo>
                    <a:pt x="101" y="343"/>
                    <a:pt x="102" y="346"/>
                    <a:pt x="104" y="348"/>
                  </a:cubicBezTo>
                  <a:cubicBezTo>
                    <a:pt x="105" y="350"/>
                    <a:pt x="106" y="351"/>
                    <a:pt x="107" y="352"/>
                  </a:cubicBezTo>
                  <a:cubicBezTo>
                    <a:pt x="107" y="352"/>
                    <a:pt x="107" y="353"/>
                    <a:pt x="107" y="353"/>
                  </a:cubicBezTo>
                  <a:cubicBezTo>
                    <a:pt x="108" y="354"/>
                    <a:pt x="108" y="355"/>
                    <a:pt x="108" y="356"/>
                  </a:cubicBezTo>
                  <a:cubicBezTo>
                    <a:pt x="108" y="356"/>
                    <a:pt x="109" y="357"/>
                    <a:pt x="109" y="358"/>
                  </a:cubicBezTo>
                  <a:cubicBezTo>
                    <a:pt x="110" y="358"/>
                    <a:pt x="110" y="359"/>
                    <a:pt x="110" y="359"/>
                  </a:cubicBezTo>
                  <a:cubicBezTo>
                    <a:pt x="111" y="360"/>
                    <a:pt x="111" y="360"/>
                    <a:pt x="111" y="361"/>
                  </a:cubicBezTo>
                  <a:cubicBezTo>
                    <a:pt x="111" y="362"/>
                    <a:pt x="112" y="363"/>
                    <a:pt x="112" y="364"/>
                  </a:cubicBezTo>
                  <a:cubicBezTo>
                    <a:pt x="114" y="366"/>
                    <a:pt x="115" y="368"/>
                    <a:pt x="117" y="369"/>
                  </a:cubicBezTo>
                  <a:cubicBezTo>
                    <a:pt x="118" y="370"/>
                    <a:pt x="119" y="371"/>
                    <a:pt x="120" y="371"/>
                  </a:cubicBezTo>
                  <a:cubicBezTo>
                    <a:pt x="122" y="373"/>
                    <a:pt x="123" y="376"/>
                    <a:pt x="125" y="378"/>
                  </a:cubicBezTo>
                  <a:cubicBezTo>
                    <a:pt x="126" y="380"/>
                    <a:pt x="128" y="381"/>
                    <a:pt x="130" y="383"/>
                  </a:cubicBezTo>
                  <a:cubicBezTo>
                    <a:pt x="131" y="383"/>
                    <a:pt x="131" y="383"/>
                    <a:pt x="131" y="383"/>
                  </a:cubicBezTo>
                  <a:cubicBezTo>
                    <a:pt x="132" y="383"/>
                    <a:pt x="132" y="383"/>
                    <a:pt x="132" y="383"/>
                  </a:cubicBezTo>
                  <a:cubicBezTo>
                    <a:pt x="133" y="383"/>
                    <a:pt x="134" y="383"/>
                    <a:pt x="135" y="383"/>
                  </a:cubicBezTo>
                  <a:cubicBezTo>
                    <a:pt x="136" y="382"/>
                    <a:pt x="136" y="382"/>
                    <a:pt x="137" y="382"/>
                  </a:cubicBezTo>
                  <a:cubicBezTo>
                    <a:pt x="141" y="381"/>
                    <a:pt x="142" y="381"/>
                    <a:pt x="143" y="376"/>
                  </a:cubicBezTo>
                  <a:cubicBezTo>
                    <a:pt x="145" y="371"/>
                    <a:pt x="147" y="366"/>
                    <a:pt x="153" y="366"/>
                  </a:cubicBezTo>
                  <a:cubicBezTo>
                    <a:pt x="153" y="366"/>
                    <a:pt x="154" y="366"/>
                    <a:pt x="154" y="366"/>
                  </a:cubicBezTo>
                  <a:cubicBezTo>
                    <a:pt x="154" y="366"/>
                    <a:pt x="155" y="366"/>
                    <a:pt x="155" y="366"/>
                  </a:cubicBezTo>
                  <a:cubicBezTo>
                    <a:pt x="156" y="369"/>
                    <a:pt x="157" y="370"/>
                    <a:pt x="159" y="371"/>
                  </a:cubicBezTo>
                  <a:cubicBezTo>
                    <a:pt x="160" y="371"/>
                    <a:pt x="161" y="372"/>
                    <a:pt x="162" y="374"/>
                  </a:cubicBezTo>
                  <a:cubicBezTo>
                    <a:pt x="163" y="375"/>
                    <a:pt x="162" y="376"/>
                    <a:pt x="162" y="377"/>
                  </a:cubicBezTo>
                  <a:cubicBezTo>
                    <a:pt x="162" y="378"/>
                    <a:pt x="162" y="378"/>
                    <a:pt x="161" y="379"/>
                  </a:cubicBezTo>
                  <a:cubicBezTo>
                    <a:pt x="161" y="380"/>
                    <a:pt x="161" y="380"/>
                    <a:pt x="161" y="381"/>
                  </a:cubicBezTo>
                  <a:cubicBezTo>
                    <a:pt x="161" y="382"/>
                    <a:pt x="161" y="382"/>
                    <a:pt x="161" y="382"/>
                  </a:cubicBezTo>
                  <a:cubicBezTo>
                    <a:pt x="161" y="382"/>
                    <a:pt x="161" y="382"/>
                    <a:pt x="161" y="382"/>
                  </a:cubicBezTo>
                  <a:cubicBezTo>
                    <a:pt x="161" y="383"/>
                    <a:pt x="162" y="384"/>
                    <a:pt x="162" y="384"/>
                  </a:cubicBezTo>
                  <a:cubicBezTo>
                    <a:pt x="164" y="388"/>
                    <a:pt x="165" y="388"/>
                    <a:pt x="169" y="389"/>
                  </a:cubicBezTo>
                  <a:cubicBezTo>
                    <a:pt x="170" y="389"/>
                    <a:pt x="171" y="389"/>
                    <a:pt x="171" y="389"/>
                  </a:cubicBezTo>
                  <a:cubicBezTo>
                    <a:pt x="177" y="389"/>
                    <a:pt x="177" y="390"/>
                    <a:pt x="179" y="394"/>
                  </a:cubicBezTo>
                  <a:cubicBezTo>
                    <a:pt x="179" y="395"/>
                    <a:pt x="179" y="395"/>
                    <a:pt x="179" y="395"/>
                  </a:cubicBezTo>
                  <a:cubicBezTo>
                    <a:pt x="181" y="395"/>
                    <a:pt x="181" y="395"/>
                    <a:pt x="181" y="395"/>
                  </a:cubicBezTo>
                  <a:cubicBezTo>
                    <a:pt x="183" y="395"/>
                    <a:pt x="184" y="395"/>
                    <a:pt x="186" y="394"/>
                  </a:cubicBezTo>
                  <a:cubicBezTo>
                    <a:pt x="187" y="394"/>
                    <a:pt x="188" y="394"/>
                    <a:pt x="190" y="394"/>
                  </a:cubicBezTo>
                  <a:cubicBezTo>
                    <a:pt x="192" y="393"/>
                    <a:pt x="195" y="393"/>
                    <a:pt x="198" y="393"/>
                  </a:cubicBezTo>
                  <a:cubicBezTo>
                    <a:pt x="199" y="393"/>
                    <a:pt x="200" y="393"/>
                    <a:pt x="201" y="393"/>
                  </a:cubicBezTo>
                  <a:cubicBezTo>
                    <a:pt x="201" y="393"/>
                    <a:pt x="201" y="393"/>
                    <a:pt x="201" y="393"/>
                  </a:cubicBezTo>
                  <a:cubicBezTo>
                    <a:pt x="203" y="393"/>
                    <a:pt x="204" y="393"/>
                    <a:pt x="205" y="394"/>
                  </a:cubicBezTo>
                  <a:cubicBezTo>
                    <a:pt x="206" y="395"/>
                    <a:pt x="207" y="396"/>
                    <a:pt x="208" y="396"/>
                  </a:cubicBezTo>
                  <a:cubicBezTo>
                    <a:pt x="209" y="396"/>
                    <a:pt x="209" y="396"/>
                    <a:pt x="210" y="396"/>
                  </a:cubicBezTo>
                  <a:cubicBezTo>
                    <a:pt x="210" y="396"/>
                    <a:pt x="211" y="396"/>
                    <a:pt x="212" y="395"/>
                  </a:cubicBezTo>
                  <a:cubicBezTo>
                    <a:pt x="213" y="394"/>
                    <a:pt x="213" y="391"/>
                    <a:pt x="213" y="389"/>
                  </a:cubicBezTo>
                  <a:cubicBezTo>
                    <a:pt x="214" y="389"/>
                    <a:pt x="215" y="389"/>
                    <a:pt x="216" y="388"/>
                  </a:cubicBezTo>
                  <a:cubicBezTo>
                    <a:pt x="217" y="388"/>
                    <a:pt x="218" y="388"/>
                    <a:pt x="219" y="387"/>
                  </a:cubicBezTo>
                  <a:cubicBezTo>
                    <a:pt x="220" y="386"/>
                    <a:pt x="220" y="385"/>
                    <a:pt x="220" y="384"/>
                  </a:cubicBezTo>
                  <a:cubicBezTo>
                    <a:pt x="220" y="384"/>
                    <a:pt x="220" y="383"/>
                    <a:pt x="222" y="382"/>
                  </a:cubicBezTo>
                  <a:cubicBezTo>
                    <a:pt x="224" y="381"/>
                    <a:pt x="226" y="380"/>
                    <a:pt x="229" y="380"/>
                  </a:cubicBezTo>
                  <a:cubicBezTo>
                    <a:pt x="230" y="379"/>
                    <a:pt x="232" y="379"/>
                    <a:pt x="233" y="378"/>
                  </a:cubicBezTo>
                  <a:cubicBezTo>
                    <a:pt x="234" y="378"/>
                    <a:pt x="234" y="378"/>
                    <a:pt x="234" y="378"/>
                  </a:cubicBezTo>
                  <a:cubicBezTo>
                    <a:pt x="238" y="166"/>
                    <a:pt x="238" y="166"/>
                    <a:pt x="238" y="166"/>
                  </a:cubicBezTo>
                  <a:cubicBezTo>
                    <a:pt x="265" y="166"/>
                    <a:pt x="265" y="166"/>
                    <a:pt x="265" y="166"/>
                  </a:cubicBezTo>
                  <a:cubicBezTo>
                    <a:pt x="265" y="46"/>
                    <a:pt x="265" y="46"/>
                    <a:pt x="265" y="46"/>
                  </a:cubicBezTo>
                  <a:cubicBezTo>
                    <a:pt x="289" y="44"/>
                    <a:pt x="289" y="44"/>
                    <a:pt x="289" y="44"/>
                  </a:cubicBezTo>
                  <a:cubicBezTo>
                    <a:pt x="333" y="33"/>
                    <a:pt x="333" y="33"/>
                    <a:pt x="333" y="33"/>
                  </a:cubicBezTo>
                  <a:cubicBezTo>
                    <a:pt x="343" y="50"/>
                    <a:pt x="343" y="50"/>
                    <a:pt x="343" y="50"/>
                  </a:cubicBezTo>
                  <a:cubicBezTo>
                    <a:pt x="345" y="49"/>
                    <a:pt x="345" y="49"/>
                    <a:pt x="345" y="49"/>
                  </a:cubicBezTo>
                  <a:cubicBezTo>
                    <a:pt x="348" y="46"/>
                    <a:pt x="351" y="43"/>
                    <a:pt x="354" y="41"/>
                  </a:cubicBezTo>
                  <a:cubicBezTo>
                    <a:pt x="355" y="41"/>
                    <a:pt x="356" y="40"/>
                    <a:pt x="356" y="39"/>
                  </a:cubicBezTo>
                  <a:cubicBezTo>
                    <a:pt x="358" y="38"/>
                    <a:pt x="361" y="36"/>
                    <a:pt x="363" y="35"/>
                  </a:cubicBezTo>
                  <a:cubicBezTo>
                    <a:pt x="363" y="35"/>
                    <a:pt x="364" y="35"/>
                    <a:pt x="364" y="35"/>
                  </a:cubicBezTo>
                  <a:cubicBezTo>
                    <a:pt x="365" y="35"/>
                    <a:pt x="366" y="35"/>
                    <a:pt x="367" y="36"/>
                  </a:cubicBezTo>
                  <a:cubicBezTo>
                    <a:pt x="367" y="36"/>
                    <a:pt x="368" y="37"/>
                    <a:pt x="369" y="37"/>
                  </a:cubicBezTo>
                  <a:cubicBezTo>
                    <a:pt x="370" y="38"/>
                    <a:pt x="370" y="38"/>
                    <a:pt x="370" y="38"/>
                  </a:cubicBezTo>
                  <a:cubicBezTo>
                    <a:pt x="371" y="36"/>
                    <a:pt x="371" y="36"/>
                    <a:pt x="371" y="36"/>
                  </a:cubicBezTo>
                  <a:cubicBezTo>
                    <a:pt x="372" y="33"/>
                    <a:pt x="375" y="32"/>
                    <a:pt x="377" y="31"/>
                  </a:cubicBezTo>
                  <a:cubicBezTo>
                    <a:pt x="378" y="30"/>
                    <a:pt x="380" y="30"/>
                    <a:pt x="382" y="30"/>
                  </a:cubicBezTo>
                  <a:cubicBezTo>
                    <a:pt x="384" y="30"/>
                    <a:pt x="385" y="30"/>
                    <a:pt x="386" y="29"/>
                  </a:cubicBezTo>
                  <a:cubicBezTo>
                    <a:pt x="387" y="29"/>
                    <a:pt x="387" y="28"/>
                    <a:pt x="388" y="27"/>
                  </a:cubicBezTo>
                  <a:cubicBezTo>
                    <a:pt x="388" y="27"/>
                    <a:pt x="388" y="27"/>
                    <a:pt x="388" y="27"/>
                  </a:cubicBezTo>
                  <a:lnTo>
                    <a:pt x="388" y="26"/>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7" name="Freeform 61"/>
            <p:cNvSpPr>
              <a:spLocks/>
            </p:cNvSpPr>
            <p:nvPr/>
          </p:nvSpPr>
          <p:spPr bwMode="auto">
            <a:xfrm>
              <a:off x="2628334" y="2296697"/>
              <a:ext cx="440829" cy="538332"/>
            </a:xfrm>
            <a:custGeom>
              <a:avLst/>
              <a:gdLst>
                <a:gd name="T0" fmla="*/ 211 w 218"/>
                <a:gd name="T1" fmla="*/ 5 h 289"/>
                <a:gd name="T2" fmla="*/ 192 w 218"/>
                <a:gd name="T3" fmla="*/ 2 h 289"/>
                <a:gd name="T4" fmla="*/ 169 w 218"/>
                <a:gd name="T5" fmla="*/ 5 h 289"/>
                <a:gd name="T6" fmla="*/ 149 w 218"/>
                <a:gd name="T7" fmla="*/ 42 h 289"/>
                <a:gd name="T8" fmla="*/ 144 w 218"/>
                <a:gd name="T9" fmla="*/ 52 h 289"/>
                <a:gd name="T10" fmla="*/ 136 w 218"/>
                <a:gd name="T11" fmla="*/ 60 h 289"/>
                <a:gd name="T12" fmla="*/ 118 w 218"/>
                <a:gd name="T13" fmla="*/ 56 h 289"/>
                <a:gd name="T14" fmla="*/ 90 w 218"/>
                <a:gd name="T15" fmla="*/ 49 h 289"/>
                <a:gd name="T16" fmla="*/ 69 w 218"/>
                <a:gd name="T17" fmla="*/ 49 h 289"/>
                <a:gd name="T18" fmla="*/ 63 w 218"/>
                <a:gd name="T19" fmla="*/ 49 h 289"/>
                <a:gd name="T20" fmla="*/ 57 w 218"/>
                <a:gd name="T21" fmla="*/ 68 h 289"/>
                <a:gd name="T22" fmla="*/ 58 w 218"/>
                <a:gd name="T23" fmla="*/ 78 h 289"/>
                <a:gd name="T24" fmla="*/ 80 w 218"/>
                <a:gd name="T25" fmla="*/ 74 h 289"/>
                <a:gd name="T26" fmla="*/ 95 w 218"/>
                <a:gd name="T27" fmla="*/ 94 h 289"/>
                <a:gd name="T28" fmla="*/ 91 w 218"/>
                <a:gd name="T29" fmla="*/ 99 h 289"/>
                <a:gd name="T30" fmla="*/ 80 w 218"/>
                <a:gd name="T31" fmla="*/ 123 h 289"/>
                <a:gd name="T32" fmla="*/ 83 w 218"/>
                <a:gd name="T33" fmla="*/ 130 h 289"/>
                <a:gd name="T34" fmla="*/ 90 w 218"/>
                <a:gd name="T35" fmla="*/ 137 h 289"/>
                <a:gd name="T36" fmla="*/ 95 w 218"/>
                <a:gd name="T37" fmla="*/ 156 h 289"/>
                <a:gd name="T38" fmla="*/ 92 w 218"/>
                <a:gd name="T39" fmla="*/ 186 h 289"/>
                <a:gd name="T40" fmla="*/ 84 w 218"/>
                <a:gd name="T41" fmla="*/ 203 h 289"/>
                <a:gd name="T42" fmla="*/ 76 w 218"/>
                <a:gd name="T43" fmla="*/ 192 h 289"/>
                <a:gd name="T44" fmla="*/ 66 w 218"/>
                <a:gd name="T45" fmla="*/ 200 h 289"/>
                <a:gd name="T46" fmla="*/ 52 w 218"/>
                <a:gd name="T47" fmla="*/ 189 h 289"/>
                <a:gd name="T48" fmla="*/ 40 w 218"/>
                <a:gd name="T49" fmla="*/ 183 h 289"/>
                <a:gd name="T50" fmla="*/ 38 w 218"/>
                <a:gd name="T51" fmla="*/ 189 h 289"/>
                <a:gd name="T52" fmla="*/ 32 w 218"/>
                <a:gd name="T53" fmla="*/ 198 h 289"/>
                <a:gd name="T54" fmla="*/ 26 w 218"/>
                <a:gd name="T55" fmla="*/ 200 h 289"/>
                <a:gd name="T56" fmla="*/ 18 w 218"/>
                <a:gd name="T57" fmla="*/ 200 h 289"/>
                <a:gd name="T58" fmla="*/ 13 w 218"/>
                <a:gd name="T59" fmla="*/ 199 h 289"/>
                <a:gd name="T60" fmla="*/ 13 w 218"/>
                <a:gd name="T61" fmla="*/ 210 h 289"/>
                <a:gd name="T62" fmla="*/ 12 w 218"/>
                <a:gd name="T63" fmla="*/ 214 h 289"/>
                <a:gd name="T64" fmla="*/ 17 w 218"/>
                <a:gd name="T65" fmla="*/ 225 h 289"/>
                <a:gd name="T66" fmla="*/ 20 w 218"/>
                <a:gd name="T67" fmla="*/ 233 h 289"/>
                <a:gd name="T68" fmla="*/ 12 w 218"/>
                <a:gd name="T69" fmla="*/ 239 h 289"/>
                <a:gd name="T70" fmla="*/ 0 w 218"/>
                <a:gd name="T71" fmla="*/ 252 h 289"/>
                <a:gd name="T72" fmla="*/ 11 w 218"/>
                <a:gd name="T73" fmla="*/ 265 h 289"/>
                <a:gd name="T74" fmla="*/ 19 w 218"/>
                <a:gd name="T75" fmla="*/ 283 h 289"/>
                <a:gd name="T76" fmla="*/ 25 w 218"/>
                <a:gd name="T77" fmla="*/ 287 h 289"/>
                <a:gd name="T78" fmla="*/ 52 w 218"/>
                <a:gd name="T79" fmla="*/ 268 h 289"/>
                <a:gd name="T80" fmla="*/ 59 w 218"/>
                <a:gd name="T81" fmla="*/ 275 h 289"/>
                <a:gd name="T82" fmla="*/ 68 w 218"/>
                <a:gd name="T83" fmla="*/ 280 h 289"/>
                <a:gd name="T84" fmla="*/ 78 w 218"/>
                <a:gd name="T85" fmla="*/ 268 h 289"/>
                <a:gd name="T86" fmla="*/ 88 w 218"/>
                <a:gd name="T87" fmla="*/ 266 h 289"/>
                <a:gd name="T88" fmla="*/ 100 w 218"/>
                <a:gd name="T89" fmla="*/ 284 h 289"/>
                <a:gd name="T90" fmla="*/ 123 w 218"/>
                <a:gd name="T91" fmla="*/ 262 h 289"/>
                <a:gd name="T92" fmla="*/ 142 w 218"/>
                <a:gd name="T93" fmla="*/ 245 h 289"/>
                <a:gd name="T94" fmla="*/ 146 w 218"/>
                <a:gd name="T95" fmla="*/ 193 h 289"/>
                <a:gd name="T96" fmla="*/ 164 w 218"/>
                <a:gd name="T97" fmla="*/ 174 h 289"/>
                <a:gd name="T98" fmla="*/ 173 w 218"/>
                <a:gd name="T99" fmla="*/ 160 h 289"/>
                <a:gd name="T100" fmla="*/ 192 w 218"/>
                <a:gd name="T101" fmla="*/ 140 h 289"/>
                <a:gd name="T102" fmla="*/ 195 w 218"/>
                <a:gd name="T103" fmla="*/ 94 h 289"/>
                <a:gd name="T104" fmla="*/ 210 w 218"/>
                <a:gd name="T105" fmla="*/ 3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289">
                  <a:moveTo>
                    <a:pt x="215" y="6"/>
                  </a:moveTo>
                  <a:cubicBezTo>
                    <a:pt x="214" y="5"/>
                    <a:pt x="214" y="5"/>
                    <a:pt x="214" y="5"/>
                  </a:cubicBezTo>
                  <a:cubicBezTo>
                    <a:pt x="213" y="5"/>
                    <a:pt x="213" y="5"/>
                    <a:pt x="213" y="5"/>
                  </a:cubicBezTo>
                  <a:cubicBezTo>
                    <a:pt x="212" y="5"/>
                    <a:pt x="212" y="5"/>
                    <a:pt x="211" y="5"/>
                  </a:cubicBezTo>
                  <a:cubicBezTo>
                    <a:pt x="209" y="5"/>
                    <a:pt x="208" y="5"/>
                    <a:pt x="206" y="5"/>
                  </a:cubicBezTo>
                  <a:cubicBezTo>
                    <a:pt x="205" y="5"/>
                    <a:pt x="204" y="5"/>
                    <a:pt x="202" y="5"/>
                  </a:cubicBezTo>
                  <a:cubicBezTo>
                    <a:pt x="200" y="5"/>
                    <a:pt x="197" y="5"/>
                    <a:pt x="195" y="4"/>
                  </a:cubicBezTo>
                  <a:cubicBezTo>
                    <a:pt x="194" y="3"/>
                    <a:pt x="193" y="3"/>
                    <a:pt x="192" y="2"/>
                  </a:cubicBezTo>
                  <a:cubicBezTo>
                    <a:pt x="190" y="1"/>
                    <a:pt x="187" y="0"/>
                    <a:pt x="185" y="0"/>
                  </a:cubicBezTo>
                  <a:cubicBezTo>
                    <a:pt x="183" y="0"/>
                    <a:pt x="182" y="1"/>
                    <a:pt x="180" y="2"/>
                  </a:cubicBezTo>
                  <a:cubicBezTo>
                    <a:pt x="179" y="3"/>
                    <a:pt x="177" y="3"/>
                    <a:pt x="176" y="4"/>
                  </a:cubicBezTo>
                  <a:cubicBezTo>
                    <a:pt x="173" y="5"/>
                    <a:pt x="171" y="5"/>
                    <a:pt x="169" y="5"/>
                  </a:cubicBezTo>
                  <a:cubicBezTo>
                    <a:pt x="164" y="5"/>
                    <a:pt x="161" y="5"/>
                    <a:pt x="158" y="12"/>
                  </a:cubicBezTo>
                  <a:cubicBezTo>
                    <a:pt x="156" y="16"/>
                    <a:pt x="156" y="20"/>
                    <a:pt x="155" y="24"/>
                  </a:cubicBezTo>
                  <a:cubicBezTo>
                    <a:pt x="154" y="27"/>
                    <a:pt x="154" y="30"/>
                    <a:pt x="153" y="33"/>
                  </a:cubicBezTo>
                  <a:cubicBezTo>
                    <a:pt x="152" y="36"/>
                    <a:pt x="150" y="39"/>
                    <a:pt x="149" y="42"/>
                  </a:cubicBezTo>
                  <a:cubicBezTo>
                    <a:pt x="148" y="43"/>
                    <a:pt x="148" y="44"/>
                    <a:pt x="148" y="45"/>
                  </a:cubicBezTo>
                  <a:cubicBezTo>
                    <a:pt x="147" y="47"/>
                    <a:pt x="146" y="49"/>
                    <a:pt x="145" y="50"/>
                  </a:cubicBezTo>
                  <a:cubicBezTo>
                    <a:pt x="143" y="50"/>
                    <a:pt x="143" y="50"/>
                    <a:pt x="143" y="50"/>
                  </a:cubicBezTo>
                  <a:cubicBezTo>
                    <a:pt x="144" y="52"/>
                    <a:pt x="144" y="52"/>
                    <a:pt x="144" y="52"/>
                  </a:cubicBezTo>
                  <a:cubicBezTo>
                    <a:pt x="144" y="55"/>
                    <a:pt x="145" y="58"/>
                    <a:pt x="144" y="61"/>
                  </a:cubicBezTo>
                  <a:cubicBezTo>
                    <a:pt x="143" y="62"/>
                    <a:pt x="143" y="63"/>
                    <a:pt x="142" y="63"/>
                  </a:cubicBezTo>
                  <a:cubicBezTo>
                    <a:pt x="142" y="63"/>
                    <a:pt x="142" y="63"/>
                    <a:pt x="142" y="63"/>
                  </a:cubicBezTo>
                  <a:cubicBezTo>
                    <a:pt x="140" y="63"/>
                    <a:pt x="138" y="62"/>
                    <a:pt x="136" y="60"/>
                  </a:cubicBezTo>
                  <a:cubicBezTo>
                    <a:pt x="136" y="59"/>
                    <a:pt x="135" y="59"/>
                    <a:pt x="134" y="58"/>
                  </a:cubicBezTo>
                  <a:cubicBezTo>
                    <a:pt x="131" y="56"/>
                    <a:pt x="128" y="56"/>
                    <a:pt x="126" y="56"/>
                  </a:cubicBezTo>
                  <a:cubicBezTo>
                    <a:pt x="124" y="56"/>
                    <a:pt x="123" y="56"/>
                    <a:pt x="122" y="56"/>
                  </a:cubicBezTo>
                  <a:cubicBezTo>
                    <a:pt x="121" y="56"/>
                    <a:pt x="120" y="56"/>
                    <a:pt x="118" y="56"/>
                  </a:cubicBezTo>
                  <a:cubicBezTo>
                    <a:pt x="117" y="56"/>
                    <a:pt x="117" y="56"/>
                    <a:pt x="117" y="56"/>
                  </a:cubicBezTo>
                  <a:cubicBezTo>
                    <a:pt x="114" y="56"/>
                    <a:pt x="111" y="54"/>
                    <a:pt x="107" y="53"/>
                  </a:cubicBezTo>
                  <a:cubicBezTo>
                    <a:pt x="105" y="52"/>
                    <a:pt x="103" y="51"/>
                    <a:pt x="101" y="50"/>
                  </a:cubicBezTo>
                  <a:cubicBezTo>
                    <a:pt x="98" y="50"/>
                    <a:pt x="95" y="49"/>
                    <a:pt x="90" y="49"/>
                  </a:cubicBezTo>
                  <a:cubicBezTo>
                    <a:pt x="88" y="49"/>
                    <a:pt x="86" y="49"/>
                    <a:pt x="83" y="49"/>
                  </a:cubicBezTo>
                  <a:cubicBezTo>
                    <a:pt x="81" y="50"/>
                    <a:pt x="79" y="50"/>
                    <a:pt x="77" y="50"/>
                  </a:cubicBezTo>
                  <a:cubicBezTo>
                    <a:pt x="74" y="50"/>
                    <a:pt x="72" y="50"/>
                    <a:pt x="70" y="49"/>
                  </a:cubicBezTo>
                  <a:cubicBezTo>
                    <a:pt x="70" y="49"/>
                    <a:pt x="70" y="49"/>
                    <a:pt x="69" y="49"/>
                  </a:cubicBezTo>
                  <a:cubicBezTo>
                    <a:pt x="69" y="49"/>
                    <a:pt x="69" y="49"/>
                    <a:pt x="68" y="49"/>
                  </a:cubicBezTo>
                  <a:cubicBezTo>
                    <a:pt x="67" y="49"/>
                    <a:pt x="67" y="49"/>
                    <a:pt x="66" y="49"/>
                  </a:cubicBezTo>
                  <a:cubicBezTo>
                    <a:pt x="66" y="49"/>
                    <a:pt x="65" y="49"/>
                    <a:pt x="64" y="49"/>
                  </a:cubicBezTo>
                  <a:cubicBezTo>
                    <a:pt x="63" y="49"/>
                    <a:pt x="63" y="49"/>
                    <a:pt x="63" y="49"/>
                  </a:cubicBezTo>
                  <a:cubicBezTo>
                    <a:pt x="63" y="49"/>
                    <a:pt x="63" y="49"/>
                    <a:pt x="63" y="49"/>
                  </a:cubicBezTo>
                  <a:cubicBezTo>
                    <a:pt x="62" y="49"/>
                    <a:pt x="60" y="50"/>
                    <a:pt x="58" y="55"/>
                  </a:cubicBezTo>
                  <a:cubicBezTo>
                    <a:pt x="57" y="59"/>
                    <a:pt x="56" y="63"/>
                    <a:pt x="57" y="67"/>
                  </a:cubicBezTo>
                  <a:cubicBezTo>
                    <a:pt x="57" y="68"/>
                    <a:pt x="57" y="68"/>
                    <a:pt x="57" y="68"/>
                  </a:cubicBezTo>
                  <a:cubicBezTo>
                    <a:pt x="57" y="69"/>
                    <a:pt x="57" y="70"/>
                    <a:pt x="58" y="71"/>
                  </a:cubicBezTo>
                  <a:cubicBezTo>
                    <a:pt x="58" y="72"/>
                    <a:pt x="58" y="72"/>
                    <a:pt x="59" y="73"/>
                  </a:cubicBezTo>
                  <a:cubicBezTo>
                    <a:pt x="59" y="74"/>
                    <a:pt x="60" y="74"/>
                    <a:pt x="60" y="75"/>
                  </a:cubicBezTo>
                  <a:cubicBezTo>
                    <a:pt x="60" y="76"/>
                    <a:pt x="59" y="77"/>
                    <a:pt x="58" y="78"/>
                  </a:cubicBezTo>
                  <a:cubicBezTo>
                    <a:pt x="52" y="82"/>
                    <a:pt x="52" y="82"/>
                    <a:pt x="52" y="82"/>
                  </a:cubicBezTo>
                  <a:cubicBezTo>
                    <a:pt x="59" y="81"/>
                    <a:pt x="59" y="81"/>
                    <a:pt x="59" y="81"/>
                  </a:cubicBezTo>
                  <a:cubicBezTo>
                    <a:pt x="62" y="81"/>
                    <a:pt x="70" y="78"/>
                    <a:pt x="73" y="76"/>
                  </a:cubicBezTo>
                  <a:cubicBezTo>
                    <a:pt x="75" y="75"/>
                    <a:pt x="78" y="74"/>
                    <a:pt x="80" y="74"/>
                  </a:cubicBezTo>
                  <a:cubicBezTo>
                    <a:pt x="83" y="74"/>
                    <a:pt x="86" y="75"/>
                    <a:pt x="88" y="77"/>
                  </a:cubicBezTo>
                  <a:cubicBezTo>
                    <a:pt x="89" y="79"/>
                    <a:pt x="90" y="81"/>
                    <a:pt x="91" y="83"/>
                  </a:cubicBezTo>
                  <a:cubicBezTo>
                    <a:pt x="92" y="86"/>
                    <a:pt x="94" y="89"/>
                    <a:pt x="96" y="90"/>
                  </a:cubicBezTo>
                  <a:cubicBezTo>
                    <a:pt x="96" y="92"/>
                    <a:pt x="96" y="93"/>
                    <a:pt x="95" y="94"/>
                  </a:cubicBezTo>
                  <a:cubicBezTo>
                    <a:pt x="94" y="94"/>
                    <a:pt x="94" y="95"/>
                    <a:pt x="94" y="96"/>
                  </a:cubicBezTo>
                  <a:cubicBezTo>
                    <a:pt x="94" y="96"/>
                    <a:pt x="94" y="97"/>
                    <a:pt x="93" y="97"/>
                  </a:cubicBezTo>
                  <a:cubicBezTo>
                    <a:pt x="93" y="98"/>
                    <a:pt x="92" y="98"/>
                    <a:pt x="92" y="98"/>
                  </a:cubicBezTo>
                  <a:cubicBezTo>
                    <a:pt x="91" y="99"/>
                    <a:pt x="91" y="99"/>
                    <a:pt x="91" y="99"/>
                  </a:cubicBezTo>
                  <a:cubicBezTo>
                    <a:pt x="90" y="100"/>
                    <a:pt x="90" y="101"/>
                    <a:pt x="89" y="101"/>
                  </a:cubicBezTo>
                  <a:cubicBezTo>
                    <a:pt x="88" y="102"/>
                    <a:pt x="88" y="103"/>
                    <a:pt x="86" y="104"/>
                  </a:cubicBezTo>
                  <a:cubicBezTo>
                    <a:pt x="82" y="108"/>
                    <a:pt x="81" y="112"/>
                    <a:pt x="81" y="116"/>
                  </a:cubicBezTo>
                  <a:cubicBezTo>
                    <a:pt x="81" y="119"/>
                    <a:pt x="80" y="121"/>
                    <a:pt x="80" y="123"/>
                  </a:cubicBezTo>
                  <a:cubicBezTo>
                    <a:pt x="79" y="125"/>
                    <a:pt x="79" y="127"/>
                    <a:pt x="79" y="128"/>
                  </a:cubicBezTo>
                  <a:cubicBezTo>
                    <a:pt x="79" y="130"/>
                    <a:pt x="79" y="130"/>
                    <a:pt x="79" y="130"/>
                  </a:cubicBezTo>
                  <a:cubicBezTo>
                    <a:pt x="81" y="130"/>
                    <a:pt x="81" y="130"/>
                    <a:pt x="81" y="130"/>
                  </a:cubicBezTo>
                  <a:cubicBezTo>
                    <a:pt x="82" y="130"/>
                    <a:pt x="83" y="130"/>
                    <a:pt x="83" y="130"/>
                  </a:cubicBezTo>
                  <a:cubicBezTo>
                    <a:pt x="85" y="130"/>
                    <a:pt x="86" y="130"/>
                    <a:pt x="86" y="131"/>
                  </a:cubicBezTo>
                  <a:cubicBezTo>
                    <a:pt x="87" y="132"/>
                    <a:pt x="88" y="134"/>
                    <a:pt x="88" y="135"/>
                  </a:cubicBezTo>
                  <a:cubicBezTo>
                    <a:pt x="89" y="137"/>
                    <a:pt x="89" y="137"/>
                    <a:pt x="89" y="137"/>
                  </a:cubicBezTo>
                  <a:cubicBezTo>
                    <a:pt x="90" y="137"/>
                    <a:pt x="90" y="137"/>
                    <a:pt x="90" y="137"/>
                  </a:cubicBezTo>
                  <a:cubicBezTo>
                    <a:pt x="91" y="137"/>
                    <a:pt x="95" y="138"/>
                    <a:pt x="96" y="140"/>
                  </a:cubicBezTo>
                  <a:cubicBezTo>
                    <a:pt x="97" y="141"/>
                    <a:pt x="98" y="143"/>
                    <a:pt x="97" y="144"/>
                  </a:cubicBezTo>
                  <a:cubicBezTo>
                    <a:pt x="97" y="146"/>
                    <a:pt x="96" y="147"/>
                    <a:pt x="96" y="149"/>
                  </a:cubicBezTo>
                  <a:cubicBezTo>
                    <a:pt x="95" y="151"/>
                    <a:pt x="94" y="153"/>
                    <a:pt x="95" y="156"/>
                  </a:cubicBezTo>
                  <a:cubicBezTo>
                    <a:pt x="96" y="160"/>
                    <a:pt x="96" y="163"/>
                    <a:pt x="95" y="167"/>
                  </a:cubicBezTo>
                  <a:cubicBezTo>
                    <a:pt x="94" y="170"/>
                    <a:pt x="94" y="173"/>
                    <a:pt x="95" y="175"/>
                  </a:cubicBezTo>
                  <a:cubicBezTo>
                    <a:pt x="95" y="177"/>
                    <a:pt x="95" y="178"/>
                    <a:pt x="95" y="180"/>
                  </a:cubicBezTo>
                  <a:cubicBezTo>
                    <a:pt x="95" y="182"/>
                    <a:pt x="93" y="184"/>
                    <a:pt x="92" y="186"/>
                  </a:cubicBezTo>
                  <a:cubicBezTo>
                    <a:pt x="91" y="187"/>
                    <a:pt x="91" y="188"/>
                    <a:pt x="90" y="189"/>
                  </a:cubicBezTo>
                  <a:cubicBezTo>
                    <a:pt x="89" y="190"/>
                    <a:pt x="89" y="192"/>
                    <a:pt x="89" y="194"/>
                  </a:cubicBezTo>
                  <a:cubicBezTo>
                    <a:pt x="89" y="196"/>
                    <a:pt x="88" y="199"/>
                    <a:pt x="87" y="201"/>
                  </a:cubicBezTo>
                  <a:cubicBezTo>
                    <a:pt x="86" y="202"/>
                    <a:pt x="85" y="203"/>
                    <a:pt x="84" y="203"/>
                  </a:cubicBezTo>
                  <a:cubicBezTo>
                    <a:pt x="84" y="203"/>
                    <a:pt x="84" y="203"/>
                    <a:pt x="84" y="203"/>
                  </a:cubicBezTo>
                  <a:cubicBezTo>
                    <a:pt x="83" y="202"/>
                    <a:pt x="81" y="201"/>
                    <a:pt x="81" y="199"/>
                  </a:cubicBezTo>
                  <a:cubicBezTo>
                    <a:pt x="80" y="196"/>
                    <a:pt x="79" y="193"/>
                    <a:pt x="77" y="193"/>
                  </a:cubicBezTo>
                  <a:cubicBezTo>
                    <a:pt x="77" y="192"/>
                    <a:pt x="76" y="192"/>
                    <a:pt x="76" y="192"/>
                  </a:cubicBezTo>
                  <a:cubicBezTo>
                    <a:pt x="75" y="192"/>
                    <a:pt x="74" y="192"/>
                    <a:pt x="74" y="193"/>
                  </a:cubicBezTo>
                  <a:cubicBezTo>
                    <a:pt x="72" y="194"/>
                    <a:pt x="71" y="195"/>
                    <a:pt x="71" y="197"/>
                  </a:cubicBezTo>
                  <a:cubicBezTo>
                    <a:pt x="70" y="199"/>
                    <a:pt x="69" y="200"/>
                    <a:pt x="67" y="200"/>
                  </a:cubicBezTo>
                  <a:cubicBezTo>
                    <a:pt x="67" y="200"/>
                    <a:pt x="66" y="200"/>
                    <a:pt x="66" y="200"/>
                  </a:cubicBezTo>
                  <a:cubicBezTo>
                    <a:pt x="65" y="200"/>
                    <a:pt x="63" y="200"/>
                    <a:pt x="61" y="199"/>
                  </a:cubicBezTo>
                  <a:cubicBezTo>
                    <a:pt x="59" y="199"/>
                    <a:pt x="57" y="198"/>
                    <a:pt x="56" y="198"/>
                  </a:cubicBezTo>
                  <a:cubicBezTo>
                    <a:pt x="55" y="198"/>
                    <a:pt x="55" y="198"/>
                    <a:pt x="55" y="198"/>
                  </a:cubicBezTo>
                  <a:cubicBezTo>
                    <a:pt x="55" y="194"/>
                    <a:pt x="54" y="192"/>
                    <a:pt x="52" y="189"/>
                  </a:cubicBezTo>
                  <a:cubicBezTo>
                    <a:pt x="51" y="188"/>
                    <a:pt x="51" y="188"/>
                    <a:pt x="51" y="188"/>
                  </a:cubicBezTo>
                  <a:cubicBezTo>
                    <a:pt x="50" y="186"/>
                    <a:pt x="49" y="184"/>
                    <a:pt x="47" y="182"/>
                  </a:cubicBezTo>
                  <a:cubicBezTo>
                    <a:pt x="46" y="181"/>
                    <a:pt x="45" y="181"/>
                    <a:pt x="44" y="181"/>
                  </a:cubicBezTo>
                  <a:cubicBezTo>
                    <a:pt x="43" y="181"/>
                    <a:pt x="42" y="181"/>
                    <a:pt x="40" y="183"/>
                  </a:cubicBezTo>
                  <a:cubicBezTo>
                    <a:pt x="38" y="184"/>
                    <a:pt x="38" y="185"/>
                    <a:pt x="37" y="185"/>
                  </a:cubicBezTo>
                  <a:cubicBezTo>
                    <a:pt x="37" y="186"/>
                    <a:pt x="37" y="186"/>
                    <a:pt x="37" y="186"/>
                  </a:cubicBezTo>
                  <a:cubicBezTo>
                    <a:pt x="37" y="187"/>
                    <a:pt x="37" y="187"/>
                    <a:pt x="37" y="187"/>
                  </a:cubicBezTo>
                  <a:cubicBezTo>
                    <a:pt x="37" y="187"/>
                    <a:pt x="38" y="189"/>
                    <a:pt x="38" y="189"/>
                  </a:cubicBezTo>
                  <a:cubicBezTo>
                    <a:pt x="39" y="191"/>
                    <a:pt x="39" y="193"/>
                    <a:pt x="39" y="196"/>
                  </a:cubicBezTo>
                  <a:cubicBezTo>
                    <a:pt x="38" y="196"/>
                    <a:pt x="38" y="197"/>
                    <a:pt x="38" y="198"/>
                  </a:cubicBezTo>
                  <a:cubicBezTo>
                    <a:pt x="38" y="198"/>
                    <a:pt x="37" y="198"/>
                    <a:pt x="36" y="198"/>
                  </a:cubicBezTo>
                  <a:cubicBezTo>
                    <a:pt x="35" y="198"/>
                    <a:pt x="33" y="198"/>
                    <a:pt x="32" y="198"/>
                  </a:cubicBezTo>
                  <a:cubicBezTo>
                    <a:pt x="32" y="199"/>
                    <a:pt x="31" y="199"/>
                    <a:pt x="31" y="200"/>
                  </a:cubicBezTo>
                  <a:cubicBezTo>
                    <a:pt x="30" y="200"/>
                    <a:pt x="30" y="201"/>
                    <a:pt x="29" y="201"/>
                  </a:cubicBezTo>
                  <a:cubicBezTo>
                    <a:pt x="29" y="201"/>
                    <a:pt x="28" y="201"/>
                    <a:pt x="28" y="201"/>
                  </a:cubicBezTo>
                  <a:cubicBezTo>
                    <a:pt x="27" y="201"/>
                    <a:pt x="27" y="200"/>
                    <a:pt x="26" y="200"/>
                  </a:cubicBezTo>
                  <a:cubicBezTo>
                    <a:pt x="25" y="199"/>
                    <a:pt x="24" y="198"/>
                    <a:pt x="23" y="198"/>
                  </a:cubicBezTo>
                  <a:cubicBezTo>
                    <a:pt x="22" y="198"/>
                    <a:pt x="21" y="199"/>
                    <a:pt x="20" y="199"/>
                  </a:cubicBezTo>
                  <a:cubicBezTo>
                    <a:pt x="19" y="199"/>
                    <a:pt x="19" y="200"/>
                    <a:pt x="18" y="200"/>
                  </a:cubicBezTo>
                  <a:cubicBezTo>
                    <a:pt x="18" y="200"/>
                    <a:pt x="18" y="200"/>
                    <a:pt x="18" y="200"/>
                  </a:cubicBezTo>
                  <a:cubicBezTo>
                    <a:pt x="17" y="200"/>
                    <a:pt x="16" y="199"/>
                    <a:pt x="16" y="199"/>
                  </a:cubicBezTo>
                  <a:cubicBezTo>
                    <a:pt x="15" y="199"/>
                    <a:pt x="15" y="199"/>
                    <a:pt x="15" y="199"/>
                  </a:cubicBezTo>
                  <a:cubicBezTo>
                    <a:pt x="13" y="198"/>
                    <a:pt x="13" y="198"/>
                    <a:pt x="13" y="198"/>
                  </a:cubicBezTo>
                  <a:cubicBezTo>
                    <a:pt x="13" y="199"/>
                    <a:pt x="13" y="199"/>
                    <a:pt x="13" y="199"/>
                  </a:cubicBezTo>
                  <a:cubicBezTo>
                    <a:pt x="12" y="201"/>
                    <a:pt x="12" y="202"/>
                    <a:pt x="13" y="204"/>
                  </a:cubicBezTo>
                  <a:cubicBezTo>
                    <a:pt x="13" y="204"/>
                    <a:pt x="13" y="204"/>
                    <a:pt x="13" y="205"/>
                  </a:cubicBezTo>
                  <a:cubicBezTo>
                    <a:pt x="14" y="205"/>
                    <a:pt x="14" y="205"/>
                    <a:pt x="14" y="205"/>
                  </a:cubicBezTo>
                  <a:cubicBezTo>
                    <a:pt x="14" y="207"/>
                    <a:pt x="14" y="208"/>
                    <a:pt x="13" y="210"/>
                  </a:cubicBezTo>
                  <a:cubicBezTo>
                    <a:pt x="13" y="210"/>
                    <a:pt x="13" y="211"/>
                    <a:pt x="12" y="211"/>
                  </a:cubicBezTo>
                  <a:cubicBezTo>
                    <a:pt x="12" y="211"/>
                    <a:pt x="12" y="212"/>
                    <a:pt x="12" y="212"/>
                  </a:cubicBezTo>
                  <a:cubicBezTo>
                    <a:pt x="11" y="213"/>
                    <a:pt x="11" y="213"/>
                    <a:pt x="11" y="213"/>
                  </a:cubicBezTo>
                  <a:cubicBezTo>
                    <a:pt x="12" y="214"/>
                    <a:pt x="12" y="214"/>
                    <a:pt x="12" y="214"/>
                  </a:cubicBezTo>
                  <a:cubicBezTo>
                    <a:pt x="13" y="215"/>
                    <a:pt x="14" y="216"/>
                    <a:pt x="15" y="216"/>
                  </a:cubicBezTo>
                  <a:cubicBezTo>
                    <a:pt x="17" y="217"/>
                    <a:pt x="18" y="218"/>
                    <a:pt x="18" y="221"/>
                  </a:cubicBezTo>
                  <a:cubicBezTo>
                    <a:pt x="17" y="221"/>
                    <a:pt x="17" y="222"/>
                    <a:pt x="17" y="222"/>
                  </a:cubicBezTo>
                  <a:cubicBezTo>
                    <a:pt x="16" y="222"/>
                    <a:pt x="16" y="223"/>
                    <a:pt x="17" y="225"/>
                  </a:cubicBezTo>
                  <a:cubicBezTo>
                    <a:pt x="17" y="226"/>
                    <a:pt x="18" y="227"/>
                    <a:pt x="19" y="227"/>
                  </a:cubicBezTo>
                  <a:cubicBezTo>
                    <a:pt x="20" y="227"/>
                    <a:pt x="21" y="227"/>
                    <a:pt x="21" y="228"/>
                  </a:cubicBezTo>
                  <a:cubicBezTo>
                    <a:pt x="22" y="229"/>
                    <a:pt x="22" y="230"/>
                    <a:pt x="22" y="230"/>
                  </a:cubicBezTo>
                  <a:cubicBezTo>
                    <a:pt x="22" y="231"/>
                    <a:pt x="22" y="232"/>
                    <a:pt x="20" y="233"/>
                  </a:cubicBezTo>
                  <a:cubicBezTo>
                    <a:pt x="20" y="234"/>
                    <a:pt x="19" y="234"/>
                    <a:pt x="19" y="235"/>
                  </a:cubicBezTo>
                  <a:cubicBezTo>
                    <a:pt x="18" y="235"/>
                    <a:pt x="18" y="236"/>
                    <a:pt x="18" y="237"/>
                  </a:cubicBezTo>
                  <a:cubicBezTo>
                    <a:pt x="17" y="237"/>
                    <a:pt x="17" y="238"/>
                    <a:pt x="16" y="239"/>
                  </a:cubicBezTo>
                  <a:cubicBezTo>
                    <a:pt x="15" y="239"/>
                    <a:pt x="14" y="239"/>
                    <a:pt x="12" y="239"/>
                  </a:cubicBezTo>
                  <a:cubicBezTo>
                    <a:pt x="11" y="239"/>
                    <a:pt x="11" y="239"/>
                    <a:pt x="10" y="240"/>
                  </a:cubicBezTo>
                  <a:cubicBezTo>
                    <a:pt x="9" y="240"/>
                    <a:pt x="9" y="240"/>
                    <a:pt x="9" y="240"/>
                  </a:cubicBezTo>
                  <a:cubicBezTo>
                    <a:pt x="6" y="240"/>
                    <a:pt x="3" y="241"/>
                    <a:pt x="2" y="245"/>
                  </a:cubicBezTo>
                  <a:cubicBezTo>
                    <a:pt x="1" y="246"/>
                    <a:pt x="0" y="249"/>
                    <a:pt x="0" y="252"/>
                  </a:cubicBezTo>
                  <a:cubicBezTo>
                    <a:pt x="0" y="253"/>
                    <a:pt x="0" y="253"/>
                    <a:pt x="0" y="253"/>
                  </a:cubicBezTo>
                  <a:cubicBezTo>
                    <a:pt x="1" y="254"/>
                    <a:pt x="1" y="254"/>
                    <a:pt x="1" y="254"/>
                  </a:cubicBezTo>
                  <a:cubicBezTo>
                    <a:pt x="3" y="256"/>
                    <a:pt x="5" y="259"/>
                    <a:pt x="8" y="262"/>
                  </a:cubicBezTo>
                  <a:cubicBezTo>
                    <a:pt x="9" y="263"/>
                    <a:pt x="10" y="264"/>
                    <a:pt x="11" y="265"/>
                  </a:cubicBezTo>
                  <a:cubicBezTo>
                    <a:pt x="13" y="266"/>
                    <a:pt x="14" y="268"/>
                    <a:pt x="15" y="270"/>
                  </a:cubicBezTo>
                  <a:cubicBezTo>
                    <a:pt x="16" y="271"/>
                    <a:pt x="16" y="272"/>
                    <a:pt x="16" y="274"/>
                  </a:cubicBezTo>
                  <a:cubicBezTo>
                    <a:pt x="16" y="275"/>
                    <a:pt x="16" y="277"/>
                    <a:pt x="17" y="278"/>
                  </a:cubicBezTo>
                  <a:cubicBezTo>
                    <a:pt x="17" y="280"/>
                    <a:pt x="18" y="281"/>
                    <a:pt x="19" y="283"/>
                  </a:cubicBezTo>
                  <a:cubicBezTo>
                    <a:pt x="20" y="284"/>
                    <a:pt x="21" y="285"/>
                    <a:pt x="22" y="286"/>
                  </a:cubicBezTo>
                  <a:cubicBezTo>
                    <a:pt x="22" y="286"/>
                    <a:pt x="22" y="286"/>
                    <a:pt x="22" y="286"/>
                  </a:cubicBezTo>
                  <a:cubicBezTo>
                    <a:pt x="24" y="289"/>
                    <a:pt x="24" y="289"/>
                    <a:pt x="24" y="289"/>
                  </a:cubicBezTo>
                  <a:cubicBezTo>
                    <a:pt x="25" y="287"/>
                    <a:pt x="25" y="287"/>
                    <a:pt x="25" y="287"/>
                  </a:cubicBezTo>
                  <a:cubicBezTo>
                    <a:pt x="27" y="284"/>
                    <a:pt x="29" y="282"/>
                    <a:pt x="29" y="279"/>
                  </a:cubicBezTo>
                  <a:cubicBezTo>
                    <a:pt x="30" y="279"/>
                    <a:pt x="32" y="278"/>
                    <a:pt x="36" y="275"/>
                  </a:cubicBezTo>
                  <a:cubicBezTo>
                    <a:pt x="41" y="272"/>
                    <a:pt x="47" y="268"/>
                    <a:pt x="51" y="268"/>
                  </a:cubicBezTo>
                  <a:cubicBezTo>
                    <a:pt x="51" y="268"/>
                    <a:pt x="52" y="268"/>
                    <a:pt x="52" y="268"/>
                  </a:cubicBezTo>
                  <a:cubicBezTo>
                    <a:pt x="53" y="268"/>
                    <a:pt x="54" y="269"/>
                    <a:pt x="54" y="271"/>
                  </a:cubicBezTo>
                  <a:cubicBezTo>
                    <a:pt x="54" y="272"/>
                    <a:pt x="54" y="272"/>
                    <a:pt x="54" y="272"/>
                  </a:cubicBezTo>
                  <a:cubicBezTo>
                    <a:pt x="55" y="272"/>
                    <a:pt x="55" y="272"/>
                    <a:pt x="55" y="272"/>
                  </a:cubicBezTo>
                  <a:cubicBezTo>
                    <a:pt x="57" y="273"/>
                    <a:pt x="58" y="273"/>
                    <a:pt x="59" y="275"/>
                  </a:cubicBezTo>
                  <a:cubicBezTo>
                    <a:pt x="59" y="276"/>
                    <a:pt x="59" y="276"/>
                    <a:pt x="59" y="276"/>
                  </a:cubicBezTo>
                  <a:cubicBezTo>
                    <a:pt x="60" y="276"/>
                    <a:pt x="60" y="276"/>
                    <a:pt x="60" y="276"/>
                  </a:cubicBezTo>
                  <a:cubicBezTo>
                    <a:pt x="61" y="277"/>
                    <a:pt x="61" y="278"/>
                    <a:pt x="62" y="278"/>
                  </a:cubicBezTo>
                  <a:cubicBezTo>
                    <a:pt x="64" y="279"/>
                    <a:pt x="65" y="280"/>
                    <a:pt x="68" y="280"/>
                  </a:cubicBezTo>
                  <a:cubicBezTo>
                    <a:pt x="68" y="280"/>
                    <a:pt x="68" y="280"/>
                    <a:pt x="68" y="280"/>
                  </a:cubicBezTo>
                  <a:cubicBezTo>
                    <a:pt x="72" y="280"/>
                    <a:pt x="74" y="280"/>
                    <a:pt x="74" y="276"/>
                  </a:cubicBezTo>
                  <a:cubicBezTo>
                    <a:pt x="74" y="275"/>
                    <a:pt x="74" y="273"/>
                    <a:pt x="75" y="271"/>
                  </a:cubicBezTo>
                  <a:cubicBezTo>
                    <a:pt x="76" y="268"/>
                    <a:pt x="78" y="268"/>
                    <a:pt x="78" y="268"/>
                  </a:cubicBezTo>
                  <a:cubicBezTo>
                    <a:pt x="79" y="268"/>
                    <a:pt x="79" y="268"/>
                    <a:pt x="80" y="269"/>
                  </a:cubicBezTo>
                  <a:cubicBezTo>
                    <a:pt x="80" y="269"/>
                    <a:pt x="81" y="269"/>
                    <a:pt x="81" y="269"/>
                  </a:cubicBezTo>
                  <a:cubicBezTo>
                    <a:pt x="82" y="269"/>
                    <a:pt x="82" y="269"/>
                    <a:pt x="83" y="269"/>
                  </a:cubicBezTo>
                  <a:cubicBezTo>
                    <a:pt x="85" y="268"/>
                    <a:pt x="87" y="267"/>
                    <a:pt x="88" y="266"/>
                  </a:cubicBezTo>
                  <a:cubicBezTo>
                    <a:pt x="90" y="266"/>
                    <a:pt x="91" y="265"/>
                    <a:pt x="93" y="264"/>
                  </a:cubicBezTo>
                  <a:cubicBezTo>
                    <a:pt x="96" y="266"/>
                    <a:pt x="96" y="269"/>
                    <a:pt x="95" y="273"/>
                  </a:cubicBezTo>
                  <a:cubicBezTo>
                    <a:pt x="95" y="276"/>
                    <a:pt x="94" y="279"/>
                    <a:pt x="96" y="281"/>
                  </a:cubicBezTo>
                  <a:cubicBezTo>
                    <a:pt x="97" y="283"/>
                    <a:pt x="98" y="284"/>
                    <a:pt x="100" y="284"/>
                  </a:cubicBezTo>
                  <a:cubicBezTo>
                    <a:pt x="102" y="284"/>
                    <a:pt x="104" y="282"/>
                    <a:pt x="106" y="279"/>
                  </a:cubicBezTo>
                  <a:cubicBezTo>
                    <a:pt x="107" y="278"/>
                    <a:pt x="108" y="277"/>
                    <a:pt x="108" y="276"/>
                  </a:cubicBezTo>
                  <a:cubicBezTo>
                    <a:pt x="112" y="272"/>
                    <a:pt x="116" y="268"/>
                    <a:pt x="119" y="265"/>
                  </a:cubicBezTo>
                  <a:cubicBezTo>
                    <a:pt x="120" y="264"/>
                    <a:pt x="122" y="263"/>
                    <a:pt x="123" y="262"/>
                  </a:cubicBezTo>
                  <a:cubicBezTo>
                    <a:pt x="128" y="259"/>
                    <a:pt x="131" y="257"/>
                    <a:pt x="131" y="254"/>
                  </a:cubicBezTo>
                  <a:cubicBezTo>
                    <a:pt x="132" y="253"/>
                    <a:pt x="133" y="253"/>
                    <a:pt x="135" y="252"/>
                  </a:cubicBezTo>
                  <a:cubicBezTo>
                    <a:pt x="137" y="252"/>
                    <a:pt x="139" y="252"/>
                    <a:pt x="140" y="250"/>
                  </a:cubicBezTo>
                  <a:cubicBezTo>
                    <a:pt x="141" y="249"/>
                    <a:pt x="141" y="247"/>
                    <a:pt x="142" y="245"/>
                  </a:cubicBezTo>
                  <a:cubicBezTo>
                    <a:pt x="142" y="243"/>
                    <a:pt x="143" y="241"/>
                    <a:pt x="143" y="240"/>
                  </a:cubicBezTo>
                  <a:cubicBezTo>
                    <a:pt x="147" y="233"/>
                    <a:pt x="147" y="230"/>
                    <a:pt x="147" y="221"/>
                  </a:cubicBezTo>
                  <a:cubicBezTo>
                    <a:pt x="147" y="218"/>
                    <a:pt x="147" y="218"/>
                    <a:pt x="147" y="218"/>
                  </a:cubicBezTo>
                  <a:cubicBezTo>
                    <a:pt x="146" y="209"/>
                    <a:pt x="146" y="200"/>
                    <a:pt x="146" y="193"/>
                  </a:cubicBezTo>
                  <a:cubicBezTo>
                    <a:pt x="146" y="193"/>
                    <a:pt x="146" y="193"/>
                    <a:pt x="146" y="193"/>
                  </a:cubicBezTo>
                  <a:cubicBezTo>
                    <a:pt x="146" y="192"/>
                    <a:pt x="146" y="192"/>
                    <a:pt x="146" y="192"/>
                  </a:cubicBezTo>
                  <a:cubicBezTo>
                    <a:pt x="148" y="192"/>
                    <a:pt x="151" y="189"/>
                    <a:pt x="151" y="189"/>
                  </a:cubicBezTo>
                  <a:cubicBezTo>
                    <a:pt x="156" y="184"/>
                    <a:pt x="160" y="179"/>
                    <a:pt x="164" y="174"/>
                  </a:cubicBezTo>
                  <a:cubicBezTo>
                    <a:pt x="166" y="171"/>
                    <a:pt x="168" y="169"/>
                    <a:pt x="170" y="167"/>
                  </a:cubicBezTo>
                  <a:cubicBezTo>
                    <a:pt x="171" y="165"/>
                    <a:pt x="173" y="163"/>
                    <a:pt x="175" y="161"/>
                  </a:cubicBezTo>
                  <a:cubicBezTo>
                    <a:pt x="173" y="160"/>
                    <a:pt x="173" y="160"/>
                    <a:pt x="173" y="160"/>
                  </a:cubicBezTo>
                  <a:cubicBezTo>
                    <a:pt x="173" y="160"/>
                    <a:pt x="173" y="160"/>
                    <a:pt x="173" y="160"/>
                  </a:cubicBezTo>
                  <a:cubicBezTo>
                    <a:pt x="175" y="161"/>
                    <a:pt x="175" y="161"/>
                    <a:pt x="175" y="161"/>
                  </a:cubicBezTo>
                  <a:cubicBezTo>
                    <a:pt x="177" y="158"/>
                    <a:pt x="180" y="154"/>
                    <a:pt x="182" y="152"/>
                  </a:cubicBezTo>
                  <a:cubicBezTo>
                    <a:pt x="183" y="151"/>
                    <a:pt x="184" y="149"/>
                    <a:pt x="185" y="148"/>
                  </a:cubicBezTo>
                  <a:cubicBezTo>
                    <a:pt x="188" y="146"/>
                    <a:pt x="191" y="143"/>
                    <a:pt x="192" y="140"/>
                  </a:cubicBezTo>
                  <a:cubicBezTo>
                    <a:pt x="194" y="136"/>
                    <a:pt x="193" y="132"/>
                    <a:pt x="192" y="127"/>
                  </a:cubicBezTo>
                  <a:cubicBezTo>
                    <a:pt x="192" y="125"/>
                    <a:pt x="191" y="124"/>
                    <a:pt x="191" y="122"/>
                  </a:cubicBezTo>
                  <a:cubicBezTo>
                    <a:pt x="191" y="116"/>
                    <a:pt x="192" y="110"/>
                    <a:pt x="194" y="104"/>
                  </a:cubicBezTo>
                  <a:cubicBezTo>
                    <a:pt x="194" y="100"/>
                    <a:pt x="195" y="97"/>
                    <a:pt x="195" y="94"/>
                  </a:cubicBezTo>
                  <a:cubicBezTo>
                    <a:pt x="196" y="88"/>
                    <a:pt x="197" y="83"/>
                    <a:pt x="199" y="77"/>
                  </a:cubicBezTo>
                  <a:cubicBezTo>
                    <a:pt x="201" y="70"/>
                    <a:pt x="202" y="62"/>
                    <a:pt x="203" y="53"/>
                  </a:cubicBezTo>
                  <a:cubicBezTo>
                    <a:pt x="203" y="46"/>
                    <a:pt x="205" y="41"/>
                    <a:pt x="208" y="35"/>
                  </a:cubicBezTo>
                  <a:cubicBezTo>
                    <a:pt x="209" y="34"/>
                    <a:pt x="210" y="32"/>
                    <a:pt x="210" y="31"/>
                  </a:cubicBezTo>
                  <a:cubicBezTo>
                    <a:pt x="213" y="25"/>
                    <a:pt x="218" y="14"/>
                    <a:pt x="215" y="6"/>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8" name="Freeform 62"/>
            <p:cNvSpPr>
              <a:spLocks/>
            </p:cNvSpPr>
            <p:nvPr/>
          </p:nvSpPr>
          <p:spPr bwMode="auto">
            <a:xfrm>
              <a:off x="2132820" y="1668986"/>
              <a:ext cx="697514" cy="593808"/>
            </a:xfrm>
            <a:custGeom>
              <a:avLst/>
              <a:gdLst>
                <a:gd name="T0" fmla="*/ 330 w 345"/>
                <a:gd name="T1" fmla="*/ 40 h 319"/>
                <a:gd name="T2" fmla="*/ 327 w 345"/>
                <a:gd name="T3" fmla="*/ 27 h 319"/>
                <a:gd name="T4" fmla="*/ 317 w 345"/>
                <a:gd name="T5" fmla="*/ 12 h 319"/>
                <a:gd name="T6" fmla="*/ 294 w 345"/>
                <a:gd name="T7" fmla="*/ 14 h 319"/>
                <a:gd name="T8" fmla="*/ 275 w 345"/>
                <a:gd name="T9" fmla="*/ 27 h 319"/>
                <a:gd name="T10" fmla="*/ 248 w 345"/>
                <a:gd name="T11" fmla="*/ 18 h 319"/>
                <a:gd name="T12" fmla="*/ 200 w 345"/>
                <a:gd name="T13" fmla="*/ 34 h 319"/>
                <a:gd name="T14" fmla="*/ 190 w 345"/>
                <a:gd name="T15" fmla="*/ 34 h 319"/>
                <a:gd name="T16" fmla="*/ 164 w 345"/>
                <a:gd name="T17" fmla="*/ 27 h 319"/>
                <a:gd name="T18" fmla="*/ 135 w 345"/>
                <a:gd name="T19" fmla="*/ 24 h 319"/>
                <a:gd name="T20" fmla="*/ 103 w 345"/>
                <a:gd name="T21" fmla="*/ 7 h 319"/>
                <a:gd name="T22" fmla="*/ 94 w 345"/>
                <a:gd name="T23" fmla="*/ 6 h 319"/>
                <a:gd name="T24" fmla="*/ 74 w 345"/>
                <a:gd name="T25" fmla="*/ 3 h 319"/>
                <a:gd name="T26" fmla="*/ 50 w 345"/>
                <a:gd name="T27" fmla="*/ 7 h 319"/>
                <a:gd name="T28" fmla="*/ 40 w 345"/>
                <a:gd name="T29" fmla="*/ 24 h 319"/>
                <a:gd name="T30" fmla="*/ 28 w 345"/>
                <a:gd name="T31" fmla="*/ 43 h 319"/>
                <a:gd name="T32" fmla="*/ 26 w 345"/>
                <a:gd name="T33" fmla="*/ 72 h 319"/>
                <a:gd name="T34" fmla="*/ 26 w 345"/>
                <a:gd name="T35" fmla="*/ 88 h 319"/>
                <a:gd name="T36" fmla="*/ 31 w 345"/>
                <a:gd name="T37" fmla="*/ 104 h 319"/>
                <a:gd name="T38" fmla="*/ 26 w 345"/>
                <a:gd name="T39" fmla="*/ 119 h 319"/>
                <a:gd name="T40" fmla="*/ 27 w 345"/>
                <a:gd name="T41" fmla="*/ 126 h 319"/>
                <a:gd name="T42" fmla="*/ 21 w 345"/>
                <a:gd name="T43" fmla="*/ 133 h 319"/>
                <a:gd name="T44" fmla="*/ 7 w 345"/>
                <a:gd name="T45" fmla="*/ 158 h 319"/>
                <a:gd name="T46" fmla="*/ 1 w 345"/>
                <a:gd name="T47" fmla="*/ 175 h 319"/>
                <a:gd name="T48" fmla="*/ 1 w 345"/>
                <a:gd name="T49" fmla="*/ 246 h 319"/>
                <a:gd name="T50" fmla="*/ 15 w 345"/>
                <a:gd name="T51" fmla="*/ 248 h 319"/>
                <a:gd name="T52" fmla="*/ 22 w 345"/>
                <a:gd name="T53" fmla="*/ 245 h 319"/>
                <a:gd name="T54" fmla="*/ 38 w 345"/>
                <a:gd name="T55" fmla="*/ 248 h 319"/>
                <a:gd name="T56" fmla="*/ 66 w 345"/>
                <a:gd name="T57" fmla="*/ 270 h 319"/>
                <a:gd name="T58" fmla="*/ 74 w 345"/>
                <a:gd name="T59" fmla="*/ 281 h 319"/>
                <a:gd name="T60" fmla="*/ 88 w 345"/>
                <a:gd name="T61" fmla="*/ 313 h 319"/>
                <a:gd name="T62" fmla="*/ 103 w 345"/>
                <a:gd name="T63" fmla="*/ 317 h 319"/>
                <a:gd name="T64" fmla="*/ 112 w 345"/>
                <a:gd name="T65" fmla="*/ 316 h 319"/>
                <a:gd name="T66" fmla="*/ 129 w 345"/>
                <a:gd name="T67" fmla="*/ 310 h 319"/>
                <a:gd name="T68" fmla="*/ 137 w 345"/>
                <a:gd name="T69" fmla="*/ 309 h 319"/>
                <a:gd name="T70" fmla="*/ 149 w 345"/>
                <a:gd name="T71" fmla="*/ 310 h 319"/>
                <a:gd name="T72" fmla="*/ 163 w 345"/>
                <a:gd name="T73" fmla="*/ 308 h 319"/>
                <a:gd name="T74" fmla="*/ 173 w 345"/>
                <a:gd name="T75" fmla="*/ 295 h 319"/>
                <a:gd name="T76" fmla="*/ 178 w 345"/>
                <a:gd name="T77" fmla="*/ 278 h 319"/>
                <a:gd name="T78" fmla="*/ 182 w 345"/>
                <a:gd name="T79" fmla="*/ 264 h 319"/>
                <a:gd name="T80" fmla="*/ 204 w 345"/>
                <a:gd name="T81" fmla="*/ 244 h 319"/>
                <a:gd name="T82" fmla="*/ 207 w 345"/>
                <a:gd name="T83" fmla="*/ 235 h 319"/>
                <a:gd name="T84" fmla="*/ 212 w 345"/>
                <a:gd name="T85" fmla="*/ 229 h 319"/>
                <a:gd name="T86" fmla="*/ 217 w 345"/>
                <a:gd name="T87" fmla="*/ 230 h 319"/>
                <a:gd name="T88" fmla="*/ 228 w 345"/>
                <a:gd name="T89" fmla="*/ 225 h 319"/>
                <a:gd name="T90" fmla="*/ 240 w 345"/>
                <a:gd name="T91" fmla="*/ 235 h 319"/>
                <a:gd name="T92" fmla="*/ 246 w 345"/>
                <a:gd name="T93" fmla="*/ 246 h 319"/>
                <a:gd name="T94" fmla="*/ 263 w 345"/>
                <a:gd name="T95" fmla="*/ 228 h 319"/>
                <a:gd name="T96" fmla="*/ 270 w 345"/>
                <a:gd name="T97" fmla="*/ 206 h 319"/>
                <a:gd name="T98" fmla="*/ 276 w 345"/>
                <a:gd name="T99" fmla="*/ 186 h 319"/>
                <a:gd name="T100" fmla="*/ 295 w 345"/>
                <a:gd name="T101" fmla="*/ 152 h 319"/>
                <a:gd name="T102" fmla="*/ 305 w 345"/>
                <a:gd name="T103" fmla="*/ 131 h 319"/>
                <a:gd name="T104" fmla="*/ 315 w 345"/>
                <a:gd name="T105" fmla="*/ 104 h 319"/>
                <a:gd name="T106" fmla="*/ 340 w 345"/>
                <a:gd name="T107" fmla="*/ 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5" h="319">
                  <a:moveTo>
                    <a:pt x="343" y="55"/>
                  </a:moveTo>
                  <a:cubicBezTo>
                    <a:pt x="342" y="53"/>
                    <a:pt x="339" y="52"/>
                    <a:pt x="337" y="52"/>
                  </a:cubicBezTo>
                  <a:cubicBezTo>
                    <a:pt x="334" y="51"/>
                    <a:pt x="332" y="50"/>
                    <a:pt x="331" y="48"/>
                  </a:cubicBezTo>
                  <a:cubicBezTo>
                    <a:pt x="330" y="47"/>
                    <a:pt x="330" y="46"/>
                    <a:pt x="330" y="44"/>
                  </a:cubicBezTo>
                  <a:cubicBezTo>
                    <a:pt x="330" y="43"/>
                    <a:pt x="330" y="41"/>
                    <a:pt x="330" y="40"/>
                  </a:cubicBezTo>
                  <a:cubicBezTo>
                    <a:pt x="330" y="39"/>
                    <a:pt x="329" y="37"/>
                    <a:pt x="329" y="35"/>
                  </a:cubicBezTo>
                  <a:cubicBezTo>
                    <a:pt x="329" y="33"/>
                    <a:pt x="328" y="30"/>
                    <a:pt x="327" y="28"/>
                  </a:cubicBezTo>
                  <a:cubicBezTo>
                    <a:pt x="327" y="28"/>
                    <a:pt x="327" y="28"/>
                    <a:pt x="327" y="28"/>
                  </a:cubicBezTo>
                  <a:cubicBezTo>
                    <a:pt x="327" y="27"/>
                    <a:pt x="327" y="27"/>
                    <a:pt x="327" y="27"/>
                  </a:cubicBezTo>
                  <a:cubicBezTo>
                    <a:pt x="327" y="27"/>
                    <a:pt x="327" y="27"/>
                    <a:pt x="327" y="27"/>
                  </a:cubicBezTo>
                  <a:cubicBezTo>
                    <a:pt x="327" y="27"/>
                    <a:pt x="327" y="27"/>
                    <a:pt x="327" y="27"/>
                  </a:cubicBezTo>
                  <a:cubicBezTo>
                    <a:pt x="326" y="23"/>
                    <a:pt x="324" y="21"/>
                    <a:pt x="321" y="17"/>
                  </a:cubicBezTo>
                  <a:cubicBezTo>
                    <a:pt x="320" y="17"/>
                    <a:pt x="320" y="16"/>
                    <a:pt x="319" y="15"/>
                  </a:cubicBezTo>
                  <a:cubicBezTo>
                    <a:pt x="319" y="14"/>
                    <a:pt x="318" y="13"/>
                    <a:pt x="318" y="13"/>
                  </a:cubicBezTo>
                  <a:cubicBezTo>
                    <a:pt x="317" y="12"/>
                    <a:pt x="317" y="12"/>
                    <a:pt x="317" y="12"/>
                  </a:cubicBezTo>
                  <a:cubicBezTo>
                    <a:pt x="315" y="9"/>
                    <a:pt x="313" y="6"/>
                    <a:pt x="310" y="6"/>
                  </a:cubicBezTo>
                  <a:cubicBezTo>
                    <a:pt x="308" y="6"/>
                    <a:pt x="306" y="7"/>
                    <a:pt x="304" y="8"/>
                  </a:cubicBezTo>
                  <a:cubicBezTo>
                    <a:pt x="303" y="8"/>
                    <a:pt x="301" y="9"/>
                    <a:pt x="300" y="10"/>
                  </a:cubicBezTo>
                  <a:cubicBezTo>
                    <a:pt x="299" y="11"/>
                    <a:pt x="298" y="12"/>
                    <a:pt x="297" y="13"/>
                  </a:cubicBezTo>
                  <a:cubicBezTo>
                    <a:pt x="296" y="13"/>
                    <a:pt x="295" y="14"/>
                    <a:pt x="294" y="14"/>
                  </a:cubicBezTo>
                  <a:cubicBezTo>
                    <a:pt x="292" y="14"/>
                    <a:pt x="291" y="15"/>
                    <a:pt x="289" y="16"/>
                  </a:cubicBezTo>
                  <a:cubicBezTo>
                    <a:pt x="287" y="18"/>
                    <a:pt x="286" y="20"/>
                    <a:pt x="285" y="22"/>
                  </a:cubicBezTo>
                  <a:cubicBezTo>
                    <a:pt x="285" y="23"/>
                    <a:pt x="284" y="24"/>
                    <a:pt x="283" y="25"/>
                  </a:cubicBezTo>
                  <a:cubicBezTo>
                    <a:pt x="282" y="27"/>
                    <a:pt x="280" y="27"/>
                    <a:pt x="277" y="27"/>
                  </a:cubicBezTo>
                  <a:cubicBezTo>
                    <a:pt x="276" y="27"/>
                    <a:pt x="275" y="27"/>
                    <a:pt x="275" y="27"/>
                  </a:cubicBezTo>
                  <a:cubicBezTo>
                    <a:pt x="272" y="27"/>
                    <a:pt x="270" y="26"/>
                    <a:pt x="268" y="24"/>
                  </a:cubicBezTo>
                  <a:cubicBezTo>
                    <a:pt x="267" y="23"/>
                    <a:pt x="266" y="23"/>
                    <a:pt x="265" y="22"/>
                  </a:cubicBezTo>
                  <a:cubicBezTo>
                    <a:pt x="262" y="20"/>
                    <a:pt x="258" y="20"/>
                    <a:pt x="255" y="19"/>
                  </a:cubicBezTo>
                  <a:cubicBezTo>
                    <a:pt x="254" y="19"/>
                    <a:pt x="253" y="19"/>
                    <a:pt x="251" y="18"/>
                  </a:cubicBezTo>
                  <a:cubicBezTo>
                    <a:pt x="250" y="18"/>
                    <a:pt x="249" y="18"/>
                    <a:pt x="248" y="18"/>
                  </a:cubicBezTo>
                  <a:cubicBezTo>
                    <a:pt x="245" y="17"/>
                    <a:pt x="241" y="16"/>
                    <a:pt x="237" y="16"/>
                  </a:cubicBezTo>
                  <a:cubicBezTo>
                    <a:pt x="237" y="16"/>
                    <a:pt x="237" y="16"/>
                    <a:pt x="237" y="16"/>
                  </a:cubicBezTo>
                  <a:cubicBezTo>
                    <a:pt x="224" y="16"/>
                    <a:pt x="215" y="22"/>
                    <a:pt x="208" y="26"/>
                  </a:cubicBezTo>
                  <a:cubicBezTo>
                    <a:pt x="206" y="28"/>
                    <a:pt x="205" y="29"/>
                    <a:pt x="203" y="31"/>
                  </a:cubicBezTo>
                  <a:cubicBezTo>
                    <a:pt x="202" y="32"/>
                    <a:pt x="201" y="33"/>
                    <a:pt x="200" y="34"/>
                  </a:cubicBezTo>
                  <a:cubicBezTo>
                    <a:pt x="199" y="34"/>
                    <a:pt x="199" y="34"/>
                    <a:pt x="199" y="34"/>
                  </a:cubicBezTo>
                  <a:cubicBezTo>
                    <a:pt x="198" y="35"/>
                    <a:pt x="198" y="35"/>
                    <a:pt x="198" y="35"/>
                  </a:cubicBezTo>
                  <a:cubicBezTo>
                    <a:pt x="198" y="35"/>
                    <a:pt x="197" y="35"/>
                    <a:pt x="196" y="35"/>
                  </a:cubicBezTo>
                  <a:cubicBezTo>
                    <a:pt x="195" y="35"/>
                    <a:pt x="194" y="34"/>
                    <a:pt x="194" y="34"/>
                  </a:cubicBezTo>
                  <a:cubicBezTo>
                    <a:pt x="193" y="34"/>
                    <a:pt x="191" y="34"/>
                    <a:pt x="190" y="34"/>
                  </a:cubicBezTo>
                  <a:cubicBezTo>
                    <a:pt x="190" y="34"/>
                    <a:pt x="190" y="34"/>
                    <a:pt x="189" y="34"/>
                  </a:cubicBezTo>
                  <a:cubicBezTo>
                    <a:pt x="188" y="34"/>
                    <a:pt x="187" y="34"/>
                    <a:pt x="186" y="34"/>
                  </a:cubicBezTo>
                  <a:cubicBezTo>
                    <a:pt x="184" y="34"/>
                    <a:pt x="182" y="34"/>
                    <a:pt x="181" y="34"/>
                  </a:cubicBezTo>
                  <a:cubicBezTo>
                    <a:pt x="180" y="34"/>
                    <a:pt x="180" y="34"/>
                    <a:pt x="180" y="34"/>
                  </a:cubicBezTo>
                  <a:cubicBezTo>
                    <a:pt x="175" y="34"/>
                    <a:pt x="168" y="30"/>
                    <a:pt x="164" y="27"/>
                  </a:cubicBezTo>
                  <a:cubicBezTo>
                    <a:pt x="163" y="26"/>
                    <a:pt x="163" y="26"/>
                    <a:pt x="163" y="26"/>
                  </a:cubicBezTo>
                  <a:cubicBezTo>
                    <a:pt x="160" y="23"/>
                    <a:pt x="156" y="20"/>
                    <a:pt x="152" y="19"/>
                  </a:cubicBezTo>
                  <a:cubicBezTo>
                    <a:pt x="150" y="18"/>
                    <a:pt x="149" y="18"/>
                    <a:pt x="148" y="18"/>
                  </a:cubicBezTo>
                  <a:cubicBezTo>
                    <a:pt x="144" y="18"/>
                    <a:pt x="142" y="20"/>
                    <a:pt x="138" y="22"/>
                  </a:cubicBezTo>
                  <a:cubicBezTo>
                    <a:pt x="137" y="22"/>
                    <a:pt x="136" y="23"/>
                    <a:pt x="135" y="24"/>
                  </a:cubicBezTo>
                  <a:cubicBezTo>
                    <a:pt x="132" y="25"/>
                    <a:pt x="129" y="27"/>
                    <a:pt x="125" y="28"/>
                  </a:cubicBezTo>
                  <a:cubicBezTo>
                    <a:pt x="125" y="29"/>
                    <a:pt x="124" y="29"/>
                    <a:pt x="123" y="29"/>
                  </a:cubicBezTo>
                  <a:cubicBezTo>
                    <a:pt x="119" y="29"/>
                    <a:pt x="117" y="23"/>
                    <a:pt x="115" y="20"/>
                  </a:cubicBezTo>
                  <a:cubicBezTo>
                    <a:pt x="114" y="18"/>
                    <a:pt x="113" y="16"/>
                    <a:pt x="112" y="14"/>
                  </a:cubicBezTo>
                  <a:cubicBezTo>
                    <a:pt x="109" y="11"/>
                    <a:pt x="106" y="8"/>
                    <a:pt x="103" y="7"/>
                  </a:cubicBezTo>
                  <a:cubicBezTo>
                    <a:pt x="103" y="7"/>
                    <a:pt x="102" y="7"/>
                    <a:pt x="102" y="7"/>
                  </a:cubicBezTo>
                  <a:cubicBezTo>
                    <a:pt x="101" y="7"/>
                    <a:pt x="100" y="7"/>
                    <a:pt x="100" y="7"/>
                  </a:cubicBezTo>
                  <a:cubicBezTo>
                    <a:pt x="99" y="7"/>
                    <a:pt x="98" y="7"/>
                    <a:pt x="98" y="7"/>
                  </a:cubicBezTo>
                  <a:cubicBezTo>
                    <a:pt x="97" y="7"/>
                    <a:pt x="97" y="7"/>
                    <a:pt x="97" y="7"/>
                  </a:cubicBezTo>
                  <a:cubicBezTo>
                    <a:pt x="96" y="7"/>
                    <a:pt x="95" y="6"/>
                    <a:pt x="94" y="6"/>
                  </a:cubicBezTo>
                  <a:cubicBezTo>
                    <a:pt x="93" y="5"/>
                    <a:pt x="93" y="5"/>
                    <a:pt x="93" y="5"/>
                  </a:cubicBezTo>
                  <a:cubicBezTo>
                    <a:pt x="90" y="3"/>
                    <a:pt x="87" y="2"/>
                    <a:pt x="83" y="1"/>
                  </a:cubicBezTo>
                  <a:cubicBezTo>
                    <a:pt x="81" y="0"/>
                    <a:pt x="81" y="0"/>
                    <a:pt x="81" y="0"/>
                  </a:cubicBezTo>
                  <a:cubicBezTo>
                    <a:pt x="80" y="0"/>
                    <a:pt x="80" y="0"/>
                    <a:pt x="79" y="0"/>
                  </a:cubicBezTo>
                  <a:cubicBezTo>
                    <a:pt x="77" y="0"/>
                    <a:pt x="76" y="1"/>
                    <a:pt x="74" y="3"/>
                  </a:cubicBezTo>
                  <a:cubicBezTo>
                    <a:pt x="72" y="4"/>
                    <a:pt x="71" y="5"/>
                    <a:pt x="69" y="5"/>
                  </a:cubicBezTo>
                  <a:cubicBezTo>
                    <a:pt x="68" y="5"/>
                    <a:pt x="67" y="5"/>
                    <a:pt x="66" y="5"/>
                  </a:cubicBezTo>
                  <a:cubicBezTo>
                    <a:pt x="65" y="5"/>
                    <a:pt x="63" y="5"/>
                    <a:pt x="62" y="5"/>
                  </a:cubicBezTo>
                  <a:cubicBezTo>
                    <a:pt x="60" y="5"/>
                    <a:pt x="59" y="5"/>
                    <a:pt x="57" y="5"/>
                  </a:cubicBezTo>
                  <a:cubicBezTo>
                    <a:pt x="54" y="5"/>
                    <a:pt x="52" y="5"/>
                    <a:pt x="50" y="7"/>
                  </a:cubicBezTo>
                  <a:cubicBezTo>
                    <a:pt x="49" y="7"/>
                    <a:pt x="48" y="8"/>
                    <a:pt x="47" y="8"/>
                  </a:cubicBezTo>
                  <a:cubicBezTo>
                    <a:pt x="45" y="9"/>
                    <a:pt x="43" y="11"/>
                    <a:pt x="41" y="12"/>
                  </a:cubicBezTo>
                  <a:cubicBezTo>
                    <a:pt x="40" y="14"/>
                    <a:pt x="40" y="17"/>
                    <a:pt x="40" y="20"/>
                  </a:cubicBezTo>
                  <a:cubicBezTo>
                    <a:pt x="40" y="20"/>
                    <a:pt x="40" y="21"/>
                    <a:pt x="40" y="22"/>
                  </a:cubicBezTo>
                  <a:cubicBezTo>
                    <a:pt x="40" y="22"/>
                    <a:pt x="40" y="23"/>
                    <a:pt x="40" y="24"/>
                  </a:cubicBezTo>
                  <a:cubicBezTo>
                    <a:pt x="40" y="26"/>
                    <a:pt x="40" y="28"/>
                    <a:pt x="39" y="30"/>
                  </a:cubicBezTo>
                  <a:cubicBezTo>
                    <a:pt x="38" y="32"/>
                    <a:pt x="37" y="34"/>
                    <a:pt x="36" y="35"/>
                  </a:cubicBezTo>
                  <a:cubicBezTo>
                    <a:pt x="35" y="36"/>
                    <a:pt x="35" y="37"/>
                    <a:pt x="34" y="37"/>
                  </a:cubicBezTo>
                  <a:cubicBezTo>
                    <a:pt x="33" y="39"/>
                    <a:pt x="32" y="40"/>
                    <a:pt x="31" y="41"/>
                  </a:cubicBezTo>
                  <a:cubicBezTo>
                    <a:pt x="30" y="41"/>
                    <a:pt x="29" y="42"/>
                    <a:pt x="28" y="43"/>
                  </a:cubicBezTo>
                  <a:cubicBezTo>
                    <a:pt x="26" y="45"/>
                    <a:pt x="25" y="48"/>
                    <a:pt x="26" y="52"/>
                  </a:cubicBezTo>
                  <a:cubicBezTo>
                    <a:pt x="26" y="53"/>
                    <a:pt x="26" y="55"/>
                    <a:pt x="27" y="56"/>
                  </a:cubicBezTo>
                  <a:cubicBezTo>
                    <a:pt x="28" y="61"/>
                    <a:pt x="29" y="66"/>
                    <a:pt x="26" y="71"/>
                  </a:cubicBezTo>
                  <a:cubicBezTo>
                    <a:pt x="26" y="71"/>
                    <a:pt x="26" y="71"/>
                    <a:pt x="26" y="71"/>
                  </a:cubicBezTo>
                  <a:cubicBezTo>
                    <a:pt x="26" y="72"/>
                    <a:pt x="26" y="72"/>
                    <a:pt x="26" y="72"/>
                  </a:cubicBezTo>
                  <a:cubicBezTo>
                    <a:pt x="26" y="73"/>
                    <a:pt x="26" y="73"/>
                    <a:pt x="26" y="73"/>
                  </a:cubicBezTo>
                  <a:cubicBezTo>
                    <a:pt x="25" y="74"/>
                    <a:pt x="25" y="75"/>
                    <a:pt x="24" y="76"/>
                  </a:cubicBezTo>
                  <a:cubicBezTo>
                    <a:pt x="23" y="78"/>
                    <a:pt x="22" y="79"/>
                    <a:pt x="22" y="80"/>
                  </a:cubicBezTo>
                  <a:cubicBezTo>
                    <a:pt x="22" y="83"/>
                    <a:pt x="24" y="85"/>
                    <a:pt x="26" y="87"/>
                  </a:cubicBezTo>
                  <a:cubicBezTo>
                    <a:pt x="26" y="88"/>
                    <a:pt x="26" y="88"/>
                    <a:pt x="26" y="88"/>
                  </a:cubicBezTo>
                  <a:cubicBezTo>
                    <a:pt x="28" y="90"/>
                    <a:pt x="29" y="92"/>
                    <a:pt x="30" y="96"/>
                  </a:cubicBezTo>
                  <a:cubicBezTo>
                    <a:pt x="30" y="97"/>
                    <a:pt x="30" y="98"/>
                    <a:pt x="30" y="99"/>
                  </a:cubicBezTo>
                  <a:cubicBezTo>
                    <a:pt x="30" y="99"/>
                    <a:pt x="30" y="100"/>
                    <a:pt x="30" y="101"/>
                  </a:cubicBezTo>
                  <a:cubicBezTo>
                    <a:pt x="30" y="102"/>
                    <a:pt x="30" y="103"/>
                    <a:pt x="30" y="103"/>
                  </a:cubicBezTo>
                  <a:cubicBezTo>
                    <a:pt x="31" y="104"/>
                    <a:pt x="31" y="104"/>
                    <a:pt x="31" y="104"/>
                  </a:cubicBezTo>
                  <a:cubicBezTo>
                    <a:pt x="31" y="104"/>
                    <a:pt x="31" y="104"/>
                    <a:pt x="31" y="104"/>
                  </a:cubicBezTo>
                  <a:cubicBezTo>
                    <a:pt x="32" y="104"/>
                    <a:pt x="32" y="104"/>
                    <a:pt x="32" y="105"/>
                  </a:cubicBezTo>
                  <a:cubicBezTo>
                    <a:pt x="33" y="106"/>
                    <a:pt x="33" y="108"/>
                    <a:pt x="32" y="110"/>
                  </a:cubicBezTo>
                  <a:cubicBezTo>
                    <a:pt x="32" y="112"/>
                    <a:pt x="30" y="113"/>
                    <a:pt x="29" y="114"/>
                  </a:cubicBezTo>
                  <a:cubicBezTo>
                    <a:pt x="26" y="115"/>
                    <a:pt x="26" y="116"/>
                    <a:pt x="26" y="119"/>
                  </a:cubicBezTo>
                  <a:cubicBezTo>
                    <a:pt x="26" y="120"/>
                    <a:pt x="26" y="120"/>
                    <a:pt x="26" y="120"/>
                  </a:cubicBezTo>
                  <a:cubicBezTo>
                    <a:pt x="26" y="121"/>
                    <a:pt x="26" y="121"/>
                    <a:pt x="26" y="121"/>
                  </a:cubicBezTo>
                  <a:cubicBezTo>
                    <a:pt x="27" y="123"/>
                    <a:pt x="27" y="123"/>
                    <a:pt x="27" y="123"/>
                  </a:cubicBezTo>
                  <a:cubicBezTo>
                    <a:pt x="28" y="123"/>
                    <a:pt x="28" y="124"/>
                    <a:pt x="28" y="124"/>
                  </a:cubicBezTo>
                  <a:cubicBezTo>
                    <a:pt x="28" y="125"/>
                    <a:pt x="27" y="125"/>
                    <a:pt x="27" y="126"/>
                  </a:cubicBezTo>
                  <a:cubicBezTo>
                    <a:pt x="27" y="126"/>
                    <a:pt x="26" y="126"/>
                    <a:pt x="26" y="127"/>
                  </a:cubicBezTo>
                  <a:cubicBezTo>
                    <a:pt x="26" y="127"/>
                    <a:pt x="26" y="128"/>
                    <a:pt x="25" y="129"/>
                  </a:cubicBezTo>
                  <a:cubicBezTo>
                    <a:pt x="25" y="129"/>
                    <a:pt x="25" y="130"/>
                    <a:pt x="25" y="130"/>
                  </a:cubicBezTo>
                  <a:cubicBezTo>
                    <a:pt x="24" y="132"/>
                    <a:pt x="23" y="132"/>
                    <a:pt x="22" y="133"/>
                  </a:cubicBezTo>
                  <a:cubicBezTo>
                    <a:pt x="22" y="133"/>
                    <a:pt x="21" y="133"/>
                    <a:pt x="21" y="133"/>
                  </a:cubicBezTo>
                  <a:cubicBezTo>
                    <a:pt x="19" y="135"/>
                    <a:pt x="17" y="137"/>
                    <a:pt x="16" y="140"/>
                  </a:cubicBezTo>
                  <a:cubicBezTo>
                    <a:pt x="15" y="141"/>
                    <a:pt x="14" y="142"/>
                    <a:pt x="14" y="143"/>
                  </a:cubicBezTo>
                  <a:cubicBezTo>
                    <a:pt x="13" y="145"/>
                    <a:pt x="12" y="147"/>
                    <a:pt x="12" y="149"/>
                  </a:cubicBezTo>
                  <a:cubicBezTo>
                    <a:pt x="13" y="154"/>
                    <a:pt x="13" y="157"/>
                    <a:pt x="9" y="158"/>
                  </a:cubicBezTo>
                  <a:cubicBezTo>
                    <a:pt x="8" y="158"/>
                    <a:pt x="8" y="158"/>
                    <a:pt x="7" y="158"/>
                  </a:cubicBezTo>
                  <a:cubicBezTo>
                    <a:pt x="5" y="158"/>
                    <a:pt x="2" y="159"/>
                    <a:pt x="1" y="161"/>
                  </a:cubicBezTo>
                  <a:cubicBezTo>
                    <a:pt x="1" y="162"/>
                    <a:pt x="1" y="164"/>
                    <a:pt x="1" y="165"/>
                  </a:cubicBezTo>
                  <a:cubicBezTo>
                    <a:pt x="1" y="166"/>
                    <a:pt x="1" y="167"/>
                    <a:pt x="1" y="168"/>
                  </a:cubicBezTo>
                  <a:cubicBezTo>
                    <a:pt x="1" y="169"/>
                    <a:pt x="1" y="169"/>
                    <a:pt x="1" y="169"/>
                  </a:cubicBezTo>
                  <a:cubicBezTo>
                    <a:pt x="1" y="171"/>
                    <a:pt x="1" y="173"/>
                    <a:pt x="1" y="175"/>
                  </a:cubicBezTo>
                  <a:cubicBezTo>
                    <a:pt x="1" y="180"/>
                    <a:pt x="1" y="184"/>
                    <a:pt x="0" y="189"/>
                  </a:cubicBezTo>
                  <a:cubicBezTo>
                    <a:pt x="0" y="196"/>
                    <a:pt x="0" y="202"/>
                    <a:pt x="1" y="209"/>
                  </a:cubicBezTo>
                  <a:cubicBezTo>
                    <a:pt x="1" y="213"/>
                    <a:pt x="1" y="217"/>
                    <a:pt x="1" y="221"/>
                  </a:cubicBezTo>
                  <a:cubicBezTo>
                    <a:pt x="1" y="224"/>
                    <a:pt x="1" y="227"/>
                    <a:pt x="1" y="230"/>
                  </a:cubicBezTo>
                  <a:cubicBezTo>
                    <a:pt x="1" y="236"/>
                    <a:pt x="1" y="241"/>
                    <a:pt x="1" y="246"/>
                  </a:cubicBezTo>
                  <a:cubicBezTo>
                    <a:pt x="1" y="248"/>
                    <a:pt x="1" y="248"/>
                    <a:pt x="1" y="248"/>
                  </a:cubicBezTo>
                  <a:cubicBezTo>
                    <a:pt x="3" y="248"/>
                    <a:pt x="3" y="248"/>
                    <a:pt x="3" y="248"/>
                  </a:cubicBezTo>
                  <a:cubicBezTo>
                    <a:pt x="4" y="248"/>
                    <a:pt x="6" y="248"/>
                    <a:pt x="7" y="248"/>
                  </a:cubicBezTo>
                  <a:cubicBezTo>
                    <a:pt x="9" y="248"/>
                    <a:pt x="11" y="248"/>
                    <a:pt x="13" y="248"/>
                  </a:cubicBezTo>
                  <a:cubicBezTo>
                    <a:pt x="14" y="248"/>
                    <a:pt x="14" y="248"/>
                    <a:pt x="15" y="248"/>
                  </a:cubicBezTo>
                  <a:cubicBezTo>
                    <a:pt x="16" y="248"/>
                    <a:pt x="17" y="248"/>
                    <a:pt x="18" y="247"/>
                  </a:cubicBezTo>
                  <a:cubicBezTo>
                    <a:pt x="19" y="247"/>
                    <a:pt x="20" y="245"/>
                    <a:pt x="21" y="245"/>
                  </a:cubicBezTo>
                  <a:cubicBezTo>
                    <a:pt x="21" y="244"/>
                    <a:pt x="21" y="244"/>
                    <a:pt x="21" y="244"/>
                  </a:cubicBezTo>
                  <a:cubicBezTo>
                    <a:pt x="22" y="244"/>
                    <a:pt x="22" y="243"/>
                    <a:pt x="23" y="243"/>
                  </a:cubicBezTo>
                  <a:cubicBezTo>
                    <a:pt x="23" y="244"/>
                    <a:pt x="22" y="244"/>
                    <a:pt x="22" y="245"/>
                  </a:cubicBezTo>
                  <a:cubicBezTo>
                    <a:pt x="21" y="247"/>
                    <a:pt x="21" y="247"/>
                    <a:pt x="21" y="247"/>
                  </a:cubicBezTo>
                  <a:cubicBezTo>
                    <a:pt x="24" y="247"/>
                    <a:pt x="24" y="247"/>
                    <a:pt x="24" y="247"/>
                  </a:cubicBezTo>
                  <a:cubicBezTo>
                    <a:pt x="25" y="247"/>
                    <a:pt x="27" y="248"/>
                    <a:pt x="28" y="248"/>
                  </a:cubicBezTo>
                  <a:cubicBezTo>
                    <a:pt x="30" y="248"/>
                    <a:pt x="33" y="249"/>
                    <a:pt x="35" y="249"/>
                  </a:cubicBezTo>
                  <a:cubicBezTo>
                    <a:pt x="36" y="249"/>
                    <a:pt x="37" y="248"/>
                    <a:pt x="38" y="248"/>
                  </a:cubicBezTo>
                  <a:cubicBezTo>
                    <a:pt x="39" y="248"/>
                    <a:pt x="39" y="248"/>
                    <a:pt x="40" y="248"/>
                  </a:cubicBezTo>
                  <a:cubicBezTo>
                    <a:pt x="43" y="248"/>
                    <a:pt x="47" y="249"/>
                    <a:pt x="50" y="251"/>
                  </a:cubicBezTo>
                  <a:cubicBezTo>
                    <a:pt x="55" y="254"/>
                    <a:pt x="61" y="259"/>
                    <a:pt x="64" y="264"/>
                  </a:cubicBezTo>
                  <a:cubicBezTo>
                    <a:pt x="64" y="265"/>
                    <a:pt x="64" y="266"/>
                    <a:pt x="64" y="266"/>
                  </a:cubicBezTo>
                  <a:cubicBezTo>
                    <a:pt x="65" y="267"/>
                    <a:pt x="65" y="269"/>
                    <a:pt x="66" y="270"/>
                  </a:cubicBezTo>
                  <a:cubicBezTo>
                    <a:pt x="66" y="270"/>
                    <a:pt x="67" y="271"/>
                    <a:pt x="67" y="272"/>
                  </a:cubicBezTo>
                  <a:cubicBezTo>
                    <a:pt x="68" y="272"/>
                    <a:pt x="68" y="273"/>
                    <a:pt x="68" y="274"/>
                  </a:cubicBezTo>
                  <a:cubicBezTo>
                    <a:pt x="69" y="274"/>
                    <a:pt x="69" y="274"/>
                    <a:pt x="69" y="274"/>
                  </a:cubicBezTo>
                  <a:cubicBezTo>
                    <a:pt x="70" y="276"/>
                    <a:pt x="70" y="277"/>
                    <a:pt x="72" y="278"/>
                  </a:cubicBezTo>
                  <a:cubicBezTo>
                    <a:pt x="73" y="279"/>
                    <a:pt x="73" y="279"/>
                    <a:pt x="74" y="281"/>
                  </a:cubicBezTo>
                  <a:cubicBezTo>
                    <a:pt x="74" y="281"/>
                    <a:pt x="74" y="282"/>
                    <a:pt x="74" y="282"/>
                  </a:cubicBezTo>
                  <a:cubicBezTo>
                    <a:pt x="74" y="285"/>
                    <a:pt x="75" y="289"/>
                    <a:pt x="76" y="291"/>
                  </a:cubicBezTo>
                  <a:cubicBezTo>
                    <a:pt x="76" y="293"/>
                    <a:pt x="76" y="293"/>
                    <a:pt x="76" y="293"/>
                  </a:cubicBezTo>
                  <a:cubicBezTo>
                    <a:pt x="78" y="298"/>
                    <a:pt x="80" y="303"/>
                    <a:pt x="82" y="308"/>
                  </a:cubicBezTo>
                  <a:cubicBezTo>
                    <a:pt x="84" y="310"/>
                    <a:pt x="86" y="312"/>
                    <a:pt x="88" y="313"/>
                  </a:cubicBezTo>
                  <a:cubicBezTo>
                    <a:pt x="89" y="314"/>
                    <a:pt x="89" y="314"/>
                    <a:pt x="90" y="315"/>
                  </a:cubicBezTo>
                  <a:cubicBezTo>
                    <a:pt x="92" y="316"/>
                    <a:pt x="93" y="317"/>
                    <a:pt x="95" y="318"/>
                  </a:cubicBezTo>
                  <a:cubicBezTo>
                    <a:pt x="95" y="319"/>
                    <a:pt x="96" y="319"/>
                    <a:pt x="97" y="319"/>
                  </a:cubicBezTo>
                  <a:cubicBezTo>
                    <a:pt x="99" y="319"/>
                    <a:pt x="100" y="318"/>
                    <a:pt x="101" y="318"/>
                  </a:cubicBezTo>
                  <a:cubicBezTo>
                    <a:pt x="101" y="317"/>
                    <a:pt x="102" y="317"/>
                    <a:pt x="103" y="317"/>
                  </a:cubicBezTo>
                  <a:cubicBezTo>
                    <a:pt x="103" y="317"/>
                    <a:pt x="104" y="317"/>
                    <a:pt x="105" y="317"/>
                  </a:cubicBezTo>
                  <a:cubicBezTo>
                    <a:pt x="105" y="317"/>
                    <a:pt x="106" y="317"/>
                    <a:pt x="106" y="317"/>
                  </a:cubicBezTo>
                  <a:cubicBezTo>
                    <a:pt x="107" y="317"/>
                    <a:pt x="107" y="317"/>
                    <a:pt x="108" y="317"/>
                  </a:cubicBezTo>
                  <a:cubicBezTo>
                    <a:pt x="109" y="317"/>
                    <a:pt x="109" y="317"/>
                    <a:pt x="110" y="317"/>
                  </a:cubicBezTo>
                  <a:cubicBezTo>
                    <a:pt x="111" y="317"/>
                    <a:pt x="111" y="316"/>
                    <a:pt x="112" y="316"/>
                  </a:cubicBezTo>
                  <a:cubicBezTo>
                    <a:pt x="113" y="316"/>
                    <a:pt x="114" y="316"/>
                    <a:pt x="115" y="316"/>
                  </a:cubicBezTo>
                  <a:cubicBezTo>
                    <a:pt x="116" y="316"/>
                    <a:pt x="116" y="316"/>
                    <a:pt x="116" y="316"/>
                  </a:cubicBezTo>
                  <a:cubicBezTo>
                    <a:pt x="117" y="316"/>
                    <a:pt x="118" y="316"/>
                    <a:pt x="119" y="316"/>
                  </a:cubicBezTo>
                  <a:cubicBezTo>
                    <a:pt x="123" y="316"/>
                    <a:pt x="125" y="314"/>
                    <a:pt x="127" y="312"/>
                  </a:cubicBezTo>
                  <a:cubicBezTo>
                    <a:pt x="128" y="311"/>
                    <a:pt x="128" y="311"/>
                    <a:pt x="129" y="310"/>
                  </a:cubicBezTo>
                  <a:cubicBezTo>
                    <a:pt x="129" y="310"/>
                    <a:pt x="130" y="309"/>
                    <a:pt x="130" y="309"/>
                  </a:cubicBezTo>
                  <a:cubicBezTo>
                    <a:pt x="130" y="309"/>
                    <a:pt x="131" y="310"/>
                    <a:pt x="131" y="310"/>
                  </a:cubicBezTo>
                  <a:cubicBezTo>
                    <a:pt x="132" y="310"/>
                    <a:pt x="132" y="310"/>
                    <a:pt x="132" y="310"/>
                  </a:cubicBezTo>
                  <a:cubicBezTo>
                    <a:pt x="133" y="310"/>
                    <a:pt x="134" y="309"/>
                    <a:pt x="135" y="309"/>
                  </a:cubicBezTo>
                  <a:cubicBezTo>
                    <a:pt x="136" y="309"/>
                    <a:pt x="137" y="309"/>
                    <a:pt x="137" y="309"/>
                  </a:cubicBezTo>
                  <a:cubicBezTo>
                    <a:pt x="137" y="309"/>
                    <a:pt x="137" y="309"/>
                    <a:pt x="137" y="309"/>
                  </a:cubicBezTo>
                  <a:cubicBezTo>
                    <a:pt x="138" y="309"/>
                    <a:pt x="139" y="309"/>
                    <a:pt x="140" y="310"/>
                  </a:cubicBezTo>
                  <a:cubicBezTo>
                    <a:pt x="140" y="310"/>
                    <a:pt x="141" y="310"/>
                    <a:pt x="142" y="311"/>
                  </a:cubicBezTo>
                  <a:cubicBezTo>
                    <a:pt x="142" y="311"/>
                    <a:pt x="143" y="311"/>
                    <a:pt x="144" y="311"/>
                  </a:cubicBezTo>
                  <a:cubicBezTo>
                    <a:pt x="146" y="311"/>
                    <a:pt x="147" y="311"/>
                    <a:pt x="149" y="310"/>
                  </a:cubicBezTo>
                  <a:cubicBezTo>
                    <a:pt x="150" y="310"/>
                    <a:pt x="151" y="310"/>
                    <a:pt x="152" y="310"/>
                  </a:cubicBezTo>
                  <a:cubicBezTo>
                    <a:pt x="152" y="310"/>
                    <a:pt x="152" y="310"/>
                    <a:pt x="152" y="310"/>
                  </a:cubicBezTo>
                  <a:cubicBezTo>
                    <a:pt x="153" y="310"/>
                    <a:pt x="154" y="310"/>
                    <a:pt x="155" y="310"/>
                  </a:cubicBezTo>
                  <a:cubicBezTo>
                    <a:pt x="156" y="310"/>
                    <a:pt x="157" y="310"/>
                    <a:pt x="158" y="310"/>
                  </a:cubicBezTo>
                  <a:cubicBezTo>
                    <a:pt x="160" y="310"/>
                    <a:pt x="162" y="310"/>
                    <a:pt x="163" y="308"/>
                  </a:cubicBezTo>
                  <a:cubicBezTo>
                    <a:pt x="165" y="307"/>
                    <a:pt x="165" y="305"/>
                    <a:pt x="165" y="304"/>
                  </a:cubicBezTo>
                  <a:cubicBezTo>
                    <a:pt x="166" y="306"/>
                    <a:pt x="166" y="306"/>
                    <a:pt x="166" y="306"/>
                  </a:cubicBezTo>
                  <a:cubicBezTo>
                    <a:pt x="168" y="303"/>
                    <a:pt x="168" y="303"/>
                    <a:pt x="168" y="303"/>
                  </a:cubicBezTo>
                  <a:cubicBezTo>
                    <a:pt x="169" y="301"/>
                    <a:pt x="170" y="299"/>
                    <a:pt x="171" y="298"/>
                  </a:cubicBezTo>
                  <a:cubicBezTo>
                    <a:pt x="171" y="297"/>
                    <a:pt x="172" y="296"/>
                    <a:pt x="173" y="295"/>
                  </a:cubicBezTo>
                  <a:cubicBezTo>
                    <a:pt x="174" y="293"/>
                    <a:pt x="174" y="293"/>
                    <a:pt x="174" y="293"/>
                  </a:cubicBezTo>
                  <a:cubicBezTo>
                    <a:pt x="175" y="291"/>
                    <a:pt x="176" y="289"/>
                    <a:pt x="177" y="286"/>
                  </a:cubicBezTo>
                  <a:cubicBezTo>
                    <a:pt x="177" y="284"/>
                    <a:pt x="177" y="283"/>
                    <a:pt x="177" y="282"/>
                  </a:cubicBezTo>
                  <a:cubicBezTo>
                    <a:pt x="177" y="280"/>
                    <a:pt x="177" y="280"/>
                    <a:pt x="177" y="280"/>
                  </a:cubicBezTo>
                  <a:cubicBezTo>
                    <a:pt x="177" y="279"/>
                    <a:pt x="178" y="278"/>
                    <a:pt x="178" y="278"/>
                  </a:cubicBezTo>
                  <a:cubicBezTo>
                    <a:pt x="178" y="277"/>
                    <a:pt x="178" y="277"/>
                    <a:pt x="179" y="276"/>
                  </a:cubicBezTo>
                  <a:cubicBezTo>
                    <a:pt x="179" y="275"/>
                    <a:pt x="179" y="273"/>
                    <a:pt x="179" y="272"/>
                  </a:cubicBezTo>
                  <a:cubicBezTo>
                    <a:pt x="179" y="271"/>
                    <a:pt x="178" y="270"/>
                    <a:pt x="179" y="269"/>
                  </a:cubicBezTo>
                  <a:cubicBezTo>
                    <a:pt x="179" y="267"/>
                    <a:pt x="179" y="266"/>
                    <a:pt x="180" y="265"/>
                  </a:cubicBezTo>
                  <a:cubicBezTo>
                    <a:pt x="181" y="265"/>
                    <a:pt x="181" y="264"/>
                    <a:pt x="182" y="264"/>
                  </a:cubicBezTo>
                  <a:cubicBezTo>
                    <a:pt x="184" y="262"/>
                    <a:pt x="185" y="260"/>
                    <a:pt x="187" y="258"/>
                  </a:cubicBezTo>
                  <a:cubicBezTo>
                    <a:pt x="188" y="256"/>
                    <a:pt x="190" y="255"/>
                    <a:pt x="191" y="253"/>
                  </a:cubicBezTo>
                  <a:cubicBezTo>
                    <a:pt x="193" y="251"/>
                    <a:pt x="195" y="250"/>
                    <a:pt x="196" y="248"/>
                  </a:cubicBezTo>
                  <a:cubicBezTo>
                    <a:pt x="198" y="245"/>
                    <a:pt x="199" y="244"/>
                    <a:pt x="202" y="244"/>
                  </a:cubicBezTo>
                  <a:cubicBezTo>
                    <a:pt x="204" y="244"/>
                    <a:pt x="204" y="244"/>
                    <a:pt x="204" y="244"/>
                  </a:cubicBezTo>
                  <a:cubicBezTo>
                    <a:pt x="204" y="242"/>
                    <a:pt x="204" y="242"/>
                    <a:pt x="204" y="242"/>
                  </a:cubicBezTo>
                  <a:cubicBezTo>
                    <a:pt x="204" y="241"/>
                    <a:pt x="204" y="240"/>
                    <a:pt x="203" y="239"/>
                  </a:cubicBezTo>
                  <a:cubicBezTo>
                    <a:pt x="203" y="238"/>
                    <a:pt x="203" y="236"/>
                    <a:pt x="203" y="235"/>
                  </a:cubicBezTo>
                  <a:cubicBezTo>
                    <a:pt x="204" y="235"/>
                    <a:pt x="204" y="235"/>
                    <a:pt x="205" y="235"/>
                  </a:cubicBezTo>
                  <a:cubicBezTo>
                    <a:pt x="206" y="235"/>
                    <a:pt x="206" y="235"/>
                    <a:pt x="207" y="235"/>
                  </a:cubicBezTo>
                  <a:cubicBezTo>
                    <a:pt x="207" y="234"/>
                    <a:pt x="207" y="234"/>
                    <a:pt x="207" y="234"/>
                  </a:cubicBezTo>
                  <a:cubicBezTo>
                    <a:pt x="209" y="233"/>
                    <a:pt x="209" y="233"/>
                    <a:pt x="209" y="233"/>
                  </a:cubicBezTo>
                  <a:cubicBezTo>
                    <a:pt x="208" y="233"/>
                    <a:pt x="208" y="233"/>
                    <a:pt x="208" y="233"/>
                  </a:cubicBezTo>
                  <a:cubicBezTo>
                    <a:pt x="209" y="233"/>
                    <a:pt x="209" y="233"/>
                    <a:pt x="209" y="233"/>
                  </a:cubicBezTo>
                  <a:cubicBezTo>
                    <a:pt x="210" y="232"/>
                    <a:pt x="211" y="230"/>
                    <a:pt x="212" y="229"/>
                  </a:cubicBezTo>
                  <a:cubicBezTo>
                    <a:pt x="213" y="228"/>
                    <a:pt x="214" y="227"/>
                    <a:pt x="215" y="227"/>
                  </a:cubicBezTo>
                  <a:cubicBezTo>
                    <a:pt x="215" y="227"/>
                    <a:pt x="215" y="227"/>
                    <a:pt x="215" y="227"/>
                  </a:cubicBezTo>
                  <a:cubicBezTo>
                    <a:pt x="215" y="227"/>
                    <a:pt x="215" y="227"/>
                    <a:pt x="216" y="229"/>
                  </a:cubicBezTo>
                  <a:cubicBezTo>
                    <a:pt x="216" y="229"/>
                    <a:pt x="216" y="229"/>
                    <a:pt x="216" y="229"/>
                  </a:cubicBezTo>
                  <a:cubicBezTo>
                    <a:pt x="216" y="230"/>
                    <a:pt x="217" y="230"/>
                    <a:pt x="217" y="230"/>
                  </a:cubicBezTo>
                  <a:cubicBezTo>
                    <a:pt x="217" y="232"/>
                    <a:pt x="218" y="232"/>
                    <a:pt x="219" y="232"/>
                  </a:cubicBezTo>
                  <a:cubicBezTo>
                    <a:pt x="220" y="233"/>
                    <a:pt x="220" y="233"/>
                    <a:pt x="221" y="233"/>
                  </a:cubicBezTo>
                  <a:cubicBezTo>
                    <a:pt x="223" y="233"/>
                    <a:pt x="224" y="232"/>
                    <a:pt x="225" y="232"/>
                  </a:cubicBezTo>
                  <a:cubicBezTo>
                    <a:pt x="226" y="231"/>
                    <a:pt x="226" y="230"/>
                    <a:pt x="226" y="228"/>
                  </a:cubicBezTo>
                  <a:cubicBezTo>
                    <a:pt x="227" y="227"/>
                    <a:pt x="227" y="226"/>
                    <a:pt x="228" y="225"/>
                  </a:cubicBezTo>
                  <a:cubicBezTo>
                    <a:pt x="228" y="225"/>
                    <a:pt x="229" y="224"/>
                    <a:pt x="230" y="224"/>
                  </a:cubicBezTo>
                  <a:cubicBezTo>
                    <a:pt x="230" y="224"/>
                    <a:pt x="230" y="224"/>
                    <a:pt x="231" y="224"/>
                  </a:cubicBezTo>
                  <a:cubicBezTo>
                    <a:pt x="233" y="225"/>
                    <a:pt x="234" y="228"/>
                    <a:pt x="235" y="231"/>
                  </a:cubicBezTo>
                  <a:cubicBezTo>
                    <a:pt x="236" y="232"/>
                    <a:pt x="237" y="233"/>
                    <a:pt x="237" y="233"/>
                  </a:cubicBezTo>
                  <a:cubicBezTo>
                    <a:pt x="238" y="234"/>
                    <a:pt x="239" y="235"/>
                    <a:pt x="240" y="235"/>
                  </a:cubicBezTo>
                  <a:cubicBezTo>
                    <a:pt x="241" y="235"/>
                    <a:pt x="242" y="236"/>
                    <a:pt x="242" y="237"/>
                  </a:cubicBezTo>
                  <a:cubicBezTo>
                    <a:pt x="243" y="238"/>
                    <a:pt x="243" y="239"/>
                    <a:pt x="243" y="241"/>
                  </a:cubicBezTo>
                  <a:cubicBezTo>
                    <a:pt x="242" y="242"/>
                    <a:pt x="242" y="244"/>
                    <a:pt x="243" y="245"/>
                  </a:cubicBezTo>
                  <a:cubicBezTo>
                    <a:pt x="244" y="246"/>
                    <a:pt x="245" y="246"/>
                    <a:pt x="246" y="246"/>
                  </a:cubicBezTo>
                  <a:cubicBezTo>
                    <a:pt x="246" y="246"/>
                    <a:pt x="246" y="246"/>
                    <a:pt x="246" y="246"/>
                  </a:cubicBezTo>
                  <a:cubicBezTo>
                    <a:pt x="249" y="246"/>
                    <a:pt x="252" y="243"/>
                    <a:pt x="255" y="239"/>
                  </a:cubicBezTo>
                  <a:cubicBezTo>
                    <a:pt x="256" y="238"/>
                    <a:pt x="256" y="236"/>
                    <a:pt x="257" y="235"/>
                  </a:cubicBezTo>
                  <a:cubicBezTo>
                    <a:pt x="257" y="233"/>
                    <a:pt x="257" y="232"/>
                    <a:pt x="257" y="231"/>
                  </a:cubicBezTo>
                  <a:cubicBezTo>
                    <a:pt x="258" y="230"/>
                    <a:pt x="259" y="229"/>
                    <a:pt x="261" y="229"/>
                  </a:cubicBezTo>
                  <a:cubicBezTo>
                    <a:pt x="261" y="229"/>
                    <a:pt x="262" y="229"/>
                    <a:pt x="263" y="228"/>
                  </a:cubicBezTo>
                  <a:cubicBezTo>
                    <a:pt x="266" y="226"/>
                    <a:pt x="265" y="224"/>
                    <a:pt x="264" y="221"/>
                  </a:cubicBezTo>
                  <a:cubicBezTo>
                    <a:pt x="264" y="219"/>
                    <a:pt x="263" y="217"/>
                    <a:pt x="265" y="215"/>
                  </a:cubicBezTo>
                  <a:cubicBezTo>
                    <a:pt x="265" y="214"/>
                    <a:pt x="266" y="214"/>
                    <a:pt x="267" y="213"/>
                  </a:cubicBezTo>
                  <a:cubicBezTo>
                    <a:pt x="268" y="212"/>
                    <a:pt x="269" y="211"/>
                    <a:pt x="270" y="209"/>
                  </a:cubicBezTo>
                  <a:cubicBezTo>
                    <a:pt x="270" y="208"/>
                    <a:pt x="270" y="207"/>
                    <a:pt x="270" y="206"/>
                  </a:cubicBezTo>
                  <a:cubicBezTo>
                    <a:pt x="270" y="204"/>
                    <a:pt x="270" y="203"/>
                    <a:pt x="271" y="202"/>
                  </a:cubicBezTo>
                  <a:cubicBezTo>
                    <a:pt x="271" y="201"/>
                    <a:pt x="272" y="200"/>
                    <a:pt x="272" y="199"/>
                  </a:cubicBezTo>
                  <a:cubicBezTo>
                    <a:pt x="273" y="197"/>
                    <a:pt x="274" y="196"/>
                    <a:pt x="275" y="194"/>
                  </a:cubicBezTo>
                  <a:cubicBezTo>
                    <a:pt x="275" y="192"/>
                    <a:pt x="275" y="192"/>
                    <a:pt x="275" y="192"/>
                  </a:cubicBezTo>
                  <a:cubicBezTo>
                    <a:pt x="275" y="190"/>
                    <a:pt x="276" y="188"/>
                    <a:pt x="276" y="186"/>
                  </a:cubicBezTo>
                  <a:cubicBezTo>
                    <a:pt x="277" y="180"/>
                    <a:pt x="280" y="176"/>
                    <a:pt x="285" y="174"/>
                  </a:cubicBezTo>
                  <a:cubicBezTo>
                    <a:pt x="292" y="171"/>
                    <a:pt x="292" y="167"/>
                    <a:pt x="293" y="161"/>
                  </a:cubicBezTo>
                  <a:cubicBezTo>
                    <a:pt x="294" y="159"/>
                    <a:pt x="294" y="159"/>
                    <a:pt x="294" y="159"/>
                  </a:cubicBezTo>
                  <a:cubicBezTo>
                    <a:pt x="294" y="158"/>
                    <a:pt x="294" y="157"/>
                    <a:pt x="294" y="156"/>
                  </a:cubicBezTo>
                  <a:cubicBezTo>
                    <a:pt x="294" y="154"/>
                    <a:pt x="294" y="153"/>
                    <a:pt x="295" y="152"/>
                  </a:cubicBezTo>
                  <a:cubicBezTo>
                    <a:pt x="296" y="148"/>
                    <a:pt x="298" y="146"/>
                    <a:pt x="302" y="145"/>
                  </a:cubicBezTo>
                  <a:cubicBezTo>
                    <a:pt x="304" y="145"/>
                    <a:pt x="304" y="145"/>
                    <a:pt x="304" y="145"/>
                  </a:cubicBezTo>
                  <a:cubicBezTo>
                    <a:pt x="304" y="143"/>
                    <a:pt x="304" y="143"/>
                    <a:pt x="304" y="143"/>
                  </a:cubicBezTo>
                  <a:cubicBezTo>
                    <a:pt x="304" y="142"/>
                    <a:pt x="304" y="141"/>
                    <a:pt x="304" y="139"/>
                  </a:cubicBezTo>
                  <a:cubicBezTo>
                    <a:pt x="304" y="136"/>
                    <a:pt x="304" y="133"/>
                    <a:pt x="305" y="131"/>
                  </a:cubicBezTo>
                  <a:cubicBezTo>
                    <a:pt x="305" y="128"/>
                    <a:pt x="306" y="127"/>
                    <a:pt x="308" y="126"/>
                  </a:cubicBezTo>
                  <a:cubicBezTo>
                    <a:pt x="310" y="125"/>
                    <a:pt x="311" y="124"/>
                    <a:pt x="311" y="121"/>
                  </a:cubicBezTo>
                  <a:cubicBezTo>
                    <a:pt x="312" y="120"/>
                    <a:pt x="312" y="118"/>
                    <a:pt x="312" y="117"/>
                  </a:cubicBezTo>
                  <a:cubicBezTo>
                    <a:pt x="312" y="113"/>
                    <a:pt x="312" y="110"/>
                    <a:pt x="314" y="107"/>
                  </a:cubicBezTo>
                  <a:cubicBezTo>
                    <a:pt x="315" y="104"/>
                    <a:pt x="315" y="104"/>
                    <a:pt x="315" y="104"/>
                  </a:cubicBezTo>
                  <a:cubicBezTo>
                    <a:pt x="316" y="101"/>
                    <a:pt x="318" y="98"/>
                    <a:pt x="320" y="95"/>
                  </a:cubicBezTo>
                  <a:cubicBezTo>
                    <a:pt x="320" y="94"/>
                    <a:pt x="321" y="94"/>
                    <a:pt x="321" y="93"/>
                  </a:cubicBezTo>
                  <a:cubicBezTo>
                    <a:pt x="323" y="90"/>
                    <a:pt x="324" y="89"/>
                    <a:pt x="328" y="88"/>
                  </a:cubicBezTo>
                  <a:cubicBezTo>
                    <a:pt x="332" y="88"/>
                    <a:pt x="334" y="86"/>
                    <a:pt x="337" y="83"/>
                  </a:cubicBezTo>
                  <a:cubicBezTo>
                    <a:pt x="338" y="83"/>
                    <a:pt x="339" y="82"/>
                    <a:pt x="340" y="81"/>
                  </a:cubicBezTo>
                  <a:cubicBezTo>
                    <a:pt x="343" y="79"/>
                    <a:pt x="343" y="76"/>
                    <a:pt x="343" y="73"/>
                  </a:cubicBezTo>
                  <a:cubicBezTo>
                    <a:pt x="343" y="72"/>
                    <a:pt x="343" y="71"/>
                    <a:pt x="343" y="69"/>
                  </a:cubicBezTo>
                  <a:cubicBezTo>
                    <a:pt x="343" y="68"/>
                    <a:pt x="343" y="68"/>
                    <a:pt x="344" y="67"/>
                  </a:cubicBezTo>
                  <a:cubicBezTo>
                    <a:pt x="344" y="63"/>
                    <a:pt x="345" y="58"/>
                    <a:pt x="343" y="55"/>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9" name="Freeform 63"/>
            <p:cNvSpPr>
              <a:spLocks/>
            </p:cNvSpPr>
            <p:nvPr/>
          </p:nvSpPr>
          <p:spPr bwMode="auto">
            <a:xfrm>
              <a:off x="2468743" y="1719326"/>
              <a:ext cx="453105" cy="696543"/>
            </a:xfrm>
            <a:custGeom>
              <a:avLst/>
              <a:gdLst>
                <a:gd name="T0" fmla="*/ 221 w 224"/>
                <a:gd name="T1" fmla="*/ 334 h 374"/>
                <a:gd name="T2" fmla="*/ 195 w 224"/>
                <a:gd name="T3" fmla="*/ 308 h 374"/>
                <a:gd name="T4" fmla="*/ 184 w 224"/>
                <a:gd name="T5" fmla="*/ 281 h 374"/>
                <a:gd name="T6" fmla="*/ 180 w 224"/>
                <a:gd name="T7" fmla="*/ 260 h 374"/>
                <a:gd name="T8" fmla="*/ 179 w 224"/>
                <a:gd name="T9" fmla="*/ 238 h 374"/>
                <a:gd name="T10" fmla="*/ 179 w 224"/>
                <a:gd name="T11" fmla="*/ 226 h 374"/>
                <a:gd name="T12" fmla="*/ 194 w 224"/>
                <a:gd name="T13" fmla="*/ 199 h 374"/>
                <a:gd name="T14" fmla="*/ 184 w 224"/>
                <a:gd name="T15" fmla="*/ 142 h 374"/>
                <a:gd name="T16" fmla="*/ 161 w 224"/>
                <a:gd name="T17" fmla="*/ 118 h 374"/>
                <a:gd name="T18" fmla="*/ 164 w 224"/>
                <a:gd name="T19" fmla="*/ 106 h 374"/>
                <a:gd name="T20" fmla="*/ 179 w 224"/>
                <a:gd name="T21" fmla="*/ 102 h 374"/>
                <a:gd name="T22" fmla="*/ 198 w 224"/>
                <a:gd name="T23" fmla="*/ 103 h 374"/>
                <a:gd name="T24" fmla="*/ 206 w 224"/>
                <a:gd name="T25" fmla="*/ 103 h 374"/>
                <a:gd name="T26" fmla="*/ 191 w 224"/>
                <a:gd name="T27" fmla="*/ 80 h 374"/>
                <a:gd name="T28" fmla="*/ 184 w 224"/>
                <a:gd name="T29" fmla="*/ 25 h 374"/>
                <a:gd name="T30" fmla="*/ 177 w 224"/>
                <a:gd name="T31" fmla="*/ 13 h 374"/>
                <a:gd name="T32" fmla="*/ 163 w 224"/>
                <a:gd name="T33" fmla="*/ 0 h 374"/>
                <a:gd name="T34" fmla="*/ 164 w 224"/>
                <a:gd name="T35" fmla="*/ 13 h 374"/>
                <a:gd name="T36" fmla="*/ 177 w 224"/>
                <a:gd name="T37" fmla="*/ 28 h 374"/>
                <a:gd name="T38" fmla="*/ 173 w 224"/>
                <a:gd name="T39" fmla="*/ 54 h 374"/>
                <a:gd name="T40" fmla="*/ 153 w 224"/>
                <a:gd name="T41" fmla="*/ 68 h 374"/>
                <a:gd name="T42" fmla="*/ 145 w 224"/>
                <a:gd name="T43" fmla="*/ 94 h 374"/>
                <a:gd name="T44" fmla="*/ 137 w 224"/>
                <a:gd name="T45" fmla="*/ 118 h 374"/>
                <a:gd name="T46" fmla="*/ 127 w 224"/>
                <a:gd name="T47" fmla="*/ 134 h 374"/>
                <a:gd name="T48" fmla="*/ 108 w 224"/>
                <a:gd name="T49" fmla="*/ 167 h 374"/>
                <a:gd name="T50" fmla="*/ 104 w 224"/>
                <a:gd name="T51" fmla="*/ 182 h 374"/>
                <a:gd name="T52" fmla="*/ 97 w 224"/>
                <a:gd name="T53" fmla="*/ 201 h 374"/>
                <a:gd name="T54" fmla="*/ 89 w 224"/>
                <a:gd name="T55" fmla="*/ 212 h 374"/>
                <a:gd name="T56" fmla="*/ 77 w 224"/>
                <a:gd name="T57" fmla="*/ 210 h 374"/>
                <a:gd name="T58" fmla="*/ 65 w 224"/>
                <a:gd name="T59" fmla="*/ 197 h 374"/>
                <a:gd name="T60" fmla="*/ 60 w 224"/>
                <a:gd name="T61" fmla="*/ 201 h 374"/>
                <a:gd name="T62" fmla="*/ 51 w 224"/>
                <a:gd name="T63" fmla="*/ 204 h 374"/>
                <a:gd name="T64" fmla="*/ 47 w 224"/>
                <a:gd name="T65" fmla="*/ 201 h 374"/>
                <a:gd name="T66" fmla="*/ 40 w 224"/>
                <a:gd name="T67" fmla="*/ 207 h 374"/>
                <a:gd name="T68" fmla="*/ 37 w 224"/>
                <a:gd name="T69" fmla="*/ 212 h 374"/>
                <a:gd name="T70" fmla="*/ 21 w 224"/>
                <a:gd name="T71" fmla="*/ 231 h 374"/>
                <a:gd name="T72" fmla="*/ 12 w 224"/>
                <a:gd name="T73" fmla="*/ 245 h 374"/>
                <a:gd name="T74" fmla="*/ 11 w 224"/>
                <a:gd name="T75" fmla="*/ 255 h 374"/>
                <a:gd name="T76" fmla="*/ 4 w 224"/>
                <a:gd name="T77" fmla="*/ 271 h 374"/>
                <a:gd name="T78" fmla="*/ 0 w 224"/>
                <a:gd name="T79" fmla="*/ 281 h 374"/>
                <a:gd name="T80" fmla="*/ 11 w 224"/>
                <a:gd name="T81" fmla="*/ 281 h 374"/>
                <a:gd name="T82" fmla="*/ 17 w 224"/>
                <a:gd name="T83" fmla="*/ 298 h 374"/>
                <a:gd name="T84" fmla="*/ 33 w 224"/>
                <a:gd name="T85" fmla="*/ 301 h 374"/>
                <a:gd name="T86" fmla="*/ 35 w 224"/>
                <a:gd name="T87" fmla="*/ 318 h 374"/>
                <a:gd name="T88" fmla="*/ 38 w 224"/>
                <a:gd name="T89" fmla="*/ 340 h 374"/>
                <a:gd name="T90" fmla="*/ 37 w 224"/>
                <a:gd name="T91" fmla="*/ 352 h 374"/>
                <a:gd name="T92" fmla="*/ 85 w 224"/>
                <a:gd name="T93" fmla="*/ 359 h 374"/>
                <a:gd name="T94" fmla="*/ 133 w 224"/>
                <a:gd name="T95" fmla="*/ 357 h 374"/>
                <a:gd name="T96" fmla="*/ 144 w 224"/>
                <a:gd name="T97" fmla="*/ 360 h 374"/>
                <a:gd name="T98" fmla="*/ 149 w 224"/>
                <a:gd name="T99" fmla="*/ 360 h 374"/>
                <a:gd name="T100" fmla="*/ 180 w 224"/>
                <a:gd name="T101" fmla="*/ 361 h 374"/>
                <a:gd name="T102" fmla="*/ 201 w 224"/>
                <a:gd name="T103" fmla="*/ 366 h 374"/>
                <a:gd name="T104" fmla="*/ 220 w 224"/>
                <a:gd name="T105" fmla="*/ 374 h 374"/>
                <a:gd name="T106" fmla="*/ 223 w 224"/>
                <a:gd name="T107" fmla="*/ 36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374">
                  <a:moveTo>
                    <a:pt x="223" y="360"/>
                  </a:moveTo>
                  <a:cubicBezTo>
                    <a:pt x="222" y="358"/>
                    <a:pt x="222" y="355"/>
                    <a:pt x="222" y="353"/>
                  </a:cubicBezTo>
                  <a:cubicBezTo>
                    <a:pt x="222" y="351"/>
                    <a:pt x="222" y="349"/>
                    <a:pt x="222" y="347"/>
                  </a:cubicBezTo>
                  <a:cubicBezTo>
                    <a:pt x="223" y="343"/>
                    <a:pt x="223" y="338"/>
                    <a:pt x="221" y="334"/>
                  </a:cubicBezTo>
                  <a:cubicBezTo>
                    <a:pt x="219" y="331"/>
                    <a:pt x="216" y="329"/>
                    <a:pt x="213" y="327"/>
                  </a:cubicBezTo>
                  <a:cubicBezTo>
                    <a:pt x="211" y="325"/>
                    <a:pt x="209" y="324"/>
                    <a:pt x="207" y="322"/>
                  </a:cubicBezTo>
                  <a:cubicBezTo>
                    <a:pt x="206" y="320"/>
                    <a:pt x="204" y="319"/>
                    <a:pt x="203" y="317"/>
                  </a:cubicBezTo>
                  <a:cubicBezTo>
                    <a:pt x="200" y="314"/>
                    <a:pt x="197" y="311"/>
                    <a:pt x="195" y="308"/>
                  </a:cubicBezTo>
                  <a:cubicBezTo>
                    <a:pt x="193" y="305"/>
                    <a:pt x="193" y="302"/>
                    <a:pt x="193" y="298"/>
                  </a:cubicBezTo>
                  <a:cubicBezTo>
                    <a:pt x="193" y="295"/>
                    <a:pt x="194" y="292"/>
                    <a:pt x="193" y="290"/>
                  </a:cubicBezTo>
                  <a:cubicBezTo>
                    <a:pt x="192" y="287"/>
                    <a:pt x="190" y="286"/>
                    <a:pt x="188" y="285"/>
                  </a:cubicBezTo>
                  <a:cubicBezTo>
                    <a:pt x="187" y="284"/>
                    <a:pt x="185" y="283"/>
                    <a:pt x="184" y="281"/>
                  </a:cubicBezTo>
                  <a:cubicBezTo>
                    <a:pt x="182" y="278"/>
                    <a:pt x="182" y="274"/>
                    <a:pt x="182" y="270"/>
                  </a:cubicBezTo>
                  <a:cubicBezTo>
                    <a:pt x="181" y="267"/>
                    <a:pt x="181" y="267"/>
                    <a:pt x="181" y="267"/>
                  </a:cubicBezTo>
                  <a:cubicBezTo>
                    <a:pt x="181" y="266"/>
                    <a:pt x="181" y="264"/>
                    <a:pt x="181" y="263"/>
                  </a:cubicBezTo>
                  <a:cubicBezTo>
                    <a:pt x="181" y="261"/>
                    <a:pt x="181" y="261"/>
                    <a:pt x="180" y="260"/>
                  </a:cubicBezTo>
                  <a:cubicBezTo>
                    <a:pt x="179" y="260"/>
                    <a:pt x="179" y="259"/>
                    <a:pt x="179" y="259"/>
                  </a:cubicBezTo>
                  <a:cubicBezTo>
                    <a:pt x="177" y="256"/>
                    <a:pt x="178" y="253"/>
                    <a:pt x="178" y="250"/>
                  </a:cubicBezTo>
                  <a:cubicBezTo>
                    <a:pt x="178" y="249"/>
                    <a:pt x="178" y="249"/>
                    <a:pt x="178" y="249"/>
                  </a:cubicBezTo>
                  <a:cubicBezTo>
                    <a:pt x="179" y="246"/>
                    <a:pt x="179" y="242"/>
                    <a:pt x="179" y="238"/>
                  </a:cubicBezTo>
                  <a:cubicBezTo>
                    <a:pt x="179" y="236"/>
                    <a:pt x="179" y="236"/>
                    <a:pt x="179" y="236"/>
                  </a:cubicBezTo>
                  <a:cubicBezTo>
                    <a:pt x="178" y="236"/>
                    <a:pt x="178" y="236"/>
                    <a:pt x="178" y="236"/>
                  </a:cubicBezTo>
                  <a:cubicBezTo>
                    <a:pt x="176" y="235"/>
                    <a:pt x="174" y="234"/>
                    <a:pt x="174" y="233"/>
                  </a:cubicBezTo>
                  <a:cubicBezTo>
                    <a:pt x="174" y="231"/>
                    <a:pt x="177" y="228"/>
                    <a:pt x="179" y="226"/>
                  </a:cubicBezTo>
                  <a:cubicBezTo>
                    <a:pt x="182" y="224"/>
                    <a:pt x="184" y="222"/>
                    <a:pt x="184" y="220"/>
                  </a:cubicBezTo>
                  <a:cubicBezTo>
                    <a:pt x="185" y="219"/>
                    <a:pt x="185" y="218"/>
                    <a:pt x="186" y="216"/>
                  </a:cubicBezTo>
                  <a:cubicBezTo>
                    <a:pt x="186" y="214"/>
                    <a:pt x="187" y="212"/>
                    <a:pt x="188" y="210"/>
                  </a:cubicBezTo>
                  <a:cubicBezTo>
                    <a:pt x="191" y="206"/>
                    <a:pt x="193" y="204"/>
                    <a:pt x="194" y="199"/>
                  </a:cubicBezTo>
                  <a:cubicBezTo>
                    <a:pt x="195" y="195"/>
                    <a:pt x="197" y="193"/>
                    <a:pt x="199" y="190"/>
                  </a:cubicBezTo>
                  <a:cubicBezTo>
                    <a:pt x="202" y="186"/>
                    <a:pt x="205" y="182"/>
                    <a:pt x="203" y="176"/>
                  </a:cubicBezTo>
                  <a:cubicBezTo>
                    <a:pt x="200" y="167"/>
                    <a:pt x="197" y="157"/>
                    <a:pt x="192" y="149"/>
                  </a:cubicBezTo>
                  <a:cubicBezTo>
                    <a:pt x="190" y="146"/>
                    <a:pt x="187" y="144"/>
                    <a:pt x="184" y="142"/>
                  </a:cubicBezTo>
                  <a:cubicBezTo>
                    <a:pt x="183" y="141"/>
                    <a:pt x="182" y="140"/>
                    <a:pt x="181" y="139"/>
                  </a:cubicBezTo>
                  <a:cubicBezTo>
                    <a:pt x="176" y="135"/>
                    <a:pt x="172" y="131"/>
                    <a:pt x="168" y="126"/>
                  </a:cubicBezTo>
                  <a:cubicBezTo>
                    <a:pt x="166" y="124"/>
                    <a:pt x="165" y="122"/>
                    <a:pt x="163" y="120"/>
                  </a:cubicBezTo>
                  <a:cubicBezTo>
                    <a:pt x="163" y="119"/>
                    <a:pt x="162" y="119"/>
                    <a:pt x="161" y="118"/>
                  </a:cubicBezTo>
                  <a:cubicBezTo>
                    <a:pt x="160" y="117"/>
                    <a:pt x="158" y="116"/>
                    <a:pt x="158" y="114"/>
                  </a:cubicBezTo>
                  <a:cubicBezTo>
                    <a:pt x="158" y="113"/>
                    <a:pt x="159" y="112"/>
                    <a:pt x="161" y="110"/>
                  </a:cubicBezTo>
                  <a:cubicBezTo>
                    <a:pt x="161" y="109"/>
                    <a:pt x="162" y="109"/>
                    <a:pt x="163" y="108"/>
                  </a:cubicBezTo>
                  <a:cubicBezTo>
                    <a:pt x="163" y="108"/>
                    <a:pt x="164" y="107"/>
                    <a:pt x="164" y="106"/>
                  </a:cubicBezTo>
                  <a:cubicBezTo>
                    <a:pt x="165" y="104"/>
                    <a:pt x="166" y="102"/>
                    <a:pt x="168" y="101"/>
                  </a:cubicBezTo>
                  <a:cubicBezTo>
                    <a:pt x="169" y="101"/>
                    <a:pt x="170" y="100"/>
                    <a:pt x="171" y="100"/>
                  </a:cubicBezTo>
                  <a:cubicBezTo>
                    <a:pt x="173" y="100"/>
                    <a:pt x="175" y="101"/>
                    <a:pt x="177" y="101"/>
                  </a:cubicBezTo>
                  <a:cubicBezTo>
                    <a:pt x="179" y="102"/>
                    <a:pt x="179" y="102"/>
                    <a:pt x="179" y="102"/>
                  </a:cubicBezTo>
                  <a:cubicBezTo>
                    <a:pt x="180" y="102"/>
                    <a:pt x="181" y="102"/>
                    <a:pt x="183" y="102"/>
                  </a:cubicBezTo>
                  <a:cubicBezTo>
                    <a:pt x="184" y="102"/>
                    <a:pt x="186" y="102"/>
                    <a:pt x="188" y="102"/>
                  </a:cubicBezTo>
                  <a:cubicBezTo>
                    <a:pt x="189" y="101"/>
                    <a:pt x="190" y="101"/>
                    <a:pt x="191" y="101"/>
                  </a:cubicBezTo>
                  <a:cubicBezTo>
                    <a:pt x="194" y="101"/>
                    <a:pt x="196" y="102"/>
                    <a:pt x="198" y="103"/>
                  </a:cubicBezTo>
                  <a:cubicBezTo>
                    <a:pt x="199" y="103"/>
                    <a:pt x="199" y="103"/>
                    <a:pt x="199" y="103"/>
                  </a:cubicBezTo>
                  <a:cubicBezTo>
                    <a:pt x="200" y="104"/>
                    <a:pt x="202" y="104"/>
                    <a:pt x="203" y="104"/>
                  </a:cubicBezTo>
                  <a:cubicBezTo>
                    <a:pt x="204" y="104"/>
                    <a:pt x="205" y="104"/>
                    <a:pt x="205" y="103"/>
                  </a:cubicBezTo>
                  <a:cubicBezTo>
                    <a:pt x="206" y="103"/>
                    <a:pt x="206" y="103"/>
                    <a:pt x="206" y="103"/>
                  </a:cubicBezTo>
                  <a:cubicBezTo>
                    <a:pt x="206" y="102"/>
                    <a:pt x="206" y="102"/>
                    <a:pt x="206" y="102"/>
                  </a:cubicBezTo>
                  <a:cubicBezTo>
                    <a:pt x="206" y="100"/>
                    <a:pt x="204" y="99"/>
                    <a:pt x="203" y="98"/>
                  </a:cubicBezTo>
                  <a:cubicBezTo>
                    <a:pt x="202" y="98"/>
                    <a:pt x="202" y="98"/>
                    <a:pt x="201" y="97"/>
                  </a:cubicBezTo>
                  <a:cubicBezTo>
                    <a:pt x="196" y="93"/>
                    <a:pt x="192" y="86"/>
                    <a:pt x="191" y="80"/>
                  </a:cubicBezTo>
                  <a:cubicBezTo>
                    <a:pt x="190" y="76"/>
                    <a:pt x="189" y="73"/>
                    <a:pt x="188" y="69"/>
                  </a:cubicBezTo>
                  <a:cubicBezTo>
                    <a:pt x="186" y="64"/>
                    <a:pt x="187" y="61"/>
                    <a:pt x="188" y="57"/>
                  </a:cubicBezTo>
                  <a:cubicBezTo>
                    <a:pt x="191" y="49"/>
                    <a:pt x="189" y="42"/>
                    <a:pt x="185" y="33"/>
                  </a:cubicBezTo>
                  <a:cubicBezTo>
                    <a:pt x="184" y="30"/>
                    <a:pt x="184" y="27"/>
                    <a:pt x="184" y="25"/>
                  </a:cubicBezTo>
                  <a:cubicBezTo>
                    <a:pt x="184" y="24"/>
                    <a:pt x="184" y="24"/>
                    <a:pt x="184" y="24"/>
                  </a:cubicBezTo>
                  <a:cubicBezTo>
                    <a:pt x="183" y="23"/>
                    <a:pt x="183" y="22"/>
                    <a:pt x="183" y="22"/>
                  </a:cubicBezTo>
                  <a:cubicBezTo>
                    <a:pt x="182" y="17"/>
                    <a:pt x="181" y="16"/>
                    <a:pt x="178" y="13"/>
                  </a:cubicBezTo>
                  <a:cubicBezTo>
                    <a:pt x="177" y="13"/>
                    <a:pt x="177" y="13"/>
                    <a:pt x="177" y="13"/>
                  </a:cubicBezTo>
                  <a:cubicBezTo>
                    <a:pt x="174" y="11"/>
                    <a:pt x="174" y="9"/>
                    <a:pt x="174" y="7"/>
                  </a:cubicBezTo>
                  <a:cubicBezTo>
                    <a:pt x="173" y="6"/>
                    <a:pt x="173" y="4"/>
                    <a:pt x="172" y="3"/>
                  </a:cubicBezTo>
                  <a:cubicBezTo>
                    <a:pt x="171" y="1"/>
                    <a:pt x="169" y="0"/>
                    <a:pt x="166" y="0"/>
                  </a:cubicBezTo>
                  <a:cubicBezTo>
                    <a:pt x="165" y="0"/>
                    <a:pt x="164" y="0"/>
                    <a:pt x="163" y="0"/>
                  </a:cubicBezTo>
                  <a:cubicBezTo>
                    <a:pt x="161" y="0"/>
                    <a:pt x="161" y="0"/>
                    <a:pt x="161" y="0"/>
                  </a:cubicBezTo>
                  <a:cubicBezTo>
                    <a:pt x="161" y="2"/>
                    <a:pt x="161" y="2"/>
                    <a:pt x="161" y="2"/>
                  </a:cubicBezTo>
                  <a:cubicBezTo>
                    <a:pt x="162" y="4"/>
                    <a:pt x="162" y="6"/>
                    <a:pt x="163" y="8"/>
                  </a:cubicBezTo>
                  <a:cubicBezTo>
                    <a:pt x="163" y="10"/>
                    <a:pt x="163" y="12"/>
                    <a:pt x="164" y="13"/>
                  </a:cubicBezTo>
                  <a:cubicBezTo>
                    <a:pt x="164" y="15"/>
                    <a:pt x="164" y="16"/>
                    <a:pt x="164" y="17"/>
                  </a:cubicBezTo>
                  <a:cubicBezTo>
                    <a:pt x="164" y="19"/>
                    <a:pt x="164" y="20"/>
                    <a:pt x="164" y="21"/>
                  </a:cubicBezTo>
                  <a:cubicBezTo>
                    <a:pt x="165" y="24"/>
                    <a:pt x="168" y="24"/>
                    <a:pt x="171" y="25"/>
                  </a:cubicBezTo>
                  <a:cubicBezTo>
                    <a:pt x="173" y="26"/>
                    <a:pt x="175" y="26"/>
                    <a:pt x="177" y="28"/>
                  </a:cubicBezTo>
                  <a:cubicBezTo>
                    <a:pt x="179" y="32"/>
                    <a:pt x="178" y="36"/>
                    <a:pt x="177" y="40"/>
                  </a:cubicBezTo>
                  <a:cubicBezTo>
                    <a:pt x="177" y="41"/>
                    <a:pt x="177" y="41"/>
                    <a:pt x="177" y="42"/>
                  </a:cubicBezTo>
                  <a:cubicBezTo>
                    <a:pt x="176" y="44"/>
                    <a:pt x="177" y="45"/>
                    <a:pt x="177" y="46"/>
                  </a:cubicBezTo>
                  <a:cubicBezTo>
                    <a:pt x="177" y="49"/>
                    <a:pt x="177" y="51"/>
                    <a:pt x="173" y="54"/>
                  </a:cubicBezTo>
                  <a:cubicBezTo>
                    <a:pt x="173" y="54"/>
                    <a:pt x="172" y="55"/>
                    <a:pt x="171" y="56"/>
                  </a:cubicBezTo>
                  <a:cubicBezTo>
                    <a:pt x="168" y="58"/>
                    <a:pt x="166" y="60"/>
                    <a:pt x="162" y="61"/>
                  </a:cubicBezTo>
                  <a:cubicBezTo>
                    <a:pt x="158" y="61"/>
                    <a:pt x="157" y="63"/>
                    <a:pt x="155" y="66"/>
                  </a:cubicBezTo>
                  <a:cubicBezTo>
                    <a:pt x="155" y="66"/>
                    <a:pt x="154" y="67"/>
                    <a:pt x="153" y="68"/>
                  </a:cubicBezTo>
                  <a:cubicBezTo>
                    <a:pt x="152" y="71"/>
                    <a:pt x="150" y="74"/>
                    <a:pt x="149" y="77"/>
                  </a:cubicBezTo>
                  <a:cubicBezTo>
                    <a:pt x="147" y="80"/>
                    <a:pt x="147" y="80"/>
                    <a:pt x="147" y="80"/>
                  </a:cubicBezTo>
                  <a:cubicBezTo>
                    <a:pt x="146" y="83"/>
                    <a:pt x="146" y="86"/>
                    <a:pt x="145" y="90"/>
                  </a:cubicBezTo>
                  <a:cubicBezTo>
                    <a:pt x="145" y="91"/>
                    <a:pt x="145" y="93"/>
                    <a:pt x="145" y="94"/>
                  </a:cubicBezTo>
                  <a:cubicBezTo>
                    <a:pt x="145" y="97"/>
                    <a:pt x="143" y="98"/>
                    <a:pt x="142" y="99"/>
                  </a:cubicBezTo>
                  <a:cubicBezTo>
                    <a:pt x="140" y="100"/>
                    <a:pt x="139" y="101"/>
                    <a:pt x="138" y="103"/>
                  </a:cubicBezTo>
                  <a:cubicBezTo>
                    <a:pt x="138" y="106"/>
                    <a:pt x="138" y="109"/>
                    <a:pt x="138" y="112"/>
                  </a:cubicBezTo>
                  <a:cubicBezTo>
                    <a:pt x="137" y="114"/>
                    <a:pt x="137" y="116"/>
                    <a:pt x="137" y="118"/>
                  </a:cubicBezTo>
                  <a:cubicBezTo>
                    <a:pt x="131" y="118"/>
                    <a:pt x="129" y="122"/>
                    <a:pt x="128" y="125"/>
                  </a:cubicBezTo>
                  <a:cubicBezTo>
                    <a:pt x="128" y="126"/>
                    <a:pt x="128" y="127"/>
                    <a:pt x="128" y="129"/>
                  </a:cubicBezTo>
                  <a:cubicBezTo>
                    <a:pt x="128" y="130"/>
                    <a:pt x="127" y="131"/>
                    <a:pt x="127" y="132"/>
                  </a:cubicBezTo>
                  <a:cubicBezTo>
                    <a:pt x="127" y="134"/>
                    <a:pt x="127" y="134"/>
                    <a:pt x="127" y="134"/>
                  </a:cubicBezTo>
                  <a:cubicBezTo>
                    <a:pt x="126" y="140"/>
                    <a:pt x="125" y="144"/>
                    <a:pt x="119" y="146"/>
                  </a:cubicBezTo>
                  <a:cubicBezTo>
                    <a:pt x="112" y="149"/>
                    <a:pt x="110" y="155"/>
                    <a:pt x="110" y="159"/>
                  </a:cubicBezTo>
                  <a:cubicBezTo>
                    <a:pt x="110" y="161"/>
                    <a:pt x="109" y="163"/>
                    <a:pt x="108" y="165"/>
                  </a:cubicBezTo>
                  <a:cubicBezTo>
                    <a:pt x="108" y="167"/>
                    <a:pt x="108" y="167"/>
                    <a:pt x="108" y="167"/>
                  </a:cubicBezTo>
                  <a:cubicBezTo>
                    <a:pt x="108" y="169"/>
                    <a:pt x="107" y="170"/>
                    <a:pt x="106" y="172"/>
                  </a:cubicBezTo>
                  <a:cubicBezTo>
                    <a:pt x="105" y="173"/>
                    <a:pt x="105" y="173"/>
                    <a:pt x="105" y="174"/>
                  </a:cubicBezTo>
                  <a:cubicBezTo>
                    <a:pt x="104" y="176"/>
                    <a:pt x="104" y="177"/>
                    <a:pt x="104" y="179"/>
                  </a:cubicBezTo>
                  <a:cubicBezTo>
                    <a:pt x="104" y="180"/>
                    <a:pt x="104" y="181"/>
                    <a:pt x="104" y="182"/>
                  </a:cubicBezTo>
                  <a:cubicBezTo>
                    <a:pt x="103" y="184"/>
                    <a:pt x="102" y="185"/>
                    <a:pt x="100" y="186"/>
                  </a:cubicBezTo>
                  <a:cubicBezTo>
                    <a:pt x="100" y="186"/>
                    <a:pt x="99" y="187"/>
                    <a:pt x="98" y="188"/>
                  </a:cubicBezTo>
                  <a:cubicBezTo>
                    <a:pt x="96" y="190"/>
                    <a:pt x="97" y="192"/>
                    <a:pt x="98" y="195"/>
                  </a:cubicBezTo>
                  <a:cubicBezTo>
                    <a:pt x="99" y="197"/>
                    <a:pt x="99" y="199"/>
                    <a:pt x="97" y="201"/>
                  </a:cubicBezTo>
                  <a:cubicBezTo>
                    <a:pt x="96" y="201"/>
                    <a:pt x="95" y="201"/>
                    <a:pt x="94" y="202"/>
                  </a:cubicBezTo>
                  <a:cubicBezTo>
                    <a:pt x="93" y="202"/>
                    <a:pt x="92" y="202"/>
                    <a:pt x="91" y="204"/>
                  </a:cubicBezTo>
                  <a:cubicBezTo>
                    <a:pt x="90" y="205"/>
                    <a:pt x="90" y="206"/>
                    <a:pt x="90" y="208"/>
                  </a:cubicBezTo>
                  <a:cubicBezTo>
                    <a:pt x="90" y="209"/>
                    <a:pt x="90" y="210"/>
                    <a:pt x="89" y="212"/>
                  </a:cubicBezTo>
                  <a:cubicBezTo>
                    <a:pt x="86" y="215"/>
                    <a:pt x="83" y="219"/>
                    <a:pt x="80" y="219"/>
                  </a:cubicBezTo>
                  <a:cubicBezTo>
                    <a:pt x="79" y="219"/>
                    <a:pt x="78" y="218"/>
                    <a:pt x="77" y="218"/>
                  </a:cubicBezTo>
                  <a:cubicBezTo>
                    <a:pt x="77" y="217"/>
                    <a:pt x="77" y="215"/>
                    <a:pt x="77" y="214"/>
                  </a:cubicBezTo>
                  <a:cubicBezTo>
                    <a:pt x="77" y="212"/>
                    <a:pt x="77" y="211"/>
                    <a:pt x="77" y="210"/>
                  </a:cubicBezTo>
                  <a:cubicBezTo>
                    <a:pt x="76" y="209"/>
                    <a:pt x="75" y="208"/>
                    <a:pt x="74" y="208"/>
                  </a:cubicBezTo>
                  <a:cubicBezTo>
                    <a:pt x="73" y="207"/>
                    <a:pt x="72" y="207"/>
                    <a:pt x="71" y="206"/>
                  </a:cubicBezTo>
                  <a:cubicBezTo>
                    <a:pt x="71" y="206"/>
                    <a:pt x="70" y="204"/>
                    <a:pt x="70" y="203"/>
                  </a:cubicBezTo>
                  <a:cubicBezTo>
                    <a:pt x="68" y="200"/>
                    <a:pt x="67" y="198"/>
                    <a:pt x="65" y="197"/>
                  </a:cubicBezTo>
                  <a:cubicBezTo>
                    <a:pt x="64" y="197"/>
                    <a:pt x="64" y="197"/>
                    <a:pt x="64" y="197"/>
                  </a:cubicBezTo>
                  <a:cubicBezTo>
                    <a:pt x="64" y="197"/>
                    <a:pt x="64" y="197"/>
                    <a:pt x="64" y="197"/>
                  </a:cubicBezTo>
                  <a:cubicBezTo>
                    <a:pt x="63" y="197"/>
                    <a:pt x="62" y="197"/>
                    <a:pt x="61" y="198"/>
                  </a:cubicBezTo>
                  <a:cubicBezTo>
                    <a:pt x="60" y="199"/>
                    <a:pt x="60" y="200"/>
                    <a:pt x="60" y="201"/>
                  </a:cubicBezTo>
                  <a:cubicBezTo>
                    <a:pt x="60" y="202"/>
                    <a:pt x="60" y="204"/>
                    <a:pt x="59" y="204"/>
                  </a:cubicBezTo>
                  <a:cubicBezTo>
                    <a:pt x="58" y="205"/>
                    <a:pt x="56" y="205"/>
                    <a:pt x="55" y="205"/>
                  </a:cubicBezTo>
                  <a:cubicBezTo>
                    <a:pt x="54" y="205"/>
                    <a:pt x="54" y="205"/>
                    <a:pt x="53" y="205"/>
                  </a:cubicBezTo>
                  <a:cubicBezTo>
                    <a:pt x="51" y="204"/>
                    <a:pt x="51" y="204"/>
                    <a:pt x="51" y="204"/>
                  </a:cubicBezTo>
                  <a:cubicBezTo>
                    <a:pt x="51" y="203"/>
                    <a:pt x="51" y="203"/>
                    <a:pt x="51" y="202"/>
                  </a:cubicBezTo>
                  <a:cubicBezTo>
                    <a:pt x="51" y="202"/>
                    <a:pt x="50" y="201"/>
                    <a:pt x="50" y="201"/>
                  </a:cubicBezTo>
                  <a:cubicBezTo>
                    <a:pt x="49" y="199"/>
                    <a:pt x="49" y="199"/>
                    <a:pt x="49" y="199"/>
                  </a:cubicBezTo>
                  <a:cubicBezTo>
                    <a:pt x="47" y="201"/>
                    <a:pt x="47" y="201"/>
                    <a:pt x="47" y="201"/>
                  </a:cubicBezTo>
                  <a:cubicBezTo>
                    <a:pt x="47" y="201"/>
                    <a:pt x="46" y="201"/>
                    <a:pt x="46" y="202"/>
                  </a:cubicBezTo>
                  <a:cubicBezTo>
                    <a:pt x="45" y="203"/>
                    <a:pt x="44" y="204"/>
                    <a:pt x="42" y="205"/>
                  </a:cubicBezTo>
                  <a:cubicBezTo>
                    <a:pt x="42" y="206"/>
                    <a:pt x="42" y="206"/>
                    <a:pt x="42" y="206"/>
                  </a:cubicBezTo>
                  <a:cubicBezTo>
                    <a:pt x="41" y="207"/>
                    <a:pt x="41" y="207"/>
                    <a:pt x="40" y="207"/>
                  </a:cubicBezTo>
                  <a:cubicBezTo>
                    <a:pt x="40" y="207"/>
                    <a:pt x="39" y="207"/>
                    <a:pt x="39" y="207"/>
                  </a:cubicBezTo>
                  <a:cubicBezTo>
                    <a:pt x="37" y="207"/>
                    <a:pt x="37" y="207"/>
                    <a:pt x="37" y="207"/>
                  </a:cubicBezTo>
                  <a:cubicBezTo>
                    <a:pt x="37" y="209"/>
                    <a:pt x="37" y="209"/>
                    <a:pt x="37" y="209"/>
                  </a:cubicBezTo>
                  <a:cubicBezTo>
                    <a:pt x="37" y="210"/>
                    <a:pt x="37" y="211"/>
                    <a:pt x="37" y="212"/>
                  </a:cubicBezTo>
                  <a:cubicBezTo>
                    <a:pt x="37" y="214"/>
                    <a:pt x="37" y="215"/>
                    <a:pt x="37" y="216"/>
                  </a:cubicBezTo>
                  <a:cubicBezTo>
                    <a:pt x="33" y="216"/>
                    <a:pt x="32" y="217"/>
                    <a:pt x="30" y="220"/>
                  </a:cubicBezTo>
                  <a:cubicBezTo>
                    <a:pt x="28" y="222"/>
                    <a:pt x="27" y="224"/>
                    <a:pt x="25" y="226"/>
                  </a:cubicBezTo>
                  <a:cubicBezTo>
                    <a:pt x="24" y="227"/>
                    <a:pt x="22" y="229"/>
                    <a:pt x="21" y="231"/>
                  </a:cubicBezTo>
                  <a:cubicBezTo>
                    <a:pt x="19" y="233"/>
                    <a:pt x="17" y="235"/>
                    <a:pt x="15" y="237"/>
                  </a:cubicBezTo>
                  <a:cubicBezTo>
                    <a:pt x="14" y="238"/>
                    <a:pt x="14" y="238"/>
                    <a:pt x="14" y="238"/>
                  </a:cubicBezTo>
                  <a:cubicBezTo>
                    <a:pt x="13" y="239"/>
                    <a:pt x="12" y="240"/>
                    <a:pt x="12" y="242"/>
                  </a:cubicBezTo>
                  <a:cubicBezTo>
                    <a:pt x="12" y="243"/>
                    <a:pt x="12" y="244"/>
                    <a:pt x="12" y="245"/>
                  </a:cubicBezTo>
                  <a:cubicBezTo>
                    <a:pt x="13" y="246"/>
                    <a:pt x="13" y="248"/>
                    <a:pt x="12" y="249"/>
                  </a:cubicBezTo>
                  <a:cubicBezTo>
                    <a:pt x="12" y="250"/>
                    <a:pt x="12" y="250"/>
                    <a:pt x="12" y="250"/>
                  </a:cubicBezTo>
                  <a:cubicBezTo>
                    <a:pt x="11" y="251"/>
                    <a:pt x="11" y="252"/>
                    <a:pt x="11" y="253"/>
                  </a:cubicBezTo>
                  <a:cubicBezTo>
                    <a:pt x="11" y="255"/>
                    <a:pt x="11" y="255"/>
                    <a:pt x="11" y="255"/>
                  </a:cubicBezTo>
                  <a:cubicBezTo>
                    <a:pt x="11" y="256"/>
                    <a:pt x="11" y="257"/>
                    <a:pt x="10" y="259"/>
                  </a:cubicBezTo>
                  <a:cubicBezTo>
                    <a:pt x="10" y="261"/>
                    <a:pt x="9" y="263"/>
                    <a:pt x="7" y="266"/>
                  </a:cubicBezTo>
                  <a:cubicBezTo>
                    <a:pt x="6" y="267"/>
                    <a:pt x="6" y="267"/>
                    <a:pt x="6" y="267"/>
                  </a:cubicBezTo>
                  <a:cubicBezTo>
                    <a:pt x="6" y="268"/>
                    <a:pt x="5" y="270"/>
                    <a:pt x="4" y="271"/>
                  </a:cubicBezTo>
                  <a:cubicBezTo>
                    <a:pt x="3" y="272"/>
                    <a:pt x="2" y="274"/>
                    <a:pt x="1" y="276"/>
                  </a:cubicBezTo>
                  <a:cubicBezTo>
                    <a:pt x="1" y="277"/>
                    <a:pt x="1" y="278"/>
                    <a:pt x="0" y="279"/>
                  </a:cubicBezTo>
                  <a:cubicBezTo>
                    <a:pt x="0" y="280"/>
                    <a:pt x="0" y="280"/>
                    <a:pt x="0" y="280"/>
                  </a:cubicBezTo>
                  <a:cubicBezTo>
                    <a:pt x="0" y="281"/>
                    <a:pt x="0" y="281"/>
                    <a:pt x="0" y="281"/>
                  </a:cubicBezTo>
                  <a:cubicBezTo>
                    <a:pt x="1" y="282"/>
                    <a:pt x="2" y="283"/>
                    <a:pt x="4" y="284"/>
                  </a:cubicBezTo>
                  <a:cubicBezTo>
                    <a:pt x="4" y="284"/>
                    <a:pt x="5" y="284"/>
                    <a:pt x="5" y="284"/>
                  </a:cubicBezTo>
                  <a:cubicBezTo>
                    <a:pt x="7" y="284"/>
                    <a:pt x="8" y="283"/>
                    <a:pt x="9" y="282"/>
                  </a:cubicBezTo>
                  <a:cubicBezTo>
                    <a:pt x="10" y="282"/>
                    <a:pt x="10" y="281"/>
                    <a:pt x="11" y="281"/>
                  </a:cubicBezTo>
                  <a:cubicBezTo>
                    <a:pt x="11" y="281"/>
                    <a:pt x="11" y="281"/>
                    <a:pt x="11" y="281"/>
                  </a:cubicBezTo>
                  <a:cubicBezTo>
                    <a:pt x="11" y="281"/>
                    <a:pt x="11" y="282"/>
                    <a:pt x="11" y="284"/>
                  </a:cubicBezTo>
                  <a:cubicBezTo>
                    <a:pt x="11" y="286"/>
                    <a:pt x="11" y="287"/>
                    <a:pt x="11" y="287"/>
                  </a:cubicBezTo>
                  <a:cubicBezTo>
                    <a:pt x="12" y="290"/>
                    <a:pt x="14" y="295"/>
                    <a:pt x="17" y="298"/>
                  </a:cubicBezTo>
                  <a:cubicBezTo>
                    <a:pt x="18" y="298"/>
                    <a:pt x="18" y="298"/>
                    <a:pt x="19" y="299"/>
                  </a:cubicBezTo>
                  <a:cubicBezTo>
                    <a:pt x="22" y="301"/>
                    <a:pt x="24" y="303"/>
                    <a:pt x="27" y="304"/>
                  </a:cubicBezTo>
                  <a:cubicBezTo>
                    <a:pt x="28" y="304"/>
                    <a:pt x="29" y="303"/>
                    <a:pt x="30" y="302"/>
                  </a:cubicBezTo>
                  <a:cubicBezTo>
                    <a:pt x="31" y="302"/>
                    <a:pt x="32" y="301"/>
                    <a:pt x="33" y="301"/>
                  </a:cubicBezTo>
                  <a:cubicBezTo>
                    <a:pt x="33" y="301"/>
                    <a:pt x="33" y="301"/>
                    <a:pt x="33" y="301"/>
                  </a:cubicBezTo>
                  <a:cubicBezTo>
                    <a:pt x="33" y="301"/>
                    <a:pt x="32" y="302"/>
                    <a:pt x="32" y="303"/>
                  </a:cubicBezTo>
                  <a:cubicBezTo>
                    <a:pt x="31" y="304"/>
                    <a:pt x="30" y="306"/>
                    <a:pt x="31" y="309"/>
                  </a:cubicBezTo>
                  <a:cubicBezTo>
                    <a:pt x="32" y="312"/>
                    <a:pt x="34" y="315"/>
                    <a:pt x="35" y="318"/>
                  </a:cubicBezTo>
                  <a:cubicBezTo>
                    <a:pt x="37" y="320"/>
                    <a:pt x="38" y="322"/>
                    <a:pt x="39" y="324"/>
                  </a:cubicBezTo>
                  <a:cubicBezTo>
                    <a:pt x="39" y="324"/>
                    <a:pt x="40" y="325"/>
                    <a:pt x="40" y="325"/>
                  </a:cubicBezTo>
                  <a:cubicBezTo>
                    <a:pt x="41" y="328"/>
                    <a:pt x="41" y="329"/>
                    <a:pt x="41" y="331"/>
                  </a:cubicBezTo>
                  <a:cubicBezTo>
                    <a:pt x="40" y="334"/>
                    <a:pt x="39" y="336"/>
                    <a:pt x="38" y="340"/>
                  </a:cubicBezTo>
                  <a:cubicBezTo>
                    <a:pt x="38" y="341"/>
                    <a:pt x="38" y="343"/>
                    <a:pt x="37" y="345"/>
                  </a:cubicBezTo>
                  <a:cubicBezTo>
                    <a:pt x="37" y="347"/>
                    <a:pt x="36" y="349"/>
                    <a:pt x="36" y="350"/>
                  </a:cubicBezTo>
                  <a:cubicBezTo>
                    <a:pt x="36" y="352"/>
                    <a:pt x="36" y="352"/>
                    <a:pt x="36" y="352"/>
                  </a:cubicBezTo>
                  <a:cubicBezTo>
                    <a:pt x="37" y="352"/>
                    <a:pt x="37" y="352"/>
                    <a:pt x="37" y="352"/>
                  </a:cubicBezTo>
                  <a:cubicBezTo>
                    <a:pt x="38" y="353"/>
                    <a:pt x="39" y="354"/>
                    <a:pt x="40" y="355"/>
                  </a:cubicBezTo>
                  <a:cubicBezTo>
                    <a:pt x="41" y="357"/>
                    <a:pt x="42" y="358"/>
                    <a:pt x="44" y="359"/>
                  </a:cubicBezTo>
                  <a:cubicBezTo>
                    <a:pt x="45" y="359"/>
                    <a:pt x="45" y="359"/>
                    <a:pt x="45" y="359"/>
                  </a:cubicBezTo>
                  <a:cubicBezTo>
                    <a:pt x="85" y="359"/>
                    <a:pt x="85" y="359"/>
                    <a:pt x="85" y="359"/>
                  </a:cubicBezTo>
                  <a:cubicBezTo>
                    <a:pt x="85" y="357"/>
                    <a:pt x="85" y="357"/>
                    <a:pt x="85" y="357"/>
                  </a:cubicBezTo>
                  <a:cubicBezTo>
                    <a:pt x="85" y="355"/>
                    <a:pt x="85" y="355"/>
                    <a:pt x="85" y="355"/>
                  </a:cubicBezTo>
                  <a:cubicBezTo>
                    <a:pt x="101" y="356"/>
                    <a:pt x="101" y="356"/>
                    <a:pt x="101" y="356"/>
                  </a:cubicBezTo>
                  <a:cubicBezTo>
                    <a:pt x="112" y="356"/>
                    <a:pt x="122" y="356"/>
                    <a:pt x="133" y="357"/>
                  </a:cubicBezTo>
                  <a:cubicBezTo>
                    <a:pt x="134" y="357"/>
                    <a:pt x="134" y="357"/>
                    <a:pt x="134" y="357"/>
                  </a:cubicBezTo>
                  <a:cubicBezTo>
                    <a:pt x="135" y="357"/>
                    <a:pt x="137" y="357"/>
                    <a:pt x="138" y="357"/>
                  </a:cubicBezTo>
                  <a:cubicBezTo>
                    <a:pt x="139" y="357"/>
                    <a:pt x="140" y="358"/>
                    <a:pt x="141" y="358"/>
                  </a:cubicBezTo>
                  <a:cubicBezTo>
                    <a:pt x="142" y="359"/>
                    <a:pt x="143" y="359"/>
                    <a:pt x="144" y="360"/>
                  </a:cubicBezTo>
                  <a:cubicBezTo>
                    <a:pt x="144" y="360"/>
                    <a:pt x="145" y="360"/>
                    <a:pt x="145" y="360"/>
                  </a:cubicBezTo>
                  <a:cubicBezTo>
                    <a:pt x="146" y="360"/>
                    <a:pt x="146" y="360"/>
                    <a:pt x="147" y="360"/>
                  </a:cubicBezTo>
                  <a:cubicBezTo>
                    <a:pt x="147" y="360"/>
                    <a:pt x="148" y="360"/>
                    <a:pt x="148" y="360"/>
                  </a:cubicBezTo>
                  <a:cubicBezTo>
                    <a:pt x="149" y="360"/>
                    <a:pt x="149" y="360"/>
                    <a:pt x="149" y="360"/>
                  </a:cubicBezTo>
                  <a:cubicBezTo>
                    <a:pt x="151" y="360"/>
                    <a:pt x="153" y="360"/>
                    <a:pt x="156" y="360"/>
                  </a:cubicBezTo>
                  <a:cubicBezTo>
                    <a:pt x="158" y="360"/>
                    <a:pt x="160" y="360"/>
                    <a:pt x="162" y="360"/>
                  </a:cubicBezTo>
                  <a:cubicBezTo>
                    <a:pt x="165" y="360"/>
                    <a:pt x="167" y="360"/>
                    <a:pt x="169" y="360"/>
                  </a:cubicBezTo>
                  <a:cubicBezTo>
                    <a:pt x="174" y="360"/>
                    <a:pt x="177" y="360"/>
                    <a:pt x="180" y="361"/>
                  </a:cubicBezTo>
                  <a:cubicBezTo>
                    <a:pt x="182" y="361"/>
                    <a:pt x="184" y="362"/>
                    <a:pt x="186" y="363"/>
                  </a:cubicBezTo>
                  <a:cubicBezTo>
                    <a:pt x="189" y="365"/>
                    <a:pt x="193" y="366"/>
                    <a:pt x="196" y="366"/>
                  </a:cubicBezTo>
                  <a:cubicBezTo>
                    <a:pt x="197" y="366"/>
                    <a:pt x="197" y="366"/>
                    <a:pt x="197" y="366"/>
                  </a:cubicBezTo>
                  <a:cubicBezTo>
                    <a:pt x="199" y="366"/>
                    <a:pt x="200" y="366"/>
                    <a:pt x="201" y="366"/>
                  </a:cubicBezTo>
                  <a:cubicBezTo>
                    <a:pt x="202" y="366"/>
                    <a:pt x="203" y="366"/>
                    <a:pt x="205" y="366"/>
                  </a:cubicBezTo>
                  <a:cubicBezTo>
                    <a:pt x="207" y="366"/>
                    <a:pt x="210" y="366"/>
                    <a:pt x="213" y="369"/>
                  </a:cubicBezTo>
                  <a:cubicBezTo>
                    <a:pt x="214" y="369"/>
                    <a:pt x="214" y="370"/>
                    <a:pt x="215" y="370"/>
                  </a:cubicBezTo>
                  <a:cubicBezTo>
                    <a:pt x="218" y="373"/>
                    <a:pt x="219" y="374"/>
                    <a:pt x="220" y="374"/>
                  </a:cubicBezTo>
                  <a:cubicBezTo>
                    <a:pt x="221" y="374"/>
                    <a:pt x="221" y="374"/>
                    <a:pt x="221" y="374"/>
                  </a:cubicBezTo>
                  <a:cubicBezTo>
                    <a:pt x="221" y="374"/>
                    <a:pt x="221" y="374"/>
                    <a:pt x="221" y="374"/>
                  </a:cubicBezTo>
                  <a:cubicBezTo>
                    <a:pt x="222" y="373"/>
                    <a:pt x="223" y="372"/>
                    <a:pt x="223" y="371"/>
                  </a:cubicBezTo>
                  <a:cubicBezTo>
                    <a:pt x="224" y="367"/>
                    <a:pt x="224" y="364"/>
                    <a:pt x="223" y="36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0" name="Freeform 64"/>
            <p:cNvSpPr>
              <a:spLocks/>
            </p:cNvSpPr>
            <p:nvPr/>
          </p:nvSpPr>
          <p:spPr bwMode="auto">
            <a:xfrm>
              <a:off x="2462047" y="2289505"/>
              <a:ext cx="39061" cy="39039"/>
            </a:xfrm>
            <a:custGeom>
              <a:avLst/>
              <a:gdLst>
                <a:gd name="T0" fmla="*/ 14 w 19"/>
                <a:gd name="T1" fmla="*/ 0 h 21"/>
                <a:gd name="T2" fmla="*/ 13 w 19"/>
                <a:gd name="T3" fmla="*/ 0 h 21"/>
                <a:gd name="T4" fmla="*/ 8 w 19"/>
                <a:gd name="T5" fmla="*/ 5 h 21"/>
                <a:gd name="T6" fmla="*/ 7 w 19"/>
                <a:gd name="T7" fmla="*/ 8 h 21"/>
                <a:gd name="T8" fmla="*/ 5 w 19"/>
                <a:gd name="T9" fmla="*/ 9 h 21"/>
                <a:gd name="T10" fmla="*/ 1 w 19"/>
                <a:gd name="T11" fmla="*/ 16 h 21"/>
                <a:gd name="T12" fmla="*/ 8 w 19"/>
                <a:gd name="T13" fmla="*/ 21 h 21"/>
                <a:gd name="T14" fmla="*/ 11 w 19"/>
                <a:gd name="T15" fmla="*/ 20 h 21"/>
                <a:gd name="T16" fmla="*/ 12 w 19"/>
                <a:gd name="T17" fmla="*/ 20 h 21"/>
                <a:gd name="T18" fmla="*/ 12 w 19"/>
                <a:gd name="T19" fmla="*/ 19 h 21"/>
                <a:gd name="T20" fmla="*/ 14 w 19"/>
                <a:gd name="T21" fmla="*/ 16 h 21"/>
                <a:gd name="T22" fmla="*/ 17 w 19"/>
                <a:gd name="T23" fmla="*/ 2 h 21"/>
                <a:gd name="T24" fmla="*/ 14 w 19"/>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1">
                  <a:moveTo>
                    <a:pt x="14" y="0"/>
                  </a:moveTo>
                  <a:cubicBezTo>
                    <a:pt x="13" y="0"/>
                    <a:pt x="13" y="0"/>
                    <a:pt x="13" y="0"/>
                  </a:cubicBezTo>
                  <a:cubicBezTo>
                    <a:pt x="9" y="0"/>
                    <a:pt x="8" y="3"/>
                    <a:pt x="8" y="5"/>
                  </a:cubicBezTo>
                  <a:cubicBezTo>
                    <a:pt x="7" y="6"/>
                    <a:pt x="7" y="7"/>
                    <a:pt x="7" y="8"/>
                  </a:cubicBezTo>
                  <a:cubicBezTo>
                    <a:pt x="6" y="8"/>
                    <a:pt x="6" y="8"/>
                    <a:pt x="5" y="9"/>
                  </a:cubicBezTo>
                  <a:cubicBezTo>
                    <a:pt x="3" y="10"/>
                    <a:pt x="0" y="12"/>
                    <a:pt x="1" y="16"/>
                  </a:cubicBezTo>
                  <a:cubicBezTo>
                    <a:pt x="2" y="19"/>
                    <a:pt x="5" y="21"/>
                    <a:pt x="8" y="21"/>
                  </a:cubicBezTo>
                  <a:cubicBezTo>
                    <a:pt x="9" y="21"/>
                    <a:pt x="10" y="21"/>
                    <a:pt x="11" y="20"/>
                  </a:cubicBezTo>
                  <a:cubicBezTo>
                    <a:pt x="12" y="20"/>
                    <a:pt x="12" y="20"/>
                    <a:pt x="12" y="20"/>
                  </a:cubicBezTo>
                  <a:cubicBezTo>
                    <a:pt x="12" y="19"/>
                    <a:pt x="12" y="19"/>
                    <a:pt x="12" y="19"/>
                  </a:cubicBezTo>
                  <a:cubicBezTo>
                    <a:pt x="13" y="19"/>
                    <a:pt x="13" y="17"/>
                    <a:pt x="14" y="16"/>
                  </a:cubicBezTo>
                  <a:cubicBezTo>
                    <a:pt x="17" y="10"/>
                    <a:pt x="19" y="5"/>
                    <a:pt x="17" y="2"/>
                  </a:cubicBezTo>
                  <a:cubicBezTo>
                    <a:pt x="17" y="1"/>
                    <a:pt x="16" y="0"/>
                    <a:pt x="14"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1" name="Freeform 65"/>
            <p:cNvSpPr>
              <a:spLocks/>
            </p:cNvSpPr>
            <p:nvPr/>
          </p:nvSpPr>
          <p:spPr bwMode="auto">
            <a:xfrm>
              <a:off x="2514500" y="2370666"/>
              <a:ext cx="126111" cy="91434"/>
            </a:xfrm>
            <a:custGeom>
              <a:avLst/>
              <a:gdLst>
                <a:gd name="T0" fmla="*/ 62 w 62"/>
                <a:gd name="T1" fmla="*/ 9 h 49"/>
                <a:gd name="T2" fmla="*/ 22 w 62"/>
                <a:gd name="T3" fmla="*/ 9 h 49"/>
                <a:gd name="T4" fmla="*/ 17 w 62"/>
                <a:gd name="T5" fmla="*/ 5 h 49"/>
                <a:gd name="T6" fmla="*/ 16 w 62"/>
                <a:gd name="T7" fmla="*/ 4 h 49"/>
                <a:gd name="T8" fmla="*/ 13 w 62"/>
                <a:gd name="T9" fmla="*/ 0 h 49"/>
                <a:gd name="T10" fmla="*/ 13 w 62"/>
                <a:gd name="T11" fmla="*/ 5 h 49"/>
                <a:gd name="T12" fmla="*/ 13 w 62"/>
                <a:gd name="T13" fmla="*/ 8 h 49"/>
                <a:gd name="T14" fmla="*/ 13 w 62"/>
                <a:gd name="T15" fmla="*/ 11 h 49"/>
                <a:gd name="T16" fmla="*/ 14 w 62"/>
                <a:gd name="T17" fmla="*/ 15 h 49"/>
                <a:gd name="T18" fmla="*/ 11 w 62"/>
                <a:gd name="T19" fmla="*/ 21 h 49"/>
                <a:gd name="T20" fmla="*/ 9 w 62"/>
                <a:gd name="T21" fmla="*/ 26 h 49"/>
                <a:gd name="T22" fmla="*/ 6 w 62"/>
                <a:gd name="T23" fmla="*/ 31 h 49"/>
                <a:gd name="T24" fmla="*/ 5 w 62"/>
                <a:gd name="T25" fmla="*/ 32 h 49"/>
                <a:gd name="T26" fmla="*/ 2 w 62"/>
                <a:gd name="T27" fmla="*/ 43 h 49"/>
                <a:gd name="T28" fmla="*/ 6 w 62"/>
                <a:gd name="T29" fmla="*/ 46 h 49"/>
                <a:gd name="T30" fmla="*/ 7 w 62"/>
                <a:gd name="T31" fmla="*/ 47 h 49"/>
                <a:gd name="T32" fmla="*/ 8 w 62"/>
                <a:gd name="T33" fmla="*/ 48 h 49"/>
                <a:gd name="T34" fmla="*/ 10 w 62"/>
                <a:gd name="T35" fmla="*/ 47 h 49"/>
                <a:gd name="T36" fmla="*/ 14 w 62"/>
                <a:gd name="T37" fmla="*/ 46 h 49"/>
                <a:gd name="T38" fmla="*/ 14 w 62"/>
                <a:gd name="T39" fmla="*/ 46 h 49"/>
                <a:gd name="T40" fmla="*/ 17 w 62"/>
                <a:gd name="T41" fmla="*/ 48 h 49"/>
                <a:gd name="T42" fmla="*/ 20 w 62"/>
                <a:gd name="T43" fmla="*/ 49 h 49"/>
                <a:gd name="T44" fmla="*/ 22 w 62"/>
                <a:gd name="T45" fmla="*/ 49 h 49"/>
                <a:gd name="T46" fmla="*/ 62 w 62"/>
                <a:gd name="T47" fmla="*/ 49 h 49"/>
                <a:gd name="T48" fmla="*/ 62 w 62"/>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49">
                  <a:moveTo>
                    <a:pt x="62" y="9"/>
                  </a:moveTo>
                  <a:cubicBezTo>
                    <a:pt x="22" y="9"/>
                    <a:pt x="22" y="9"/>
                    <a:pt x="22" y="9"/>
                  </a:cubicBezTo>
                  <a:cubicBezTo>
                    <a:pt x="20" y="8"/>
                    <a:pt x="19" y="6"/>
                    <a:pt x="17" y="5"/>
                  </a:cubicBezTo>
                  <a:cubicBezTo>
                    <a:pt x="17" y="4"/>
                    <a:pt x="16" y="4"/>
                    <a:pt x="16" y="4"/>
                  </a:cubicBezTo>
                  <a:cubicBezTo>
                    <a:pt x="13" y="0"/>
                    <a:pt x="13" y="0"/>
                    <a:pt x="13" y="0"/>
                  </a:cubicBezTo>
                  <a:cubicBezTo>
                    <a:pt x="13" y="5"/>
                    <a:pt x="13" y="5"/>
                    <a:pt x="13" y="5"/>
                  </a:cubicBezTo>
                  <a:cubicBezTo>
                    <a:pt x="13" y="6"/>
                    <a:pt x="13" y="7"/>
                    <a:pt x="13" y="8"/>
                  </a:cubicBezTo>
                  <a:cubicBezTo>
                    <a:pt x="13" y="9"/>
                    <a:pt x="13" y="10"/>
                    <a:pt x="13" y="11"/>
                  </a:cubicBezTo>
                  <a:cubicBezTo>
                    <a:pt x="14" y="12"/>
                    <a:pt x="14" y="13"/>
                    <a:pt x="14" y="15"/>
                  </a:cubicBezTo>
                  <a:cubicBezTo>
                    <a:pt x="14" y="17"/>
                    <a:pt x="13" y="19"/>
                    <a:pt x="11" y="21"/>
                  </a:cubicBezTo>
                  <a:cubicBezTo>
                    <a:pt x="10" y="23"/>
                    <a:pt x="9" y="24"/>
                    <a:pt x="9" y="26"/>
                  </a:cubicBezTo>
                  <a:cubicBezTo>
                    <a:pt x="8" y="28"/>
                    <a:pt x="7" y="30"/>
                    <a:pt x="6" y="31"/>
                  </a:cubicBezTo>
                  <a:cubicBezTo>
                    <a:pt x="5" y="32"/>
                    <a:pt x="5" y="32"/>
                    <a:pt x="5" y="32"/>
                  </a:cubicBezTo>
                  <a:cubicBezTo>
                    <a:pt x="3" y="35"/>
                    <a:pt x="0" y="40"/>
                    <a:pt x="2" y="43"/>
                  </a:cubicBezTo>
                  <a:cubicBezTo>
                    <a:pt x="3" y="45"/>
                    <a:pt x="5" y="46"/>
                    <a:pt x="6" y="46"/>
                  </a:cubicBezTo>
                  <a:cubicBezTo>
                    <a:pt x="7" y="46"/>
                    <a:pt x="7" y="46"/>
                    <a:pt x="7" y="47"/>
                  </a:cubicBezTo>
                  <a:cubicBezTo>
                    <a:pt x="8" y="48"/>
                    <a:pt x="8" y="48"/>
                    <a:pt x="8" y="48"/>
                  </a:cubicBezTo>
                  <a:cubicBezTo>
                    <a:pt x="10" y="47"/>
                    <a:pt x="10" y="47"/>
                    <a:pt x="10" y="47"/>
                  </a:cubicBezTo>
                  <a:cubicBezTo>
                    <a:pt x="11" y="47"/>
                    <a:pt x="13" y="46"/>
                    <a:pt x="14" y="46"/>
                  </a:cubicBezTo>
                  <a:cubicBezTo>
                    <a:pt x="14" y="46"/>
                    <a:pt x="14" y="46"/>
                    <a:pt x="14" y="46"/>
                  </a:cubicBezTo>
                  <a:cubicBezTo>
                    <a:pt x="15" y="46"/>
                    <a:pt x="16" y="47"/>
                    <a:pt x="17" y="48"/>
                  </a:cubicBezTo>
                  <a:cubicBezTo>
                    <a:pt x="18" y="49"/>
                    <a:pt x="19" y="49"/>
                    <a:pt x="20" y="49"/>
                  </a:cubicBezTo>
                  <a:cubicBezTo>
                    <a:pt x="21" y="49"/>
                    <a:pt x="22" y="49"/>
                    <a:pt x="22" y="49"/>
                  </a:cubicBezTo>
                  <a:cubicBezTo>
                    <a:pt x="62" y="49"/>
                    <a:pt x="62" y="49"/>
                    <a:pt x="62" y="49"/>
                  </a:cubicBezTo>
                  <a:lnTo>
                    <a:pt x="62" y="9"/>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2" name="Freeform 66"/>
            <p:cNvSpPr>
              <a:spLocks noEditPoints="1"/>
            </p:cNvSpPr>
            <p:nvPr/>
          </p:nvSpPr>
          <p:spPr bwMode="auto">
            <a:xfrm>
              <a:off x="3966445" y="2239165"/>
              <a:ext cx="467613" cy="579426"/>
            </a:xfrm>
            <a:custGeom>
              <a:avLst/>
              <a:gdLst>
                <a:gd name="T0" fmla="*/ 222 w 231"/>
                <a:gd name="T1" fmla="*/ 23 h 311"/>
                <a:gd name="T2" fmla="*/ 211 w 231"/>
                <a:gd name="T3" fmla="*/ 23 h 311"/>
                <a:gd name="T4" fmla="*/ 163 w 231"/>
                <a:gd name="T5" fmla="*/ 41 h 311"/>
                <a:gd name="T6" fmla="*/ 59 w 231"/>
                <a:gd name="T7" fmla="*/ 8 h 311"/>
                <a:gd name="T8" fmla="*/ 54 w 231"/>
                <a:gd name="T9" fmla="*/ 0 h 311"/>
                <a:gd name="T10" fmla="*/ 3 w 231"/>
                <a:gd name="T11" fmla="*/ 14 h 311"/>
                <a:gd name="T12" fmla="*/ 7 w 231"/>
                <a:gd name="T13" fmla="*/ 28 h 311"/>
                <a:gd name="T14" fmla="*/ 12 w 231"/>
                <a:gd name="T15" fmla="*/ 31 h 311"/>
                <a:gd name="T16" fmla="*/ 14 w 231"/>
                <a:gd name="T17" fmla="*/ 39 h 311"/>
                <a:gd name="T18" fmla="*/ 14 w 231"/>
                <a:gd name="T19" fmla="*/ 44 h 311"/>
                <a:gd name="T20" fmla="*/ 17 w 231"/>
                <a:gd name="T21" fmla="*/ 50 h 311"/>
                <a:gd name="T22" fmla="*/ 19 w 231"/>
                <a:gd name="T23" fmla="*/ 54 h 311"/>
                <a:gd name="T24" fmla="*/ 26 w 231"/>
                <a:gd name="T25" fmla="*/ 65 h 311"/>
                <a:gd name="T26" fmla="*/ 29 w 231"/>
                <a:gd name="T27" fmla="*/ 77 h 311"/>
                <a:gd name="T28" fmla="*/ 32 w 231"/>
                <a:gd name="T29" fmla="*/ 93 h 311"/>
                <a:gd name="T30" fmla="*/ 25 w 231"/>
                <a:gd name="T31" fmla="*/ 112 h 311"/>
                <a:gd name="T32" fmla="*/ 16 w 231"/>
                <a:gd name="T33" fmla="*/ 122 h 311"/>
                <a:gd name="T34" fmla="*/ 12 w 231"/>
                <a:gd name="T35" fmla="*/ 130 h 311"/>
                <a:gd name="T36" fmla="*/ 7 w 231"/>
                <a:gd name="T37" fmla="*/ 133 h 311"/>
                <a:gd name="T38" fmla="*/ 3 w 231"/>
                <a:gd name="T39" fmla="*/ 145 h 311"/>
                <a:gd name="T40" fmla="*/ 0 w 231"/>
                <a:gd name="T41" fmla="*/ 153 h 311"/>
                <a:gd name="T42" fmla="*/ 4 w 231"/>
                <a:gd name="T43" fmla="*/ 158 h 311"/>
                <a:gd name="T44" fmla="*/ 9 w 231"/>
                <a:gd name="T45" fmla="*/ 166 h 311"/>
                <a:gd name="T46" fmla="*/ 6 w 231"/>
                <a:gd name="T47" fmla="*/ 167 h 311"/>
                <a:gd name="T48" fmla="*/ 1 w 231"/>
                <a:gd name="T49" fmla="*/ 179 h 311"/>
                <a:gd name="T50" fmla="*/ 3 w 231"/>
                <a:gd name="T51" fmla="*/ 185 h 311"/>
                <a:gd name="T52" fmla="*/ 20 w 231"/>
                <a:gd name="T53" fmla="*/ 198 h 311"/>
                <a:gd name="T54" fmla="*/ 54 w 231"/>
                <a:gd name="T55" fmla="*/ 219 h 311"/>
                <a:gd name="T56" fmla="*/ 106 w 231"/>
                <a:gd name="T57" fmla="*/ 251 h 311"/>
                <a:gd name="T58" fmla="*/ 107 w 231"/>
                <a:gd name="T59" fmla="*/ 268 h 311"/>
                <a:gd name="T60" fmla="*/ 113 w 231"/>
                <a:gd name="T61" fmla="*/ 274 h 311"/>
                <a:gd name="T62" fmla="*/ 118 w 231"/>
                <a:gd name="T63" fmla="*/ 279 h 311"/>
                <a:gd name="T64" fmla="*/ 157 w 231"/>
                <a:gd name="T65" fmla="*/ 307 h 311"/>
                <a:gd name="T66" fmla="*/ 165 w 231"/>
                <a:gd name="T67" fmla="*/ 297 h 311"/>
                <a:gd name="T68" fmla="*/ 171 w 231"/>
                <a:gd name="T69" fmla="*/ 285 h 311"/>
                <a:gd name="T70" fmla="*/ 174 w 231"/>
                <a:gd name="T71" fmla="*/ 274 h 311"/>
                <a:gd name="T72" fmla="*/ 176 w 231"/>
                <a:gd name="T73" fmla="*/ 269 h 311"/>
                <a:gd name="T74" fmla="*/ 182 w 231"/>
                <a:gd name="T75" fmla="*/ 261 h 311"/>
                <a:gd name="T76" fmla="*/ 184 w 231"/>
                <a:gd name="T77" fmla="*/ 251 h 311"/>
                <a:gd name="T78" fmla="*/ 185 w 231"/>
                <a:gd name="T79" fmla="*/ 246 h 311"/>
                <a:gd name="T80" fmla="*/ 195 w 231"/>
                <a:gd name="T81" fmla="*/ 239 h 311"/>
                <a:gd name="T82" fmla="*/ 203 w 231"/>
                <a:gd name="T83" fmla="*/ 230 h 311"/>
                <a:gd name="T84" fmla="*/ 206 w 231"/>
                <a:gd name="T85" fmla="*/ 224 h 311"/>
                <a:gd name="T86" fmla="*/ 207 w 231"/>
                <a:gd name="T87" fmla="*/ 221 h 311"/>
                <a:gd name="T88" fmla="*/ 213 w 231"/>
                <a:gd name="T89" fmla="*/ 219 h 311"/>
                <a:gd name="T90" fmla="*/ 217 w 231"/>
                <a:gd name="T91" fmla="*/ 219 h 311"/>
                <a:gd name="T92" fmla="*/ 220 w 231"/>
                <a:gd name="T93" fmla="*/ 216 h 311"/>
                <a:gd name="T94" fmla="*/ 225 w 231"/>
                <a:gd name="T95" fmla="*/ 207 h 311"/>
                <a:gd name="T96" fmla="*/ 229 w 231"/>
                <a:gd name="T97" fmla="*/ 26 h 311"/>
                <a:gd name="T98" fmla="*/ 16 w 231"/>
                <a:gd name="T99" fmla="*/ 163 h 311"/>
                <a:gd name="T100" fmla="*/ 22 w 231"/>
                <a:gd name="T101" fmla="*/ 160 h 311"/>
                <a:gd name="T102" fmla="*/ 13 w 231"/>
                <a:gd name="T103" fmla="*/ 165 h 311"/>
                <a:gd name="T104" fmla="*/ 12 w 231"/>
                <a:gd name="T105"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11">
                  <a:moveTo>
                    <a:pt x="231" y="22"/>
                  </a:moveTo>
                  <a:cubicBezTo>
                    <a:pt x="227" y="23"/>
                    <a:pt x="227" y="23"/>
                    <a:pt x="227" y="23"/>
                  </a:cubicBezTo>
                  <a:cubicBezTo>
                    <a:pt x="225" y="23"/>
                    <a:pt x="224" y="23"/>
                    <a:pt x="222" y="23"/>
                  </a:cubicBezTo>
                  <a:cubicBezTo>
                    <a:pt x="220" y="23"/>
                    <a:pt x="218" y="23"/>
                    <a:pt x="216" y="23"/>
                  </a:cubicBezTo>
                  <a:cubicBezTo>
                    <a:pt x="215" y="23"/>
                    <a:pt x="214" y="23"/>
                    <a:pt x="213" y="23"/>
                  </a:cubicBezTo>
                  <a:cubicBezTo>
                    <a:pt x="212" y="23"/>
                    <a:pt x="212" y="23"/>
                    <a:pt x="211" y="23"/>
                  </a:cubicBezTo>
                  <a:cubicBezTo>
                    <a:pt x="199" y="13"/>
                    <a:pt x="199" y="13"/>
                    <a:pt x="199" y="13"/>
                  </a:cubicBezTo>
                  <a:cubicBezTo>
                    <a:pt x="175" y="23"/>
                    <a:pt x="175" y="23"/>
                    <a:pt x="175" y="23"/>
                  </a:cubicBezTo>
                  <a:cubicBezTo>
                    <a:pt x="163" y="41"/>
                    <a:pt x="163" y="41"/>
                    <a:pt x="163" y="41"/>
                  </a:cubicBezTo>
                  <a:cubicBezTo>
                    <a:pt x="123" y="34"/>
                    <a:pt x="123" y="34"/>
                    <a:pt x="123" y="34"/>
                  </a:cubicBezTo>
                  <a:cubicBezTo>
                    <a:pt x="88" y="8"/>
                    <a:pt x="88" y="8"/>
                    <a:pt x="88" y="8"/>
                  </a:cubicBezTo>
                  <a:cubicBezTo>
                    <a:pt x="59" y="8"/>
                    <a:pt x="59" y="8"/>
                    <a:pt x="59" y="8"/>
                  </a:cubicBezTo>
                  <a:cubicBezTo>
                    <a:pt x="59" y="6"/>
                    <a:pt x="58" y="5"/>
                    <a:pt x="57" y="4"/>
                  </a:cubicBezTo>
                  <a:cubicBezTo>
                    <a:pt x="56" y="3"/>
                    <a:pt x="55" y="2"/>
                    <a:pt x="55" y="1"/>
                  </a:cubicBezTo>
                  <a:cubicBezTo>
                    <a:pt x="54" y="0"/>
                    <a:pt x="54" y="0"/>
                    <a:pt x="54" y="0"/>
                  </a:cubicBezTo>
                  <a:cubicBezTo>
                    <a:pt x="13" y="1"/>
                    <a:pt x="13" y="1"/>
                    <a:pt x="13" y="1"/>
                  </a:cubicBezTo>
                  <a:cubicBezTo>
                    <a:pt x="2" y="13"/>
                    <a:pt x="2" y="13"/>
                    <a:pt x="2" y="13"/>
                  </a:cubicBezTo>
                  <a:cubicBezTo>
                    <a:pt x="3" y="14"/>
                    <a:pt x="3" y="14"/>
                    <a:pt x="3" y="14"/>
                  </a:cubicBezTo>
                  <a:cubicBezTo>
                    <a:pt x="4" y="16"/>
                    <a:pt x="4" y="18"/>
                    <a:pt x="4" y="20"/>
                  </a:cubicBezTo>
                  <a:cubicBezTo>
                    <a:pt x="4" y="23"/>
                    <a:pt x="5" y="25"/>
                    <a:pt x="6" y="27"/>
                  </a:cubicBezTo>
                  <a:cubicBezTo>
                    <a:pt x="7" y="27"/>
                    <a:pt x="7" y="28"/>
                    <a:pt x="7" y="28"/>
                  </a:cubicBezTo>
                  <a:cubicBezTo>
                    <a:pt x="8" y="29"/>
                    <a:pt x="8" y="30"/>
                    <a:pt x="9" y="30"/>
                  </a:cubicBezTo>
                  <a:cubicBezTo>
                    <a:pt x="10" y="31"/>
                    <a:pt x="10" y="31"/>
                    <a:pt x="11" y="31"/>
                  </a:cubicBezTo>
                  <a:cubicBezTo>
                    <a:pt x="11" y="31"/>
                    <a:pt x="12" y="31"/>
                    <a:pt x="12" y="31"/>
                  </a:cubicBezTo>
                  <a:cubicBezTo>
                    <a:pt x="14" y="32"/>
                    <a:pt x="16" y="32"/>
                    <a:pt x="15" y="35"/>
                  </a:cubicBezTo>
                  <a:cubicBezTo>
                    <a:pt x="15" y="36"/>
                    <a:pt x="15" y="36"/>
                    <a:pt x="15" y="37"/>
                  </a:cubicBezTo>
                  <a:cubicBezTo>
                    <a:pt x="15" y="38"/>
                    <a:pt x="14" y="38"/>
                    <a:pt x="14" y="39"/>
                  </a:cubicBezTo>
                  <a:cubicBezTo>
                    <a:pt x="14" y="40"/>
                    <a:pt x="14" y="40"/>
                    <a:pt x="14" y="41"/>
                  </a:cubicBezTo>
                  <a:cubicBezTo>
                    <a:pt x="14" y="42"/>
                    <a:pt x="14" y="42"/>
                    <a:pt x="14" y="42"/>
                  </a:cubicBezTo>
                  <a:cubicBezTo>
                    <a:pt x="14" y="44"/>
                    <a:pt x="14" y="44"/>
                    <a:pt x="14" y="44"/>
                  </a:cubicBezTo>
                  <a:cubicBezTo>
                    <a:pt x="14" y="46"/>
                    <a:pt x="14" y="48"/>
                    <a:pt x="16" y="49"/>
                  </a:cubicBezTo>
                  <a:cubicBezTo>
                    <a:pt x="17" y="50"/>
                    <a:pt x="17" y="50"/>
                    <a:pt x="17" y="50"/>
                  </a:cubicBezTo>
                  <a:cubicBezTo>
                    <a:pt x="17" y="50"/>
                    <a:pt x="17" y="50"/>
                    <a:pt x="17" y="50"/>
                  </a:cubicBezTo>
                  <a:cubicBezTo>
                    <a:pt x="18" y="50"/>
                    <a:pt x="18" y="50"/>
                    <a:pt x="19" y="50"/>
                  </a:cubicBezTo>
                  <a:cubicBezTo>
                    <a:pt x="19" y="51"/>
                    <a:pt x="19" y="52"/>
                    <a:pt x="19" y="53"/>
                  </a:cubicBezTo>
                  <a:cubicBezTo>
                    <a:pt x="19" y="53"/>
                    <a:pt x="19" y="54"/>
                    <a:pt x="19" y="54"/>
                  </a:cubicBezTo>
                  <a:cubicBezTo>
                    <a:pt x="20" y="57"/>
                    <a:pt x="20" y="57"/>
                    <a:pt x="22" y="60"/>
                  </a:cubicBezTo>
                  <a:cubicBezTo>
                    <a:pt x="23" y="61"/>
                    <a:pt x="24" y="63"/>
                    <a:pt x="25" y="64"/>
                  </a:cubicBezTo>
                  <a:cubicBezTo>
                    <a:pt x="26" y="65"/>
                    <a:pt x="26" y="65"/>
                    <a:pt x="26" y="65"/>
                  </a:cubicBezTo>
                  <a:cubicBezTo>
                    <a:pt x="26" y="66"/>
                    <a:pt x="27" y="67"/>
                    <a:pt x="27" y="67"/>
                  </a:cubicBezTo>
                  <a:cubicBezTo>
                    <a:pt x="28" y="68"/>
                    <a:pt x="28" y="68"/>
                    <a:pt x="28" y="69"/>
                  </a:cubicBezTo>
                  <a:cubicBezTo>
                    <a:pt x="30" y="71"/>
                    <a:pt x="29" y="74"/>
                    <a:pt x="29" y="77"/>
                  </a:cubicBezTo>
                  <a:cubicBezTo>
                    <a:pt x="28" y="79"/>
                    <a:pt x="28" y="82"/>
                    <a:pt x="28" y="84"/>
                  </a:cubicBezTo>
                  <a:cubicBezTo>
                    <a:pt x="29" y="86"/>
                    <a:pt x="29" y="87"/>
                    <a:pt x="30" y="89"/>
                  </a:cubicBezTo>
                  <a:cubicBezTo>
                    <a:pt x="31" y="90"/>
                    <a:pt x="31" y="92"/>
                    <a:pt x="32" y="93"/>
                  </a:cubicBezTo>
                  <a:cubicBezTo>
                    <a:pt x="32" y="96"/>
                    <a:pt x="31" y="100"/>
                    <a:pt x="29" y="103"/>
                  </a:cubicBezTo>
                  <a:cubicBezTo>
                    <a:pt x="27" y="106"/>
                    <a:pt x="26" y="108"/>
                    <a:pt x="26" y="110"/>
                  </a:cubicBezTo>
                  <a:cubicBezTo>
                    <a:pt x="26" y="111"/>
                    <a:pt x="26" y="112"/>
                    <a:pt x="25" y="112"/>
                  </a:cubicBezTo>
                  <a:cubicBezTo>
                    <a:pt x="24" y="112"/>
                    <a:pt x="23" y="113"/>
                    <a:pt x="21" y="115"/>
                  </a:cubicBezTo>
                  <a:cubicBezTo>
                    <a:pt x="20" y="116"/>
                    <a:pt x="20" y="116"/>
                    <a:pt x="20" y="116"/>
                  </a:cubicBezTo>
                  <a:cubicBezTo>
                    <a:pt x="17" y="119"/>
                    <a:pt x="17" y="119"/>
                    <a:pt x="16" y="122"/>
                  </a:cubicBezTo>
                  <a:cubicBezTo>
                    <a:pt x="16" y="124"/>
                    <a:pt x="15" y="125"/>
                    <a:pt x="14" y="125"/>
                  </a:cubicBezTo>
                  <a:cubicBezTo>
                    <a:pt x="13" y="126"/>
                    <a:pt x="13" y="127"/>
                    <a:pt x="12" y="128"/>
                  </a:cubicBezTo>
                  <a:cubicBezTo>
                    <a:pt x="12" y="128"/>
                    <a:pt x="12" y="129"/>
                    <a:pt x="12" y="130"/>
                  </a:cubicBezTo>
                  <a:cubicBezTo>
                    <a:pt x="12" y="131"/>
                    <a:pt x="12" y="131"/>
                    <a:pt x="11" y="132"/>
                  </a:cubicBezTo>
                  <a:cubicBezTo>
                    <a:pt x="11" y="132"/>
                    <a:pt x="10" y="132"/>
                    <a:pt x="9" y="132"/>
                  </a:cubicBezTo>
                  <a:cubicBezTo>
                    <a:pt x="7" y="133"/>
                    <a:pt x="7" y="133"/>
                    <a:pt x="7" y="133"/>
                  </a:cubicBezTo>
                  <a:cubicBezTo>
                    <a:pt x="7" y="135"/>
                    <a:pt x="7" y="135"/>
                    <a:pt x="7" y="135"/>
                  </a:cubicBezTo>
                  <a:cubicBezTo>
                    <a:pt x="7" y="139"/>
                    <a:pt x="6" y="143"/>
                    <a:pt x="4" y="144"/>
                  </a:cubicBezTo>
                  <a:cubicBezTo>
                    <a:pt x="3" y="145"/>
                    <a:pt x="3" y="145"/>
                    <a:pt x="3" y="145"/>
                  </a:cubicBezTo>
                  <a:cubicBezTo>
                    <a:pt x="3" y="146"/>
                    <a:pt x="3" y="146"/>
                    <a:pt x="3" y="146"/>
                  </a:cubicBezTo>
                  <a:cubicBezTo>
                    <a:pt x="2" y="147"/>
                    <a:pt x="2" y="150"/>
                    <a:pt x="1" y="152"/>
                  </a:cubicBezTo>
                  <a:cubicBezTo>
                    <a:pt x="0" y="153"/>
                    <a:pt x="0" y="153"/>
                    <a:pt x="0" y="153"/>
                  </a:cubicBezTo>
                  <a:cubicBezTo>
                    <a:pt x="1" y="154"/>
                    <a:pt x="1" y="154"/>
                    <a:pt x="1" y="154"/>
                  </a:cubicBezTo>
                  <a:cubicBezTo>
                    <a:pt x="2" y="155"/>
                    <a:pt x="3" y="156"/>
                    <a:pt x="4" y="157"/>
                  </a:cubicBezTo>
                  <a:cubicBezTo>
                    <a:pt x="4" y="157"/>
                    <a:pt x="4" y="158"/>
                    <a:pt x="4" y="158"/>
                  </a:cubicBezTo>
                  <a:cubicBezTo>
                    <a:pt x="5" y="159"/>
                    <a:pt x="6" y="160"/>
                    <a:pt x="7" y="161"/>
                  </a:cubicBezTo>
                  <a:cubicBezTo>
                    <a:pt x="7" y="163"/>
                    <a:pt x="8" y="164"/>
                    <a:pt x="9" y="166"/>
                  </a:cubicBezTo>
                  <a:cubicBezTo>
                    <a:pt x="9" y="166"/>
                    <a:pt x="9" y="166"/>
                    <a:pt x="9" y="166"/>
                  </a:cubicBezTo>
                  <a:cubicBezTo>
                    <a:pt x="9" y="166"/>
                    <a:pt x="8" y="166"/>
                    <a:pt x="8" y="166"/>
                  </a:cubicBezTo>
                  <a:cubicBezTo>
                    <a:pt x="7" y="166"/>
                    <a:pt x="7" y="166"/>
                    <a:pt x="7" y="166"/>
                  </a:cubicBezTo>
                  <a:cubicBezTo>
                    <a:pt x="6" y="167"/>
                    <a:pt x="6" y="167"/>
                    <a:pt x="6" y="167"/>
                  </a:cubicBezTo>
                  <a:cubicBezTo>
                    <a:pt x="6" y="168"/>
                    <a:pt x="5" y="169"/>
                    <a:pt x="4" y="170"/>
                  </a:cubicBezTo>
                  <a:cubicBezTo>
                    <a:pt x="3" y="172"/>
                    <a:pt x="1" y="174"/>
                    <a:pt x="1" y="178"/>
                  </a:cubicBezTo>
                  <a:cubicBezTo>
                    <a:pt x="1" y="179"/>
                    <a:pt x="1" y="179"/>
                    <a:pt x="1" y="179"/>
                  </a:cubicBezTo>
                  <a:cubicBezTo>
                    <a:pt x="3" y="180"/>
                    <a:pt x="3" y="180"/>
                    <a:pt x="3" y="180"/>
                  </a:cubicBezTo>
                  <a:cubicBezTo>
                    <a:pt x="3" y="180"/>
                    <a:pt x="4" y="180"/>
                    <a:pt x="4" y="181"/>
                  </a:cubicBezTo>
                  <a:cubicBezTo>
                    <a:pt x="4" y="182"/>
                    <a:pt x="4" y="183"/>
                    <a:pt x="3" y="185"/>
                  </a:cubicBezTo>
                  <a:cubicBezTo>
                    <a:pt x="1" y="186"/>
                    <a:pt x="1" y="186"/>
                    <a:pt x="1" y="186"/>
                  </a:cubicBezTo>
                  <a:cubicBezTo>
                    <a:pt x="3" y="188"/>
                    <a:pt x="3" y="188"/>
                    <a:pt x="3" y="188"/>
                  </a:cubicBezTo>
                  <a:cubicBezTo>
                    <a:pt x="9" y="191"/>
                    <a:pt x="15" y="195"/>
                    <a:pt x="20" y="198"/>
                  </a:cubicBezTo>
                  <a:cubicBezTo>
                    <a:pt x="25" y="201"/>
                    <a:pt x="30" y="204"/>
                    <a:pt x="34" y="207"/>
                  </a:cubicBezTo>
                  <a:cubicBezTo>
                    <a:pt x="40" y="210"/>
                    <a:pt x="46" y="214"/>
                    <a:pt x="52" y="218"/>
                  </a:cubicBezTo>
                  <a:cubicBezTo>
                    <a:pt x="54" y="219"/>
                    <a:pt x="54" y="219"/>
                    <a:pt x="54" y="219"/>
                  </a:cubicBezTo>
                  <a:cubicBezTo>
                    <a:pt x="66" y="226"/>
                    <a:pt x="79" y="234"/>
                    <a:pt x="92" y="242"/>
                  </a:cubicBezTo>
                  <a:cubicBezTo>
                    <a:pt x="94" y="243"/>
                    <a:pt x="95" y="244"/>
                    <a:pt x="97" y="245"/>
                  </a:cubicBezTo>
                  <a:cubicBezTo>
                    <a:pt x="100" y="247"/>
                    <a:pt x="104" y="248"/>
                    <a:pt x="106" y="251"/>
                  </a:cubicBezTo>
                  <a:cubicBezTo>
                    <a:pt x="108" y="254"/>
                    <a:pt x="109" y="257"/>
                    <a:pt x="109" y="260"/>
                  </a:cubicBezTo>
                  <a:cubicBezTo>
                    <a:pt x="109" y="261"/>
                    <a:pt x="109" y="262"/>
                    <a:pt x="108" y="264"/>
                  </a:cubicBezTo>
                  <a:cubicBezTo>
                    <a:pt x="107" y="266"/>
                    <a:pt x="107" y="267"/>
                    <a:pt x="107" y="268"/>
                  </a:cubicBezTo>
                  <a:cubicBezTo>
                    <a:pt x="108" y="270"/>
                    <a:pt x="109" y="270"/>
                    <a:pt x="110" y="271"/>
                  </a:cubicBezTo>
                  <a:cubicBezTo>
                    <a:pt x="112" y="271"/>
                    <a:pt x="112" y="271"/>
                    <a:pt x="113" y="272"/>
                  </a:cubicBezTo>
                  <a:cubicBezTo>
                    <a:pt x="113" y="273"/>
                    <a:pt x="113" y="274"/>
                    <a:pt x="113" y="274"/>
                  </a:cubicBezTo>
                  <a:cubicBezTo>
                    <a:pt x="113" y="275"/>
                    <a:pt x="113" y="276"/>
                    <a:pt x="114" y="277"/>
                  </a:cubicBezTo>
                  <a:cubicBezTo>
                    <a:pt x="115" y="278"/>
                    <a:pt x="116" y="278"/>
                    <a:pt x="117" y="279"/>
                  </a:cubicBezTo>
                  <a:cubicBezTo>
                    <a:pt x="118" y="279"/>
                    <a:pt x="118" y="279"/>
                    <a:pt x="118" y="279"/>
                  </a:cubicBezTo>
                  <a:cubicBezTo>
                    <a:pt x="156" y="311"/>
                    <a:pt x="156" y="311"/>
                    <a:pt x="156" y="311"/>
                  </a:cubicBezTo>
                  <a:cubicBezTo>
                    <a:pt x="156" y="308"/>
                    <a:pt x="156" y="308"/>
                    <a:pt x="156" y="308"/>
                  </a:cubicBezTo>
                  <a:cubicBezTo>
                    <a:pt x="156" y="307"/>
                    <a:pt x="157" y="307"/>
                    <a:pt x="157" y="307"/>
                  </a:cubicBezTo>
                  <a:cubicBezTo>
                    <a:pt x="157" y="307"/>
                    <a:pt x="157" y="307"/>
                    <a:pt x="158" y="306"/>
                  </a:cubicBezTo>
                  <a:cubicBezTo>
                    <a:pt x="158" y="306"/>
                    <a:pt x="159" y="306"/>
                    <a:pt x="160" y="306"/>
                  </a:cubicBezTo>
                  <a:cubicBezTo>
                    <a:pt x="163" y="303"/>
                    <a:pt x="164" y="300"/>
                    <a:pt x="165" y="297"/>
                  </a:cubicBezTo>
                  <a:cubicBezTo>
                    <a:pt x="166" y="295"/>
                    <a:pt x="166" y="294"/>
                    <a:pt x="167" y="293"/>
                  </a:cubicBezTo>
                  <a:cubicBezTo>
                    <a:pt x="168" y="292"/>
                    <a:pt x="169" y="291"/>
                    <a:pt x="170" y="290"/>
                  </a:cubicBezTo>
                  <a:cubicBezTo>
                    <a:pt x="170" y="288"/>
                    <a:pt x="171" y="287"/>
                    <a:pt x="171" y="285"/>
                  </a:cubicBezTo>
                  <a:cubicBezTo>
                    <a:pt x="171" y="284"/>
                    <a:pt x="172" y="283"/>
                    <a:pt x="172" y="282"/>
                  </a:cubicBezTo>
                  <a:cubicBezTo>
                    <a:pt x="173" y="280"/>
                    <a:pt x="173" y="279"/>
                    <a:pt x="174" y="277"/>
                  </a:cubicBezTo>
                  <a:cubicBezTo>
                    <a:pt x="174" y="276"/>
                    <a:pt x="174" y="275"/>
                    <a:pt x="174" y="274"/>
                  </a:cubicBezTo>
                  <a:cubicBezTo>
                    <a:pt x="174" y="274"/>
                    <a:pt x="174" y="274"/>
                    <a:pt x="174" y="274"/>
                  </a:cubicBezTo>
                  <a:cubicBezTo>
                    <a:pt x="175" y="273"/>
                    <a:pt x="175" y="272"/>
                    <a:pt x="175" y="271"/>
                  </a:cubicBezTo>
                  <a:cubicBezTo>
                    <a:pt x="176" y="271"/>
                    <a:pt x="176" y="270"/>
                    <a:pt x="176" y="269"/>
                  </a:cubicBezTo>
                  <a:cubicBezTo>
                    <a:pt x="176" y="269"/>
                    <a:pt x="176" y="268"/>
                    <a:pt x="177" y="268"/>
                  </a:cubicBezTo>
                  <a:cubicBezTo>
                    <a:pt x="177" y="267"/>
                    <a:pt x="178" y="267"/>
                    <a:pt x="179" y="266"/>
                  </a:cubicBezTo>
                  <a:cubicBezTo>
                    <a:pt x="180" y="265"/>
                    <a:pt x="181" y="264"/>
                    <a:pt x="182" y="261"/>
                  </a:cubicBezTo>
                  <a:cubicBezTo>
                    <a:pt x="182" y="260"/>
                    <a:pt x="182" y="259"/>
                    <a:pt x="183" y="257"/>
                  </a:cubicBezTo>
                  <a:cubicBezTo>
                    <a:pt x="183" y="256"/>
                    <a:pt x="183" y="255"/>
                    <a:pt x="183" y="253"/>
                  </a:cubicBezTo>
                  <a:cubicBezTo>
                    <a:pt x="184" y="252"/>
                    <a:pt x="184" y="251"/>
                    <a:pt x="184" y="251"/>
                  </a:cubicBezTo>
                  <a:cubicBezTo>
                    <a:pt x="184" y="250"/>
                    <a:pt x="184" y="250"/>
                    <a:pt x="184" y="249"/>
                  </a:cubicBezTo>
                  <a:cubicBezTo>
                    <a:pt x="184" y="249"/>
                    <a:pt x="184" y="248"/>
                    <a:pt x="184" y="248"/>
                  </a:cubicBezTo>
                  <a:cubicBezTo>
                    <a:pt x="185" y="247"/>
                    <a:pt x="185" y="247"/>
                    <a:pt x="185" y="246"/>
                  </a:cubicBezTo>
                  <a:cubicBezTo>
                    <a:pt x="187" y="239"/>
                    <a:pt x="190" y="239"/>
                    <a:pt x="192" y="239"/>
                  </a:cubicBezTo>
                  <a:cubicBezTo>
                    <a:pt x="192" y="239"/>
                    <a:pt x="192" y="239"/>
                    <a:pt x="193" y="239"/>
                  </a:cubicBezTo>
                  <a:cubicBezTo>
                    <a:pt x="194" y="239"/>
                    <a:pt x="194" y="239"/>
                    <a:pt x="195" y="239"/>
                  </a:cubicBezTo>
                  <a:cubicBezTo>
                    <a:pt x="196" y="239"/>
                    <a:pt x="196" y="239"/>
                    <a:pt x="197" y="239"/>
                  </a:cubicBezTo>
                  <a:cubicBezTo>
                    <a:pt x="200" y="238"/>
                    <a:pt x="202" y="235"/>
                    <a:pt x="203" y="231"/>
                  </a:cubicBezTo>
                  <a:cubicBezTo>
                    <a:pt x="203" y="231"/>
                    <a:pt x="203" y="230"/>
                    <a:pt x="203" y="230"/>
                  </a:cubicBezTo>
                  <a:cubicBezTo>
                    <a:pt x="203" y="230"/>
                    <a:pt x="203" y="229"/>
                    <a:pt x="203" y="229"/>
                  </a:cubicBezTo>
                  <a:cubicBezTo>
                    <a:pt x="203" y="229"/>
                    <a:pt x="204" y="229"/>
                    <a:pt x="204" y="228"/>
                  </a:cubicBezTo>
                  <a:cubicBezTo>
                    <a:pt x="205" y="227"/>
                    <a:pt x="205" y="225"/>
                    <a:pt x="206" y="224"/>
                  </a:cubicBezTo>
                  <a:cubicBezTo>
                    <a:pt x="206" y="223"/>
                    <a:pt x="206" y="223"/>
                    <a:pt x="206" y="223"/>
                  </a:cubicBezTo>
                  <a:cubicBezTo>
                    <a:pt x="206" y="222"/>
                    <a:pt x="206" y="222"/>
                    <a:pt x="206" y="221"/>
                  </a:cubicBezTo>
                  <a:cubicBezTo>
                    <a:pt x="206" y="221"/>
                    <a:pt x="207" y="221"/>
                    <a:pt x="207" y="221"/>
                  </a:cubicBezTo>
                  <a:cubicBezTo>
                    <a:pt x="208" y="221"/>
                    <a:pt x="208" y="221"/>
                    <a:pt x="209" y="221"/>
                  </a:cubicBezTo>
                  <a:cubicBezTo>
                    <a:pt x="210" y="220"/>
                    <a:pt x="211" y="220"/>
                    <a:pt x="212" y="219"/>
                  </a:cubicBezTo>
                  <a:cubicBezTo>
                    <a:pt x="212" y="219"/>
                    <a:pt x="213" y="219"/>
                    <a:pt x="213" y="219"/>
                  </a:cubicBezTo>
                  <a:cubicBezTo>
                    <a:pt x="213" y="219"/>
                    <a:pt x="214" y="219"/>
                    <a:pt x="214" y="219"/>
                  </a:cubicBezTo>
                  <a:cubicBezTo>
                    <a:pt x="215" y="219"/>
                    <a:pt x="215" y="219"/>
                    <a:pt x="216" y="219"/>
                  </a:cubicBezTo>
                  <a:cubicBezTo>
                    <a:pt x="217" y="219"/>
                    <a:pt x="217" y="219"/>
                    <a:pt x="217" y="219"/>
                  </a:cubicBezTo>
                  <a:cubicBezTo>
                    <a:pt x="217" y="219"/>
                    <a:pt x="217" y="219"/>
                    <a:pt x="217" y="219"/>
                  </a:cubicBezTo>
                  <a:cubicBezTo>
                    <a:pt x="218" y="219"/>
                    <a:pt x="219" y="218"/>
                    <a:pt x="220" y="216"/>
                  </a:cubicBezTo>
                  <a:cubicBezTo>
                    <a:pt x="220" y="216"/>
                    <a:pt x="220" y="216"/>
                    <a:pt x="220" y="216"/>
                  </a:cubicBezTo>
                  <a:cubicBezTo>
                    <a:pt x="220" y="215"/>
                    <a:pt x="221" y="214"/>
                    <a:pt x="221" y="214"/>
                  </a:cubicBezTo>
                  <a:cubicBezTo>
                    <a:pt x="222" y="213"/>
                    <a:pt x="224" y="211"/>
                    <a:pt x="224" y="209"/>
                  </a:cubicBezTo>
                  <a:cubicBezTo>
                    <a:pt x="225" y="207"/>
                    <a:pt x="225" y="207"/>
                    <a:pt x="225" y="207"/>
                  </a:cubicBezTo>
                  <a:cubicBezTo>
                    <a:pt x="207" y="181"/>
                    <a:pt x="207" y="181"/>
                    <a:pt x="207" y="181"/>
                  </a:cubicBezTo>
                  <a:cubicBezTo>
                    <a:pt x="207" y="62"/>
                    <a:pt x="207" y="62"/>
                    <a:pt x="207" y="62"/>
                  </a:cubicBezTo>
                  <a:cubicBezTo>
                    <a:pt x="229" y="26"/>
                    <a:pt x="229" y="26"/>
                    <a:pt x="229" y="26"/>
                  </a:cubicBezTo>
                  <a:lnTo>
                    <a:pt x="231" y="22"/>
                  </a:lnTo>
                  <a:close/>
                  <a:moveTo>
                    <a:pt x="23" y="160"/>
                  </a:moveTo>
                  <a:cubicBezTo>
                    <a:pt x="22" y="161"/>
                    <a:pt x="20" y="161"/>
                    <a:pt x="16" y="163"/>
                  </a:cubicBezTo>
                  <a:cubicBezTo>
                    <a:pt x="16" y="163"/>
                    <a:pt x="16" y="163"/>
                    <a:pt x="15" y="163"/>
                  </a:cubicBezTo>
                  <a:cubicBezTo>
                    <a:pt x="17" y="161"/>
                    <a:pt x="19" y="159"/>
                    <a:pt x="21" y="159"/>
                  </a:cubicBezTo>
                  <a:cubicBezTo>
                    <a:pt x="21" y="159"/>
                    <a:pt x="21" y="159"/>
                    <a:pt x="22" y="160"/>
                  </a:cubicBezTo>
                  <a:cubicBezTo>
                    <a:pt x="22" y="160"/>
                    <a:pt x="22" y="160"/>
                    <a:pt x="23" y="160"/>
                  </a:cubicBezTo>
                  <a:close/>
                  <a:moveTo>
                    <a:pt x="12" y="166"/>
                  </a:moveTo>
                  <a:cubicBezTo>
                    <a:pt x="12" y="166"/>
                    <a:pt x="13" y="166"/>
                    <a:pt x="13" y="165"/>
                  </a:cubicBezTo>
                  <a:cubicBezTo>
                    <a:pt x="13" y="165"/>
                    <a:pt x="13" y="165"/>
                    <a:pt x="13" y="165"/>
                  </a:cubicBezTo>
                  <a:cubicBezTo>
                    <a:pt x="13" y="166"/>
                    <a:pt x="13" y="166"/>
                    <a:pt x="13" y="167"/>
                  </a:cubicBezTo>
                  <a:cubicBezTo>
                    <a:pt x="13" y="166"/>
                    <a:pt x="12" y="166"/>
                    <a:pt x="12" y="166"/>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3" name="Freeform 67"/>
            <p:cNvSpPr>
              <a:spLocks/>
            </p:cNvSpPr>
            <p:nvPr/>
          </p:nvSpPr>
          <p:spPr bwMode="auto">
            <a:xfrm>
              <a:off x="4382721" y="1786104"/>
              <a:ext cx="606000" cy="840372"/>
            </a:xfrm>
            <a:custGeom>
              <a:avLst/>
              <a:gdLst>
                <a:gd name="T0" fmla="*/ 290 w 299"/>
                <a:gd name="T1" fmla="*/ 46 h 451"/>
                <a:gd name="T2" fmla="*/ 290 w 299"/>
                <a:gd name="T3" fmla="*/ 32 h 451"/>
                <a:gd name="T4" fmla="*/ 289 w 299"/>
                <a:gd name="T5" fmla="*/ 20 h 451"/>
                <a:gd name="T6" fmla="*/ 284 w 299"/>
                <a:gd name="T7" fmla="*/ 3 h 451"/>
                <a:gd name="T8" fmla="*/ 268 w 299"/>
                <a:gd name="T9" fmla="*/ 7 h 451"/>
                <a:gd name="T10" fmla="*/ 236 w 299"/>
                <a:gd name="T11" fmla="*/ 21 h 451"/>
                <a:gd name="T12" fmla="*/ 217 w 299"/>
                <a:gd name="T13" fmla="*/ 22 h 451"/>
                <a:gd name="T14" fmla="*/ 191 w 299"/>
                <a:gd name="T15" fmla="*/ 28 h 451"/>
                <a:gd name="T16" fmla="*/ 181 w 299"/>
                <a:gd name="T17" fmla="*/ 27 h 451"/>
                <a:gd name="T18" fmla="*/ 159 w 299"/>
                <a:gd name="T19" fmla="*/ 39 h 451"/>
                <a:gd name="T20" fmla="*/ 144 w 299"/>
                <a:gd name="T21" fmla="*/ 39 h 451"/>
                <a:gd name="T22" fmla="*/ 125 w 299"/>
                <a:gd name="T23" fmla="*/ 42 h 451"/>
                <a:gd name="T24" fmla="*/ 107 w 299"/>
                <a:gd name="T25" fmla="*/ 51 h 451"/>
                <a:gd name="T26" fmla="*/ 93 w 299"/>
                <a:gd name="T27" fmla="*/ 51 h 451"/>
                <a:gd name="T28" fmla="*/ 83 w 299"/>
                <a:gd name="T29" fmla="*/ 43 h 451"/>
                <a:gd name="T30" fmla="*/ 70 w 299"/>
                <a:gd name="T31" fmla="*/ 29 h 451"/>
                <a:gd name="T32" fmla="*/ 54 w 299"/>
                <a:gd name="T33" fmla="*/ 29 h 451"/>
                <a:gd name="T34" fmla="*/ 48 w 299"/>
                <a:gd name="T35" fmla="*/ 57 h 451"/>
                <a:gd name="T36" fmla="*/ 55 w 299"/>
                <a:gd name="T37" fmla="*/ 67 h 451"/>
                <a:gd name="T38" fmla="*/ 65 w 299"/>
                <a:gd name="T39" fmla="*/ 81 h 451"/>
                <a:gd name="T40" fmla="*/ 83 w 299"/>
                <a:gd name="T41" fmla="*/ 99 h 451"/>
                <a:gd name="T42" fmla="*/ 84 w 299"/>
                <a:gd name="T43" fmla="*/ 235 h 451"/>
                <a:gd name="T44" fmla="*/ 58 w 299"/>
                <a:gd name="T45" fmla="*/ 246 h 451"/>
                <a:gd name="T46" fmla="*/ 34 w 299"/>
                <a:gd name="T47" fmla="*/ 259 h 451"/>
                <a:gd name="T48" fmla="*/ 0 w 299"/>
                <a:gd name="T49" fmla="*/ 305 h 451"/>
                <a:gd name="T50" fmla="*/ 23 w 299"/>
                <a:gd name="T51" fmla="*/ 444 h 451"/>
                <a:gd name="T52" fmla="*/ 31 w 299"/>
                <a:gd name="T53" fmla="*/ 430 h 451"/>
                <a:gd name="T54" fmla="*/ 58 w 299"/>
                <a:gd name="T55" fmla="*/ 395 h 451"/>
                <a:gd name="T56" fmla="*/ 88 w 299"/>
                <a:gd name="T57" fmla="*/ 363 h 451"/>
                <a:gd name="T58" fmla="*/ 103 w 299"/>
                <a:gd name="T59" fmla="*/ 349 h 451"/>
                <a:gd name="T60" fmla="*/ 132 w 299"/>
                <a:gd name="T61" fmla="*/ 327 h 451"/>
                <a:gd name="T62" fmla="*/ 155 w 299"/>
                <a:gd name="T63" fmla="*/ 309 h 451"/>
                <a:gd name="T64" fmla="*/ 171 w 299"/>
                <a:gd name="T65" fmla="*/ 290 h 451"/>
                <a:gd name="T66" fmla="*/ 183 w 299"/>
                <a:gd name="T67" fmla="*/ 277 h 451"/>
                <a:gd name="T68" fmla="*/ 193 w 299"/>
                <a:gd name="T69" fmla="*/ 266 h 451"/>
                <a:gd name="T70" fmla="*/ 214 w 299"/>
                <a:gd name="T71" fmla="*/ 231 h 451"/>
                <a:gd name="T72" fmla="*/ 221 w 299"/>
                <a:gd name="T73" fmla="*/ 217 h 451"/>
                <a:gd name="T74" fmla="*/ 229 w 299"/>
                <a:gd name="T75" fmla="*/ 203 h 451"/>
                <a:gd name="T76" fmla="*/ 241 w 299"/>
                <a:gd name="T77" fmla="*/ 171 h 451"/>
                <a:gd name="T78" fmla="*/ 251 w 299"/>
                <a:gd name="T79" fmla="*/ 153 h 451"/>
                <a:gd name="T80" fmla="*/ 255 w 299"/>
                <a:gd name="T81" fmla="*/ 137 h 451"/>
                <a:gd name="T82" fmla="*/ 264 w 299"/>
                <a:gd name="T83" fmla="*/ 124 h 451"/>
                <a:gd name="T84" fmla="*/ 274 w 299"/>
                <a:gd name="T85" fmla="*/ 102 h 451"/>
                <a:gd name="T86" fmla="*/ 277 w 299"/>
                <a:gd name="T87" fmla="*/ 95 h 451"/>
                <a:gd name="T88" fmla="*/ 282 w 299"/>
                <a:gd name="T89" fmla="*/ 82 h 451"/>
                <a:gd name="T90" fmla="*/ 284 w 299"/>
                <a:gd name="T91" fmla="*/ 58 h 451"/>
                <a:gd name="T92" fmla="*/ 290 w 299"/>
                <a:gd name="T93" fmla="*/ 54 h 451"/>
                <a:gd name="T94" fmla="*/ 297 w 299"/>
                <a:gd name="T95" fmla="*/ 5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9" h="451">
                  <a:moveTo>
                    <a:pt x="294" y="49"/>
                  </a:moveTo>
                  <a:cubicBezTo>
                    <a:pt x="293" y="49"/>
                    <a:pt x="292" y="49"/>
                    <a:pt x="291" y="49"/>
                  </a:cubicBezTo>
                  <a:cubicBezTo>
                    <a:pt x="291" y="49"/>
                    <a:pt x="291" y="49"/>
                    <a:pt x="290" y="49"/>
                  </a:cubicBezTo>
                  <a:cubicBezTo>
                    <a:pt x="290" y="48"/>
                    <a:pt x="290" y="47"/>
                    <a:pt x="290" y="46"/>
                  </a:cubicBezTo>
                  <a:cubicBezTo>
                    <a:pt x="290" y="46"/>
                    <a:pt x="290" y="45"/>
                    <a:pt x="290" y="45"/>
                  </a:cubicBezTo>
                  <a:cubicBezTo>
                    <a:pt x="290" y="43"/>
                    <a:pt x="290" y="41"/>
                    <a:pt x="290" y="39"/>
                  </a:cubicBezTo>
                  <a:cubicBezTo>
                    <a:pt x="290" y="38"/>
                    <a:pt x="290" y="38"/>
                    <a:pt x="290" y="37"/>
                  </a:cubicBezTo>
                  <a:cubicBezTo>
                    <a:pt x="290" y="35"/>
                    <a:pt x="291" y="34"/>
                    <a:pt x="290" y="32"/>
                  </a:cubicBezTo>
                  <a:cubicBezTo>
                    <a:pt x="290" y="30"/>
                    <a:pt x="290" y="29"/>
                    <a:pt x="289" y="29"/>
                  </a:cubicBezTo>
                  <a:cubicBezTo>
                    <a:pt x="289" y="28"/>
                    <a:pt x="288" y="27"/>
                    <a:pt x="288" y="26"/>
                  </a:cubicBezTo>
                  <a:cubicBezTo>
                    <a:pt x="288" y="25"/>
                    <a:pt x="288" y="23"/>
                    <a:pt x="288" y="21"/>
                  </a:cubicBezTo>
                  <a:cubicBezTo>
                    <a:pt x="288" y="20"/>
                    <a:pt x="288" y="20"/>
                    <a:pt x="289" y="20"/>
                  </a:cubicBezTo>
                  <a:cubicBezTo>
                    <a:pt x="289" y="19"/>
                    <a:pt x="289" y="18"/>
                    <a:pt x="290" y="17"/>
                  </a:cubicBezTo>
                  <a:cubicBezTo>
                    <a:pt x="291" y="15"/>
                    <a:pt x="293" y="12"/>
                    <a:pt x="293" y="9"/>
                  </a:cubicBezTo>
                  <a:cubicBezTo>
                    <a:pt x="292" y="6"/>
                    <a:pt x="288" y="5"/>
                    <a:pt x="285" y="4"/>
                  </a:cubicBezTo>
                  <a:cubicBezTo>
                    <a:pt x="285" y="3"/>
                    <a:pt x="284" y="3"/>
                    <a:pt x="284" y="3"/>
                  </a:cubicBezTo>
                  <a:cubicBezTo>
                    <a:pt x="283" y="3"/>
                    <a:pt x="283" y="3"/>
                    <a:pt x="283" y="3"/>
                  </a:cubicBezTo>
                  <a:cubicBezTo>
                    <a:pt x="281" y="2"/>
                    <a:pt x="279" y="0"/>
                    <a:pt x="276" y="0"/>
                  </a:cubicBezTo>
                  <a:cubicBezTo>
                    <a:pt x="275" y="0"/>
                    <a:pt x="274" y="1"/>
                    <a:pt x="273" y="1"/>
                  </a:cubicBezTo>
                  <a:cubicBezTo>
                    <a:pt x="270" y="2"/>
                    <a:pt x="269" y="5"/>
                    <a:pt x="268" y="7"/>
                  </a:cubicBezTo>
                  <a:cubicBezTo>
                    <a:pt x="267" y="8"/>
                    <a:pt x="267" y="9"/>
                    <a:pt x="266" y="10"/>
                  </a:cubicBezTo>
                  <a:cubicBezTo>
                    <a:pt x="263" y="15"/>
                    <a:pt x="255" y="16"/>
                    <a:pt x="249" y="17"/>
                  </a:cubicBezTo>
                  <a:cubicBezTo>
                    <a:pt x="249" y="17"/>
                    <a:pt x="249" y="17"/>
                    <a:pt x="249" y="17"/>
                  </a:cubicBezTo>
                  <a:cubicBezTo>
                    <a:pt x="244" y="18"/>
                    <a:pt x="240" y="20"/>
                    <a:pt x="236" y="21"/>
                  </a:cubicBezTo>
                  <a:cubicBezTo>
                    <a:pt x="233" y="22"/>
                    <a:pt x="229" y="24"/>
                    <a:pt x="226" y="25"/>
                  </a:cubicBezTo>
                  <a:cubicBezTo>
                    <a:pt x="226" y="25"/>
                    <a:pt x="225" y="25"/>
                    <a:pt x="225" y="25"/>
                  </a:cubicBezTo>
                  <a:cubicBezTo>
                    <a:pt x="223" y="25"/>
                    <a:pt x="222" y="24"/>
                    <a:pt x="221" y="23"/>
                  </a:cubicBezTo>
                  <a:cubicBezTo>
                    <a:pt x="220" y="23"/>
                    <a:pt x="218" y="22"/>
                    <a:pt x="217" y="22"/>
                  </a:cubicBezTo>
                  <a:cubicBezTo>
                    <a:pt x="216" y="21"/>
                    <a:pt x="215" y="21"/>
                    <a:pt x="214" y="21"/>
                  </a:cubicBezTo>
                  <a:cubicBezTo>
                    <a:pt x="209" y="21"/>
                    <a:pt x="204" y="25"/>
                    <a:pt x="203" y="26"/>
                  </a:cubicBezTo>
                  <a:cubicBezTo>
                    <a:pt x="200" y="28"/>
                    <a:pt x="196" y="28"/>
                    <a:pt x="192" y="28"/>
                  </a:cubicBezTo>
                  <a:cubicBezTo>
                    <a:pt x="191" y="28"/>
                    <a:pt x="191" y="28"/>
                    <a:pt x="191" y="28"/>
                  </a:cubicBezTo>
                  <a:cubicBezTo>
                    <a:pt x="190" y="28"/>
                    <a:pt x="189" y="28"/>
                    <a:pt x="189" y="28"/>
                  </a:cubicBezTo>
                  <a:cubicBezTo>
                    <a:pt x="188" y="29"/>
                    <a:pt x="188" y="29"/>
                    <a:pt x="187" y="29"/>
                  </a:cubicBezTo>
                  <a:cubicBezTo>
                    <a:pt x="186" y="29"/>
                    <a:pt x="186" y="28"/>
                    <a:pt x="185" y="28"/>
                  </a:cubicBezTo>
                  <a:cubicBezTo>
                    <a:pt x="183" y="27"/>
                    <a:pt x="182" y="27"/>
                    <a:pt x="181" y="27"/>
                  </a:cubicBezTo>
                  <a:cubicBezTo>
                    <a:pt x="180" y="27"/>
                    <a:pt x="179" y="27"/>
                    <a:pt x="177" y="28"/>
                  </a:cubicBezTo>
                  <a:cubicBezTo>
                    <a:pt x="173" y="29"/>
                    <a:pt x="170" y="32"/>
                    <a:pt x="167" y="34"/>
                  </a:cubicBezTo>
                  <a:cubicBezTo>
                    <a:pt x="165" y="35"/>
                    <a:pt x="163" y="37"/>
                    <a:pt x="161" y="38"/>
                  </a:cubicBezTo>
                  <a:cubicBezTo>
                    <a:pt x="160" y="38"/>
                    <a:pt x="159" y="39"/>
                    <a:pt x="159" y="39"/>
                  </a:cubicBezTo>
                  <a:cubicBezTo>
                    <a:pt x="156" y="40"/>
                    <a:pt x="154" y="42"/>
                    <a:pt x="152" y="42"/>
                  </a:cubicBezTo>
                  <a:cubicBezTo>
                    <a:pt x="151" y="42"/>
                    <a:pt x="151" y="42"/>
                    <a:pt x="150" y="41"/>
                  </a:cubicBezTo>
                  <a:cubicBezTo>
                    <a:pt x="149" y="41"/>
                    <a:pt x="149" y="41"/>
                    <a:pt x="149" y="41"/>
                  </a:cubicBezTo>
                  <a:cubicBezTo>
                    <a:pt x="148" y="40"/>
                    <a:pt x="146" y="39"/>
                    <a:pt x="144" y="39"/>
                  </a:cubicBezTo>
                  <a:cubicBezTo>
                    <a:pt x="142" y="39"/>
                    <a:pt x="140" y="39"/>
                    <a:pt x="138" y="38"/>
                  </a:cubicBezTo>
                  <a:cubicBezTo>
                    <a:pt x="137" y="37"/>
                    <a:pt x="136" y="37"/>
                    <a:pt x="135" y="37"/>
                  </a:cubicBezTo>
                  <a:cubicBezTo>
                    <a:pt x="132" y="37"/>
                    <a:pt x="129" y="38"/>
                    <a:pt x="127" y="40"/>
                  </a:cubicBezTo>
                  <a:cubicBezTo>
                    <a:pt x="126" y="41"/>
                    <a:pt x="125" y="41"/>
                    <a:pt x="125" y="42"/>
                  </a:cubicBezTo>
                  <a:cubicBezTo>
                    <a:pt x="123" y="43"/>
                    <a:pt x="122" y="43"/>
                    <a:pt x="120" y="44"/>
                  </a:cubicBezTo>
                  <a:cubicBezTo>
                    <a:pt x="118" y="46"/>
                    <a:pt x="114" y="47"/>
                    <a:pt x="112" y="50"/>
                  </a:cubicBezTo>
                  <a:cubicBezTo>
                    <a:pt x="111" y="51"/>
                    <a:pt x="110" y="51"/>
                    <a:pt x="109" y="51"/>
                  </a:cubicBezTo>
                  <a:cubicBezTo>
                    <a:pt x="108" y="51"/>
                    <a:pt x="108" y="51"/>
                    <a:pt x="107" y="51"/>
                  </a:cubicBezTo>
                  <a:cubicBezTo>
                    <a:pt x="106" y="50"/>
                    <a:pt x="105" y="50"/>
                    <a:pt x="103" y="50"/>
                  </a:cubicBezTo>
                  <a:cubicBezTo>
                    <a:pt x="103" y="50"/>
                    <a:pt x="100" y="50"/>
                    <a:pt x="100" y="50"/>
                  </a:cubicBezTo>
                  <a:cubicBezTo>
                    <a:pt x="100" y="50"/>
                    <a:pt x="96" y="50"/>
                    <a:pt x="96" y="50"/>
                  </a:cubicBezTo>
                  <a:cubicBezTo>
                    <a:pt x="95" y="50"/>
                    <a:pt x="94" y="50"/>
                    <a:pt x="93" y="51"/>
                  </a:cubicBezTo>
                  <a:cubicBezTo>
                    <a:pt x="92" y="51"/>
                    <a:pt x="92" y="51"/>
                    <a:pt x="91" y="51"/>
                  </a:cubicBezTo>
                  <a:cubicBezTo>
                    <a:pt x="90" y="51"/>
                    <a:pt x="89" y="50"/>
                    <a:pt x="88" y="50"/>
                  </a:cubicBezTo>
                  <a:cubicBezTo>
                    <a:pt x="87" y="49"/>
                    <a:pt x="86" y="48"/>
                    <a:pt x="85" y="46"/>
                  </a:cubicBezTo>
                  <a:cubicBezTo>
                    <a:pt x="85" y="45"/>
                    <a:pt x="84" y="44"/>
                    <a:pt x="83" y="43"/>
                  </a:cubicBezTo>
                  <a:cubicBezTo>
                    <a:pt x="82" y="42"/>
                    <a:pt x="80" y="41"/>
                    <a:pt x="79" y="40"/>
                  </a:cubicBezTo>
                  <a:cubicBezTo>
                    <a:pt x="77" y="39"/>
                    <a:pt x="76" y="38"/>
                    <a:pt x="75" y="37"/>
                  </a:cubicBezTo>
                  <a:cubicBezTo>
                    <a:pt x="74" y="36"/>
                    <a:pt x="73" y="34"/>
                    <a:pt x="72" y="33"/>
                  </a:cubicBezTo>
                  <a:cubicBezTo>
                    <a:pt x="72" y="31"/>
                    <a:pt x="71" y="30"/>
                    <a:pt x="70" y="29"/>
                  </a:cubicBezTo>
                  <a:cubicBezTo>
                    <a:pt x="69" y="26"/>
                    <a:pt x="67" y="24"/>
                    <a:pt x="65" y="22"/>
                  </a:cubicBezTo>
                  <a:cubicBezTo>
                    <a:pt x="62" y="18"/>
                    <a:pt x="62" y="18"/>
                    <a:pt x="62" y="18"/>
                  </a:cubicBezTo>
                  <a:cubicBezTo>
                    <a:pt x="60" y="20"/>
                    <a:pt x="60" y="20"/>
                    <a:pt x="60" y="20"/>
                  </a:cubicBezTo>
                  <a:cubicBezTo>
                    <a:pt x="58" y="23"/>
                    <a:pt x="56" y="26"/>
                    <a:pt x="54" y="29"/>
                  </a:cubicBezTo>
                  <a:cubicBezTo>
                    <a:pt x="53" y="31"/>
                    <a:pt x="52" y="33"/>
                    <a:pt x="50" y="35"/>
                  </a:cubicBezTo>
                  <a:cubicBezTo>
                    <a:pt x="50" y="36"/>
                    <a:pt x="49" y="37"/>
                    <a:pt x="48" y="38"/>
                  </a:cubicBezTo>
                  <a:cubicBezTo>
                    <a:pt x="45" y="43"/>
                    <a:pt x="43" y="46"/>
                    <a:pt x="46" y="53"/>
                  </a:cubicBezTo>
                  <a:cubicBezTo>
                    <a:pt x="47" y="54"/>
                    <a:pt x="47" y="55"/>
                    <a:pt x="48" y="57"/>
                  </a:cubicBezTo>
                  <a:cubicBezTo>
                    <a:pt x="48" y="58"/>
                    <a:pt x="49" y="60"/>
                    <a:pt x="50" y="61"/>
                  </a:cubicBezTo>
                  <a:cubicBezTo>
                    <a:pt x="50" y="62"/>
                    <a:pt x="51" y="63"/>
                    <a:pt x="52" y="64"/>
                  </a:cubicBezTo>
                  <a:cubicBezTo>
                    <a:pt x="53" y="65"/>
                    <a:pt x="53" y="65"/>
                    <a:pt x="54" y="66"/>
                  </a:cubicBezTo>
                  <a:cubicBezTo>
                    <a:pt x="55" y="67"/>
                    <a:pt x="55" y="67"/>
                    <a:pt x="55" y="67"/>
                  </a:cubicBezTo>
                  <a:cubicBezTo>
                    <a:pt x="54" y="69"/>
                    <a:pt x="55" y="70"/>
                    <a:pt x="56" y="70"/>
                  </a:cubicBezTo>
                  <a:cubicBezTo>
                    <a:pt x="57" y="71"/>
                    <a:pt x="58" y="71"/>
                    <a:pt x="59" y="71"/>
                  </a:cubicBezTo>
                  <a:cubicBezTo>
                    <a:pt x="59" y="71"/>
                    <a:pt x="60" y="71"/>
                    <a:pt x="60" y="70"/>
                  </a:cubicBezTo>
                  <a:cubicBezTo>
                    <a:pt x="60" y="73"/>
                    <a:pt x="61" y="80"/>
                    <a:pt x="65" y="81"/>
                  </a:cubicBezTo>
                  <a:cubicBezTo>
                    <a:pt x="65" y="85"/>
                    <a:pt x="68" y="86"/>
                    <a:pt x="71" y="88"/>
                  </a:cubicBezTo>
                  <a:cubicBezTo>
                    <a:pt x="72" y="89"/>
                    <a:pt x="74" y="90"/>
                    <a:pt x="75" y="91"/>
                  </a:cubicBezTo>
                  <a:cubicBezTo>
                    <a:pt x="77" y="93"/>
                    <a:pt x="78" y="94"/>
                    <a:pt x="80" y="96"/>
                  </a:cubicBezTo>
                  <a:cubicBezTo>
                    <a:pt x="83" y="99"/>
                    <a:pt x="83" y="99"/>
                    <a:pt x="83" y="99"/>
                  </a:cubicBezTo>
                  <a:cubicBezTo>
                    <a:pt x="174" y="134"/>
                    <a:pt x="174" y="134"/>
                    <a:pt x="174" y="134"/>
                  </a:cubicBezTo>
                  <a:cubicBezTo>
                    <a:pt x="201" y="132"/>
                    <a:pt x="201" y="132"/>
                    <a:pt x="201" y="132"/>
                  </a:cubicBezTo>
                  <a:cubicBezTo>
                    <a:pt x="116" y="234"/>
                    <a:pt x="116" y="234"/>
                    <a:pt x="116" y="234"/>
                  </a:cubicBezTo>
                  <a:cubicBezTo>
                    <a:pt x="84" y="235"/>
                    <a:pt x="84" y="235"/>
                    <a:pt x="84" y="235"/>
                  </a:cubicBezTo>
                  <a:cubicBezTo>
                    <a:pt x="84" y="234"/>
                    <a:pt x="83" y="234"/>
                    <a:pt x="83" y="234"/>
                  </a:cubicBezTo>
                  <a:cubicBezTo>
                    <a:pt x="82" y="234"/>
                    <a:pt x="79" y="235"/>
                    <a:pt x="72" y="238"/>
                  </a:cubicBezTo>
                  <a:cubicBezTo>
                    <a:pt x="71" y="239"/>
                    <a:pt x="70" y="239"/>
                    <a:pt x="69" y="240"/>
                  </a:cubicBezTo>
                  <a:cubicBezTo>
                    <a:pt x="65" y="241"/>
                    <a:pt x="61" y="244"/>
                    <a:pt x="58" y="246"/>
                  </a:cubicBezTo>
                  <a:cubicBezTo>
                    <a:pt x="57" y="248"/>
                    <a:pt x="56" y="249"/>
                    <a:pt x="55" y="251"/>
                  </a:cubicBezTo>
                  <a:cubicBezTo>
                    <a:pt x="54" y="253"/>
                    <a:pt x="53" y="255"/>
                    <a:pt x="51" y="256"/>
                  </a:cubicBezTo>
                  <a:cubicBezTo>
                    <a:pt x="48" y="258"/>
                    <a:pt x="44" y="258"/>
                    <a:pt x="41" y="258"/>
                  </a:cubicBezTo>
                  <a:cubicBezTo>
                    <a:pt x="38" y="258"/>
                    <a:pt x="36" y="259"/>
                    <a:pt x="34" y="259"/>
                  </a:cubicBezTo>
                  <a:cubicBezTo>
                    <a:pt x="31" y="260"/>
                    <a:pt x="30" y="261"/>
                    <a:pt x="28" y="262"/>
                  </a:cubicBezTo>
                  <a:cubicBezTo>
                    <a:pt x="27" y="263"/>
                    <a:pt x="27" y="263"/>
                    <a:pt x="26" y="264"/>
                  </a:cubicBezTo>
                  <a:cubicBezTo>
                    <a:pt x="26" y="264"/>
                    <a:pt x="26" y="264"/>
                    <a:pt x="26" y="264"/>
                  </a:cubicBezTo>
                  <a:cubicBezTo>
                    <a:pt x="0" y="305"/>
                    <a:pt x="0" y="305"/>
                    <a:pt x="0" y="305"/>
                  </a:cubicBezTo>
                  <a:cubicBezTo>
                    <a:pt x="0" y="424"/>
                    <a:pt x="0" y="424"/>
                    <a:pt x="0" y="424"/>
                  </a:cubicBezTo>
                  <a:cubicBezTo>
                    <a:pt x="19" y="451"/>
                    <a:pt x="19" y="451"/>
                    <a:pt x="19" y="451"/>
                  </a:cubicBezTo>
                  <a:cubicBezTo>
                    <a:pt x="21" y="448"/>
                    <a:pt x="21" y="448"/>
                    <a:pt x="21" y="448"/>
                  </a:cubicBezTo>
                  <a:cubicBezTo>
                    <a:pt x="21" y="447"/>
                    <a:pt x="22" y="446"/>
                    <a:pt x="23" y="444"/>
                  </a:cubicBezTo>
                  <a:cubicBezTo>
                    <a:pt x="24" y="442"/>
                    <a:pt x="24" y="442"/>
                    <a:pt x="24" y="442"/>
                  </a:cubicBezTo>
                  <a:cubicBezTo>
                    <a:pt x="25" y="441"/>
                    <a:pt x="26" y="440"/>
                    <a:pt x="26" y="439"/>
                  </a:cubicBezTo>
                  <a:cubicBezTo>
                    <a:pt x="27" y="437"/>
                    <a:pt x="28" y="436"/>
                    <a:pt x="29" y="435"/>
                  </a:cubicBezTo>
                  <a:cubicBezTo>
                    <a:pt x="30" y="433"/>
                    <a:pt x="31" y="432"/>
                    <a:pt x="31" y="430"/>
                  </a:cubicBezTo>
                  <a:cubicBezTo>
                    <a:pt x="31" y="429"/>
                    <a:pt x="31" y="429"/>
                    <a:pt x="32" y="428"/>
                  </a:cubicBezTo>
                  <a:cubicBezTo>
                    <a:pt x="35" y="425"/>
                    <a:pt x="37" y="422"/>
                    <a:pt x="39" y="419"/>
                  </a:cubicBezTo>
                  <a:cubicBezTo>
                    <a:pt x="41" y="416"/>
                    <a:pt x="43" y="414"/>
                    <a:pt x="45" y="411"/>
                  </a:cubicBezTo>
                  <a:cubicBezTo>
                    <a:pt x="49" y="406"/>
                    <a:pt x="54" y="401"/>
                    <a:pt x="58" y="395"/>
                  </a:cubicBezTo>
                  <a:cubicBezTo>
                    <a:pt x="60" y="392"/>
                    <a:pt x="62" y="389"/>
                    <a:pt x="65" y="387"/>
                  </a:cubicBezTo>
                  <a:cubicBezTo>
                    <a:pt x="69" y="384"/>
                    <a:pt x="72" y="380"/>
                    <a:pt x="75" y="376"/>
                  </a:cubicBezTo>
                  <a:cubicBezTo>
                    <a:pt x="77" y="374"/>
                    <a:pt x="79" y="372"/>
                    <a:pt x="81" y="369"/>
                  </a:cubicBezTo>
                  <a:cubicBezTo>
                    <a:pt x="84" y="367"/>
                    <a:pt x="86" y="365"/>
                    <a:pt x="88" y="363"/>
                  </a:cubicBezTo>
                  <a:cubicBezTo>
                    <a:pt x="90" y="361"/>
                    <a:pt x="91" y="360"/>
                    <a:pt x="93" y="358"/>
                  </a:cubicBezTo>
                  <a:cubicBezTo>
                    <a:pt x="94" y="357"/>
                    <a:pt x="95" y="356"/>
                    <a:pt x="96" y="356"/>
                  </a:cubicBezTo>
                  <a:cubicBezTo>
                    <a:pt x="97" y="355"/>
                    <a:pt x="98" y="354"/>
                    <a:pt x="99" y="353"/>
                  </a:cubicBezTo>
                  <a:cubicBezTo>
                    <a:pt x="100" y="352"/>
                    <a:pt x="102" y="350"/>
                    <a:pt x="103" y="349"/>
                  </a:cubicBezTo>
                  <a:cubicBezTo>
                    <a:pt x="108" y="345"/>
                    <a:pt x="112" y="342"/>
                    <a:pt x="117" y="338"/>
                  </a:cubicBezTo>
                  <a:cubicBezTo>
                    <a:pt x="119" y="337"/>
                    <a:pt x="121" y="335"/>
                    <a:pt x="123" y="334"/>
                  </a:cubicBezTo>
                  <a:cubicBezTo>
                    <a:pt x="126" y="332"/>
                    <a:pt x="128" y="331"/>
                    <a:pt x="131" y="328"/>
                  </a:cubicBezTo>
                  <a:cubicBezTo>
                    <a:pt x="132" y="327"/>
                    <a:pt x="132" y="327"/>
                    <a:pt x="132" y="327"/>
                  </a:cubicBezTo>
                  <a:cubicBezTo>
                    <a:pt x="135" y="326"/>
                    <a:pt x="137" y="324"/>
                    <a:pt x="139" y="323"/>
                  </a:cubicBezTo>
                  <a:cubicBezTo>
                    <a:pt x="142" y="321"/>
                    <a:pt x="145" y="320"/>
                    <a:pt x="147" y="317"/>
                  </a:cubicBezTo>
                  <a:cubicBezTo>
                    <a:pt x="149" y="316"/>
                    <a:pt x="150" y="314"/>
                    <a:pt x="152" y="313"/>
                  </a:cubicBezTo>
                  <a:cubicBezTo>
                    <a:pt x="153" y="311"/>
                    <a:pt x="154" y="310"/>
                    <a:pt x="155" y="309"/>
                  </a:cubicBezTo>
                  <a:cubicBezTo>
                    <a:pt x="156" y="307"/>
                    <a:pt x="157" y="306"/>
                    <a:pt x="158" y="304"/>
                  </a:cubicBezTo>
                  <a:cubicBezTo>
                    <a:pt x="160" y="303"/>
                    <a:pt x="161" y="302"/>
                    <a:pt x="162" y="300"/>
                  </a:cubicBezTo>
                  <a:cubicBezTo>
                    <a:pt x="164" y="299"/>
                    <a:pt x="165" y="298"/>
                    <a:pt x="166" y="296"/>
                  </a:cubicBezTo>
                  <a:cubicBezTo>
                    <a:pt x="168" y="295"/>
                    <a:pt x="170" y="292"/>
                    <a:pt x="171" y="290"/>
                  </a:cubicBezTo>
                  <a:cubicBezTo>
                    <a:pt x="172" y="289"/>
                    <a:pt x="173" y="288"/>
                    <a:pt x="174" y="287"/>
                  </a:cubicBezTo>
                  <a:cubicBezTo>
                    <a:pt x="174" y="286"/>
                    <a:pt x="175" y="286"/>
                    <a:pt x="175" y="285"/>
                  </a:cubicBezTo>
                  <a:cubicBezTo>
                    <a:pt x="176" y="284"/>
                    <a:pt x="177" y="283"/>
                    <a:pt x="177" y="282"/>
                  </a:cubicBezTo>
                  <a:cubicBezTo>
                    <a:pt x="179" y="281"/>
                    <a:pt x="181" y="279"/>
                    <a:pt x="183" y="277"/>
                  </a:cubicBezTo>
                  <a:cubicBezTo>
                    <a:pt x="185" y="276"/>
                    <a:pt x="186" y="274"/>
                    <a:pt x="187" y="272"/>
                  </a:cubicBezTo>
                  <a:cubicBezTo>
                    <a:pt x="188" y="272"/>
                    <a:pt x="188" y="271"/>
                    <a:pt x="189" y="270"/>
                  </a:cubicBezTo>
                  <a:cubicBezTo>
                    <a:pt x="190" y="269"/>
                    <a:pt x="191" y="268"/>
                    <a:pt x="192" y="267"/>
                  </a:cubicBezTo>
                  <a:cubicBezTo>
                    <a:pt x="193" y="266"/>
                    <a:pt x="193" y="266"/>
                    <a:pt x="193" y="266"/>
                  </a:cubicBezTo>
                  <a:cubicBezTo>
                    <a:pt x="197" y="260"/>
                    <a:pt x="202" y="253"/>
                    <a:pt x="206" y="245"/>
                  </a:cubicBezTo>
                  <a:cubicBezTo>
                    <a:pt x="208" y="243"/>
                    <a:pt x="209" y="240"/>
                    <a:pt x="211" y="237"/>
                  </a:cubicBezTo>
                  <a:cubicBezTo>
                    <a:pt x="211" y="236"/>
                    <a:pt x="212" y="235"/>
                    <a:pt x="213" y="233"/>
                  </a:cubicBezTo>
                  <a:cubicBezTo>
                    <a:pt x="213" y="232"/>
                    <a:pt x="214" y="232"/>
                    <a:pt x="214" y="231"/>
                  </a:cubicBezTo>
                  <a:cubicBezTo>
                    <a:pt x="215" y="229"/>
                    <a:pt x="216" y="228"/>
                    <a:pt x="217" y="226"/>
                  </a:cubicBezTo>
                  <a:cubicBezTo>
                    <a:pt x="217" y="225"/>
                    <a:pt x="217" y="224"/>
                    <a:pt x="218" y="224"/>
                  </a:cubicBezTo>
                  <a:cubicBezTo>
                    <a:pt x="218" y="222"/>
                    <a:pt x="218" y="221"/>
                    <a:pt x="219" y="220"/>
                  </a:cubicBezTo>
                  <a:cubicBezTo>
                    <a:pt x="220" y="219"/>
                    <a:pt x="220" y="218"/>
                    <a:pt x="221" y="217"/>
                  </a:cubicBezTo>
                  <a:cubicBezTo>
                    <a:pt x="222" y="215"/>
                    <a:pt x="223" y="214"/>
                    <a:pt x="224" y="212"/>
                  </a:cubicBezTo>
                  <a:cubicBezTo>
                    <a:pt x="224" y="211"/>
                    <a:pt x="224" y="211"/>
                    <a:pt x="224" y="211"/>
                  </a:cubicBezTo>
                  <a:cubicBezTo>
                    <a:pt x="225" y="209"/>
                    <a:pt x="226" y="207"/>
                    <a:pt x="228" y="205"/>
                  </a:cubicBezTo>
                  <a:cubicBezTo>
                    <a:pt x="228" y="204"/>
                    <a:pt x="229" y="204"/>
                    <a:pt x="229" y="203"/>
                  </a:cubicBezTo>
                  <a:cubicBezTo>
                    <a:pt x="230" y="202"/>
                    <a:pt x="231" y="201"/>
                    <a:pt x="232" y="199"/>
                  </a:cubicBezTo>
                  <a:cubicBezTo>
                    <a:pt x="234" y="196"/>
                    <a:pt x="234" y="192"/>
                    <a:pt x="235" y="189"/>
                  </a:cubicBezTo>
                  <a:cubicBezTo>
                    <a:pt x="235" y="187"/>
                    <a:pt x="235" y="185"/>
                    <a:pt x="236" y="182"/>
                  </a:cubicBezTo>
                  <a:cubicBezTo>
                    <a:pt x="237" y="179"/>
                    <a:pt x="239" y="175"/>
                    <a:pt x="241" y="171"/>
                  </a:cubicBezTo>
                  <a:cubicBezTo>
                    <a:pt x="242" y="169"/>
                    <a:pt x="244" y="166"/>
                    <a:pt x="245" y="163"/>
                  </a:cubicBezTo>
                  <a:cubicBezTo>
                    <a:pt x="245" y="162"/>
                    <a:pt x="246" y="161"/>
                    <a:pt x="246" y="160"/>
                  </a:cubicBezTo>
                  <a:cubicBezTo>
                    <a:pt x="247" y="159"/>
                    <a:pt x="248" y="158"/>
                    <a:pt x="249" y="157"/>
                  </a:cubicBezTo>
                  <a:cubicBezTo>
                    <a:pt x="249" y="156"/>
                    <a:pt x="250" y="154"/>
                    <a:pt x="251" y="153"/>
                  </a:cubicBezTo>
                  <a:cubicBezTo>
                    <a:pt x="252" y="151"/>
                    <a:pt x="253" y="149"/>
                    <a:pt x="253" y="147"/>
                  </a:cubicBezTo>
                  <a:cubicBezTo>
                    <a:pt x="253" y="146"/>
                    <a:pt x="254" y="146"/>
                    <a:pt x="254" y="145"/>
                  </a:cubicBezTo>
                  <a:cubicBezTo>
                    <a:pt x="254" y="143"/>
                    <a:pt x="254" y="142"/>
                    <a:pt x="255" y="140"/>
                  </a:cubicBezTo>
                  <a:cubicBezTo>
                    <a:pt x="255" y="139"/>
                    <a:pt x="255" y="138"/>
                    <a:pt x="255" y="137"/>
                  </a:cubicBezTo>
                  <a:cubicBezTo>
                    <a:pt x="256" y="136"/>
                    <a:pt x="257" y="135"/>
                    <a:pt x="258" y="134"/>
                  </a:cubicBezTo>
                  <a:cubicBezTo>
                    <a:pt x="258" y="133"/>
                    <a:pt x="259" y="133"/>
                    <a:pt x="259" y="132"/>
                  </a:cubicBezTo>
                  <a:cubicBezTo>
                    <a:pt x="261" y="131"/>
                    <a:pt x="262" y="128"/>
                    <a:pt x="263" y="126"/>
                  </a:cubicBezTo>
                  <a:cubicBezTo>
                    <a:pt x="263" y="125"/>
                    <a:pt x="263" y="125"/>
                    <a:pt x="264" y="124"/>
                  </a:cubicBezTo>
                  <a:cubicBezTo>
                    <a:pt x="264" y="123"/>
                    <a:pt x="265" y="122"/>
                    <a:pt x="266" y="120"/>
                  </a:cubicBezTo>
                  <a:cubicBezTo>
                    <a:pt x="266" y="119"/>
                    <a:pt x="267" y="118"/>
                    <a:pt x="268" y="116"/>
                  </a:cubicBezTo>
                  <a:cubicBezTo>
                    <a:pt x="268" y="115"/>
                    <a:pt x="269" y="113"/>
                    <a:pt x="269" y="112"/>
                  </a:cubicBezTo>
                  <a:cubicBezTo>
                    <a:pt x="271" y="108"/>
                    <a:pt x="272" y="105"/>
                    <a:pt x="274" y="102"/>
                  </a:cubicBezTo>
                  <a:cubicBezTo>
                    <a:pt x="274" y="102"/>
                    <a:pt x="274" y="102"/>
                    <a:pt x="275" y="101"/>
                  </a:cubicBezTo>
                  <a:cubicBezTo>
                    <a:pt x="275" y="101"/>
                    <a:pt x="276" y="100"/>
                    <a:pt x="277" y="99"/>
                  </a:cubicBezTo>
                  <a:cubicBezTo>
                    <a:pt x="277" y="98"/>
                    <a:pt x="277" y="97"/>
                    <a:pt x="277" y="96"/>
                  </a:cubicBezTo>
                  <a:cubicBezTo>
                    <a:pt x="277" y="96"/>
                    <a:pt x="277" y="95"/>
                    <a:pt x="277" y="95"/>
                  </a:cubicBezTo>
                  <a:cubicBezTo>
                    <a:pt x="278" y="94"/>
                    <a:pt x="278" y="94"/>
                    <a:pt x="279" y="93"/>
                  </a:cubicBezTo>
                  <a:cubicBezTo>
                    <a:pt x="280" y="92"/>
                    <a:pt x="281" y="91"/>
                    <a:pt x="281" y="89"/>
                  </a:cubicBezTo>
                  <a:cubicBezTo>
                    <a:pt x="282" y="87"/>
                    <a:pt x="282" y="85"/>
                    <a:pt x="282" y="83"/>
                  </a:cubicBezTo>
                  <a:cubicBezTo>
                    <a:pt x="282" y="82"/>
                    <a:pt x="282" y="82"/>
                    <a:pt x="282" y="82"/>
                  </a:cubicBezTo>
                  <a:cubicBezTo>
                    <a:pt x="282" y="79"/>
                    <a:pt x="282" y="76"/>
                    <a:pt x="283" y="74"/>
                  </a:cubicBezTo>
                  <a:cubicBezTo>
                    <a:pt x="283" y="71"/>
                    <a:pt x="284" y="69"/>
                    <a:pt x="284" y="66"/>
                  </a:cubicBezTo>
                  <a:cubicBezTo>
                    <a:pt x="284" y="65"/>
                    <a:pt x="284" y="64"/>
                    <a:pt x="284" y="63"/>
                  </a:cubicBezTo>
                  <a:cubicBezTo>
                    <a:pt x="284" y="61"/>
                    <a:pt x="284" y="60"/>
                    <a:pt x="284" y="58"/>
                  </a:cubicBezTo>
                  <a:cubicBezTo>
                    <a:pt x="285" y="57"/>
                    <a:pt x="285" y="56"/>
                    <a:pt x="287" y="56"/>
                  </a:cubicBezTo>
                  <a:cubicBezTo>
                    <a:pt x="288" y="56"/>
                    <a:pt x="288" y="56"/>
                    <a:pt x="289" y="56"/>
                  </a:cubicBezTo>
                  <a:cubicBezTo>
                    <a:pt x="289" y="56"/>
                    <a:pt x="290" y="56"/>
                    <a:pt x="290" y="56"/>
                  </a:cubicBezTo>
                  <a:cubicBezTo>
                    <a:pt x="290" y="54"/>
                    <a:pt x="290" y="54"/>
                    <a:pt x="290" y="54"/>
                  </a:cubicBezTo>
                  <a:cubicBezTo>
                    <a:pt x="291" y="57"/>
                    <a:pt x="291" y="57"/>
                    <a:pt x="291" y="57"/>
                  </a:cubicBezTo>
                  <a:cubicBezTo>
                    <a:pt x="291" y="57"/>
                    <a:pt x="292" y="57"/>
                    <a:pt x="293" y="58"/>
                  </a:cubicBezTo>
                  <a:cubicBezTo>
                    <a:pt x="293" y="58"/>
                    <a:pt x="294" y="58"/>
                    <a:pt x="294" y="58"/>
                  </a:cubicBezTo>
                  <a:cubicBezTo>
                    <a:pt x="295" y="58"/>
                    <a:pt x="296" y="58"/>
                    <a:pt x="297" y="57"/>
                  </a:cubicBezTo>
                  <a:cubicBezTo>
                    <a:pt x="298" y="56"/>
                    <a:pt x="299" y="55"/>
                    <a:pt x="299" y="53"/>
                  </a:cubicBezTo>
                  <a:cubicBezTo>
                    <a:pt x="298" y="50"/>
                    <a:pt x="297" y="49"/>
                    <a:pt x="294" y="49"/>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8" name="Freeform 68"/>
            <p:cNvSpPr>
              <a:spLocks noEditPoints="1"/>
            </p:cNvSpPr>
            <p:nvPr/>
          </p:nvSpPr>
          <p:spPr bwMode="auto">
            <a:xfrm>
              <a:off x="2924080" y="3881898"/>
              <a:ext cx="947503" cy="782841"/>
            </a:xfrm>
            <a:custGeom>
              <a:avLst/>
              <a:gdLst>
                <a:gd name="T0" fmla="*/ 445 w 468"/>
                <a:gd name="T1" fmla="*/ 157 h 420"/>
                <a:gd name="T2" fmla="*/ 426 w 468"/>
                <a:gd name="T3" fmla="*/ 170 h 420"/>
                <a:gd name="T4" fmla="*/ 416 w 468"/>
                <a:gd name="T5" fmla="*/ 157 h 420"/>
                <a:gd name="T6" fmla="*/ 418 w 468"/>
                <a:gd name="T7" fmla="*/ 131 h 420"/>
                <a:gd name="T8" fmla="*/ 443 w 468"/>
                <a:gd name="T9" fmla="*/ 126 h 420"/>
                <a:gd name="T10" fmla="*/ 447 w 468"/>
                <a:gd name="T11" fmla="*/ 80 h 420"/>
                <a:gd name="T12" fmla="*/ 437 w 468"/>
                <a:gd name="T13" fmla="*/ 47 h 420"/>
                <a:gd name="T14" fmla="*/ 429 w 468"/>
                <a:gd name="T15" fmla="*/ 11 h 420"/>
                <a:gd name="T16" fmla="*/ 403 w 468"/>
                <a:gd name="T17" fmla="*/ 8 h 420"/>
                <a:gd name="T18" fmla="*/ 374 w 468"/>
                <a:gd name="T19" fmla="*/ 1 h 420"/>
                <a:gd name="T20" fmla="*/ 362 w 468"/>
                <a:gd name="T21" fmla="*/ 7 h 420"/>
                <a:gd name="T22" fmla="*/ 349 w 468"/>
                <a:gd name="T23" fmla="*/ 15 h 420"/>
                <a:gd name="T24" fmla="*/ 327 w 468"/>
                <a:gd name="T25" fmla="*/ 34 h 420"/>
                <a:gd name="T26" fmla="*/ 297 w 468"/>
                <a:gd name="T27" fmla="*/ 74 h 420"/>
                <a:gd name="T28" fmla="*/ 267 w 468"/>
                <a:gd name="T29" fmla="*/ 107 h 420"/>
                <a:gd name="T30" fmla="*/ 250 w 468"/>
                <a:gd name="T31" fmla="*/ 119 h 420"/>
                <a:gd name="T32" fmla="*/ 223 w 468"/>
                <a:gd name="T33" fmla="*/ 115 h 420"/>
                <a:gd name="T34" fmla="*/ 194 w 468"/>
                <a:gd name="T35" fmla="*/ 103 h 420"/>
                <a:gd name="T36" fmla="*/ 170 w 468"/>
                <a:gd name="T37" fmla="*/ 139 h 420"/>
                <a:gd name="T38" fmla="*/ 154 w 468"/>
                <a:gd name="T39" fmla="*/ 152 h 420"/>
                <a:gd name="T40" fmla="*/ 142 w 468"/>
                <a:gd name="T41" fmla="*/ 155 h 420"/>
                <a:gd name="T42" fmla="*/ 125 w 468"/>
                <a:gd name="T43" fmla="*/ 155 h 420"/>
                <a:gd name="T44" fmla="*/ 124 w 468"/>
                <a:gd name="T45" fmla="*/ 110 h 420"/>
                <a:gd name="T46" fmla="*/ 89 w 468"/>
                <a:gd name="T47" fmla="*/ 215 h 420"/>
                <a:gd name="T48" fmla="*/ 78 w 468"/>
                <a:gd name="T49" fmla="*/ 225 h 420"/>
                <a:gd name="T50" fmla="*/ 50 w 468"/>
                <a:gd name="T51" fmla="*/ 224 h 420"/>
                <a:gd name="T52" fmla="*/ 32 w 468"/>
                <a:gd name="T53" fmla="*/ 206 h 420"/>
                <a:gd name="T54" fmla="*/ 13 w 468"/>
                <a:gd name="T55" fmla="*/ 205 h 420"/>
                <a:gd name="T56" fmla="*/ 11 w 468"/>
                <a:gd name="T57" fmla="*/ 228 h 420"/>
                <a:gd name="T58" fmla="*/ 28 w 468"/>
                <a:gd name="T59" fmla="*/ 275 h 420"/>
                <a:gd name="T60" fmla="*/ 45 w 468"/>
                <a:gd name="T61" fmla="*/ 308 h 420"/>
                <a:gd name="T62" fmla="*/ 52 w 468"/>
                <a:gd name="T63" fmla="*/ 342 h 420"/>
                <a:gd name="T64" fmla="*/ 44 w 468"/>
                <a:gd name="T65" fmla="*/ 363 h 420"/>
                <a:gd name="T66" fmla="*/ 52 w 468"/>
                <a:gd name="T67" fmla="*/ 399 h 420"/>
                <a:gd name="T68" fmla="*/ 62 w 468"/>
                <a:gd name="T69" fmla="*/ 395 h 420"/>
                <a:gd name="T70" fmla="*/ 73 w 468"/>
                <a:gd name="T71" fmla="*/ 406 h 420"/>
                <a:gd name="T72" fmla="*/ 81 w 468"/>
                <a:gd name="T73" fmla="*/ 413 h 420"/>
                <a:gd name="T74" fmla="*/ 101 w 468"/>
                <a:gd name="T75" fmla="*/ 419 h 420"/>
                <a:gd name="T76" fmla="*/ 125 w 468"/>
                <a:gd name="T77" fmla="*/ 405 h 420"/>
                <a:gd name="T78" fmla="*/ 140 w 468"/>
                <a:gd name="T79" fmla="*/ 405 h 420"/>
                <a:gd name="T80" fmla="*/ 153 w 468"/>
                <a:gd name="T81" fmla="*/ 402 h 420"/>
                <a:gd name="T82" fmla="*/ 171 w 468"/>
                <a:gd name="T83" fmla="*/ 393 h 420"/>
                <a:gd name="T84" fmla="*/ 195 w 468"/>
                <a:gd name="T85" fmla="*/ 393 h 420"/>
                <a:gd name="T86" fmla="*/ 225 w 468"/>
                <a:gd name="T87" fmla="*/ 399 h 420"/>
                <a:gd name="T88" fmla="*/ 250 w 468"/>
                <a:gd name="T89" fmla="*/ 393 h 420"/>
                <a:gd name="T90" fmla="*/ 266 w 468"/>
                <a:gd name="T91" fmla="*/ 383 h 420"/>
                <a:gd name="T92" fmla="*/ 305 w 468"/>
                <a:gd name="T93" fmla="*/ 371 h 420"/>
                <a:gd name="T94" fmla="*/ 338 w 468"/>
                <a:gd name="T95" fmla="*/ 345 h 420"/>
                <a:gd name="T96" fmla="*/ 357 w 468"/>
                <a:gd name="T97" fmla="*/ 326 h 420"/>
                <a:gd name="T98" fmla="*/ 403 w 468"/>
                <a:gd name="T99" fmla="*/ 272 h 420"/>
                <a:gd name="T100" fmla="*/ 416 w 468"/>
                <a:gd name="T101" fmla="*/ 249 h 420"/>
                <a:gd name="T102" fmla="*/ 441 w 468"/>
                <a:gd name="T103" fmla="*/ 224 h 420"/>
                <a:gd name="T104" fmla="*/ 458 w 468"/>
                <a:gd name="T105" fmla="*/ 201 h 420"/>
                <a:gd name="T106" fmla="*/ 468 w 468"/>
                <a:gd name="T107" fmla="*/ 161 h 420"/>
                <a:gd name="T108" fmla="*/ 323 w 468"/>
                <a:gd name="T109" fmla="*/ 280 h 420"/>
                <a:gd name="T110" fmla="*/ 307 w 468"/>
                <a:gd name="T111" fmla="*/ 262 h 420"/>
                <a:gd name="T112" fmla="*/ 311 w 468"/>
                <a:gd name="T113" fmla="*/ 241 h 420"/>
                <a:gd name="T114" fmla="*/ 364 w 468"/>
                <a:gd name="T115" fmla="*/ 23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8" h="420">
                  <a:moveTo>
                    <a:pt x="468" y="161"/>
                  </a:moveTo>
                  <a:cubicBezTo>
                    <a:pt x="468" y="160"/>
                    <a:pt x="468" y="160"/>
                    <a:pt x="468" y="160"/>
                  </a:cubicBezTo>
                  <a:cubicBezTo>
                    <a:pt x="467" y="159"/>
                    <a:pt x="467" y="159"/>
                    <a:pt x="467" y="159"/>
                  </a:cubicBezTo>
                  <a:cubicBezTo>
                    <a:pt x="463" y="158"/>
                    <a:pt x="460" y="158"/>
                    <a:pt x="457" y="157"/>
                  </a:cubicBezTo>
                  <a:cubicBezTo>
                    <a:pt x="454" y="157"/>
                    <a:pt x="451" y="156"/>
                    <a:pt x="447" y="155"/>
                  </a:cubicBezTo>
                  <a:cubicBezTo>
                    <a:pt x="446" y="155"/>
                    <a:pt x="446" y="155"/>
                    <a:pt x="446" y="155"/>
                  </a:cubicBezTo>
                  <a:cubicBezTo>
                    <a:pt x="445" y="157"/>
                    <a:pt x="445" y="157"/>
                    <a:pt x="445" y="157"/>
                  </a:cubicBezTo>
                  <a:cubicBezTo>
                    <a:pt x="445" y="158"/>
                    <a:pt x="444" y="160"/>
                    <a:pt x="444" y="162"/>
                  </a:cubicBezTo>
                  <a:cubicBezTo>
                    <a:pt x="443" y="166"/>
                    <a:pt x="443" y="170"/>
                    <a:pt x="441" y="172"/>
                  </a:cubicBezTo>
                  <a:cubicBezTo>
                    <a:pt x="440" y="172"/>
                    <a:pt x="439" y="173"/>
                    <a:pt x="438" y="173"/>
                  </a:cubicBezTo>
                  <a:cubicBezTo>
                    <a:pt x="436" y="173"/>
                    <a:pt x="434" y="172"/>
                    <a:pt x="432" y="171"/>
                  </a:cubicBezTo>
                  <a:cubicBezTo>
                    <a:pt x="430" y="171"/>
                    <a:pt x="429" y="170"/>
                    <a:pt x="428" y="170"/>
                  </a:cubicBezTo>
                  <a:cubicBezTo>
                    <a:pt x="427" y="170"/>
                    <a:pt x="427" y="170"/>
                    <a:pt x="427" y="170"/>
                  </a:cubicBezTo>
                  <a:cubicBezTo>
                    <a:pt x="426" y="170"/>
                    <a:pt x="426" y="170"/>
                    <a:pt x="426" y="170"/>
                  </a:cubicBezTo>
                  <a:cubicBezTo>
                    <a:pt x="425" y="170"/>
                    <a:pt x="425" y="170"/>
                    <a:pt x="425" y="170"/>
                  </a:cubicBezTo>
                  <a:cubicBezTo>
                    <a:pt x="425" y="170"/>
                    <a:pt x="424" y="170"/>
                    <a:pt x="424" y="170"/>
                  </a:cubicBezTo>
                  <a:cubicBezTo>
                    <a:pt x="423" y="170"/>
                    <a:pt x="423" y="170"/>
                    <a:pt x="422" y="170"/>
                  </a:cubicBezTo>
                  <a:cubicBezTo>
                    <a:pt x="421" y="169"/>
                    <a:pt x="420" y="169"/>
                    <a:pt x="420" y="168"/>
                  </a:cubicBezTo>
                  <a:cubicBezTo>
                    <a:pt x="420" y="167"/>
                    <a:pt x="420" y="167"/>
                    <a:pt x="420" y="167"/>
                  </a:cubicBezTo>
                  <a:cubicBezTo>
                    <a:pt x="420" y="167"/>
                    <a:pt x="420" y="167"/>
                    <a:pt x="420" y="167"/>
                  </a:cubicBezTo>
                  <a:cubicBezTo>
                    <a:pt x="416" y="163"/>
                    <a:pt x="416" y="162"/>
                    <a:pt x="416" y="157"/>
                  </a:cubicBezTo>
                  <a:cubicBezTo>
                    <a:pt x="416" y="156"/>
                    <a:pt x="416" y="156"/>
                    <a:pt x="416" y="156"/>
                  </a:cubicBezTo>
                  <a:cubicBezTo>
                    <a:pt x="414" y="155"/>
                    <a:pt x="414" y="155"/>
                    <a:pt x="414" y="155"/>
                  </a:cubicBezTo>
                  <a:cubicBezTo>
                    <a:pt x="413" y="155"/>
                    <a:pt x="411" y="154"/>
                    <a:pt x="411" y="154"/>
                  </a:cubicBezTo>
                  <a:cubicBezTo>
                    <a:pt x="410" y="153"/>
                    <a:pt x="410" y="152"/>
                    <a:pt x="410" y="150"/>
                  </a:cubicBezTo>
                  <a:cubicBezTo>
                    <a:pt x="409" y="149"/>
                    <a:pt x="409" y="149"/>
                    <a:pt x="409" y="149"/>
                  </a:cubicBezTo>
                  <a:cubicBezTo>
                    <a:pt x="409" y="144"/>
                    <a:pt x="412" y="140"/>
                    <a:pt x="415" y="136"/>
                  </a:cubicBezTo>
                  <a:cubicBezTo>
                    <a:pt x="416" y="134"/>
                    <a:pt x="417" y="132"/>
                    <a:pt x="418" y="131"/>
                  </a:cubicBezTo>
                  <a:cubicBezTo>
                    <a:pt x="420" y="127"/>
                    <a:pt x="422" y="124"/>
                    <a:pt x="425" y="122"/>
                  </a:cubicBezTo>
                  <a:cubicBezTo>
                    <a:pt x="427" y="120"/>
                    <a:pt x="428" y="120"/>
                    <a:pt x="429" y="120"/>
                  </a:cubicBezTo>
                  <a:cubicBezTo>
                    <a:pt x="430" y="120"/>
                    <a:pt x="430" y="120"/>
                    <a:pt x="431" y="121"/>
                  </a:cubicBezTo>
                  <a:cubicBezTo>
                    <a:pt x="432" y="122"/>
                    <a:pt x="432" y="123"/>
                    <a:pt x="433" y="123"/>
                  </a:cubicBezTo>
                  <a:cubicBezTo>
                    <a:pt x="435" y="125"/>
                    <a:pt x="437" y="126"/>
                    <a:pt x="440" y="127"/>
                  </a:cubicBezTo>
                  <a:cubicBezTo>
                    <a:pt x="443" y="128"/>
                    <a:pt x="443" y="128"/>
                    <a:pt x="443" y="128"/>
                  </a:cubicBezTo>
                  <a:cubicBezTo>
                    <a:pt x="443" y="126"/>
                    <a:pt x="443" y="126"/>
                    <a:pt x="443" y="126"/>
                  </a:cubicBezTo>
                  <a:cubicBezTo>
                    <a:pt x="443" y="125"/>
                    <a:pt x="444" y="123"/>
                    <a:pt x="444" y="122"/>
                  </a:cubicBezTo>
                  <a:cubicBezTo>
                    <a:pt x="445" y="121"/>
                    <a:pt x="445" y="119"/>
                    <a:pt x="445" y="117"/>
                  </a:cubicBezTo>
                  <a:cubicBezTo>
                    <a:pt x="445" y="115"/>
                    <a:pt x="445" y="113"/>
                    <a:pt x="445" y="110"/>
                  </a:cubicBezTo>
                  <a:cubicBezTo>
                    <a:pt x="445" y="108"/>
                    <a:pt x="445" y="106"/>
                    <a:pt x="446" y="104"/>
                  </a:cubicBezTo>
                  <a:cubicBezTo>
                    <a:pt x="446" y="101"/>
                    <a:pt x="446" y="97"/>
                    <a:pt x="446" y="93"/>
                  </a:cubicBezTo>
                  <a:cubicBezTo>
                    <a:pt x="446" y="92"/>
                    <a:pt x="446" y="92"/>
                    <a:pt x="446" y="92"/>
                  </a:cubicBezTo>
                  <a:cubicBezTo>
                    <a:pt x="447" y="88"/>
                    <a:pt x="447" y="84"/>
                    <a:pt x="447" y="80"/>
                  </a:cubicBezTo>
                  <a:cubicBezTo>
                    <a:pt x="447" y="77"/>
                    <a:pt x="446" y="75"/>
                    <a:pt x="446" y="73"/>
                  </a:cubicBezTo>
                  <a:cubicBezTo>
                    <a:pt x="445" y="72"/>
                    <a:pt x="444" y="70"/>
                    <a:pt x="444" y="69"/>
                  </a:cubicBezTo>
                  <a:cubicBezTo>
                    <a:pt x="444" y="68"/>
                    <a:pt x="444" y="66"/>
                    <a:pt x="444" y="65"/>
                  </a:cubicBezTo>
                  <a:cubicBezTo>
                    <a:pt x="444" y="64"/>
                    <a:pt x="444" y="63"/>
                    <a:pt x="444" y="63"/>
                  </a:cubicBezTo>
                  <a:cubicBezTo>
                    <a:pt x="444" y="61"/>
                    <a:pt x="444" y="60"/>
                    <a:pt x="443" y="59"/>
                  </a:cubicBezTo>
                  <a:cubicBezTo>
                    <a:pt x="442" y="58"/>
                    <a:pt x="442" y="58"/>
                    <a:pt x="442" y="57"/>
                  </a:cubicBezTo>
                  <a:cubicBezTo>
                    <a:pt x="440" y="55"/>
                    <a:pt x="439" y="51"/>
                    <a:pt x="437" y="47"/>
                  </a:cubicBezTo>
                  <a:cubicBezTo>
                    <a:pt x="436" y="45"/>
                    <a:pt x="436" y="43"/>
                    <a:pt x="436" y="41"/>
                  </a:cubicBezTo>
                  <a:cubicBezTo>
                    <a:pt x="436" y="39"/>
                    <a:pt x="436" y="37"/>
                    <a:pt x="436" y="35"/>
                  </a:cubicBezTo>
                  <a:cubicBezTo>
                    <a:pt x="435" y="33"/>
                    <a:pt x="435" y="31"/>
                    <a:pt x="434" y="30"/>
                  </a:cubicBezTo>
                  <a:cubicBezTo>
                    <a:pt x="434" y="29"/>
                    <a:pt x="434" y="29"/>
                    <a:pt x="434" y="29"/>
                  </a:cubicBezTo>
                  <a:cubicBezTo>
                    <a:pt x="433" y="27"/>
                    <a:pt x="433" y="25"/>
                    <a:pt x="432" y="23"/>
                  </a:cubicBezTo>
                  <a:cubicBezTo>
                    <a:pt x="432" y="22"/>
                    <a:pt x="432" y="20"/>
                    <a:pt x="431" y="19"/>
                  </a:cubicBezTo>
                  <a:cubicBezTo>
                    <a:pt x="431" y="16"/>
                    <a:pt x="430" y="13"/>
                    <a:pt x="429" y="11"/>
                  </a:cubicBezTo>
                  <a:cubicBezTo>
                    <a:pt x="429" y="10"/>
                    <a:pt x="429" y="10"/>
                    <a:pt x="429" y="10"/>
                  </a:cubicBezTo>
                  <a:cubicBezTo>
                    <a:pt x="427" y="9"/>
                    <a:pt x="427" y="9"/>
                    <a:pt x="427" y="9"/>
                  </a:cubicBezTo>
                  <a:cubicBezTo>
                    <a:pt x="424" y="8"/>
                    <a:pt x="422" y="6"/>
                    <a:pt x="419" y="6"/>
                  </a:cubicBezTo>
                  <a:cubicBezTo>
                    <a:pt x="418" y="6"/>
                    <a:pt x="418" y="5"/>
                    <a:pt x="417" y="5"/>
                  </a:cubicBezTo>
                  <a:cubicBezTo>
                    <a:pt x="414" y="5"/>
                    <a:pt x="412" y="6"/>
                    <a:pt x="410" y="7"/>
                  </a:cubicBezTo>
                  <a:cubicBezTo>
                    <a:pt x="409" y="7"/>
                    <a:pt x="408" y="7"/>
                    <a:pt x="407" y="7"/>
                  </a:cubicBezTo>
                  <a:cubicBezTo>
                    <a:pt x="406" y="8"/>
                    <a:pt x="404" y="8"/>
                    <a:pt x="403" y="8"/>
                  </a:cubicBezTo>
                  <a:cubicBezTo>
                    <a:pt x="401" y="8"/>
                    <a:pt x="400" y="8"/>
                    <a:pt x="398" y="7"/>
                  </a:cubicBezTo>
                  <a:cubicBezTo>
                    <a:pt x="396" y="7"/>
                    <a:pt x="395" y="6"/>
                    <a:pt x="393" y="5"/>
                  </a:cubicBezTo>
                  <a:cubicBezTo>
                    <a:pt x="392" y="4"/>
                    <a:pt x="391" y="3"/>
                    <a:pt x="389" y="3"/>
                  </a:cubicBezTo>
                  <a:cubicBezTo>
                    <a:pt x="387" y="3"/>
                    <a:pt x="386" y="3"/>
                    <a:pt x="385" y="3"/>
                  </a:cubicBezTo>
                  <a:cubicBezTo>
                    <a:pt x="381" y="3"/>
                    <a:pt x="381" y="3"/>
                    <a:pt x="381" y="3"/>
                  </a:cubicBezTo>
                  <a:cubicBezTo>
                    <a:pt x="380" y="3"/>
                    <a:pt x="378" y="3"/>
                    <a:pt x="377" y="2"/>
                  </a:cubicBezTo>
                  <a:cubicBezTo>
                    <a:pt x="376" y="2"/>
                    <a:pt x="375" y="2"/>
                    <a:pt x="374" y="1"/>
                  </a:cubicBezTo>
                  <a:cubicBezTo>
                    <a:pt x="372" y="0"/>
                    <a:pt x="371" y="0"/>
                    <a:pt x="370" y="0"/>
                  </a:cubicBezTo>
                  <a:cubicBezTo>
                    <a:pt x="369" y="0"/>
                    <a:pt x="369" y="0"/>
                    <a:pt x="368" y="0"/>
                  </a:cubicBezTo>
                  <a:cubicBezTo>
                    <a:pt x="367" y="0"/>
                    <a:pt x="367" y="0"/>
                    <a:pt x="367" y="0"/>
                  </a:cubicBezTo>
                  <a:cubicBezTo>
                    <a:pt x="367" y="1"/>
                    <a:pt x="367" y="1"/>
                    <a:pt x="367" y="1"/>
                  </a:cubicBezTo>
                  <a:cubicBezTo>
                    <a:pt x="367" y="2"/>
                    <a:pt x="366" y="2"/>
                    <a:pt x="365" y="3"/>
                  </a:cubicBezTo>
                  <a:cubicBezTo>
                    <a:pt x="365" y="3"/>
                    <a:pt x="365" y="3"/>
                    <a:pt x="364" y="4"/>
                  </a:cubicBezTo>
                  <a:cubicBezTo>
                    <a:pt x="363" y="5"/>
                    <a:pt x="363" y="6"/>
                    <a:pt x="362" y="7"/>
                  </a:cubicBezTo>
                  <a:cubicBezTo>
                    <a:pt x="362" y="8"/>
                    <a:pt x="362" y="8"/>
                    <a:pt x="362" y="8"/>
                  </a:cubicBezTo>
                  <a:cubicBezTo>
                    <a:pt x="361" y="9"/>
                    <a:pt x="361" y="10"/>
                    <a:pt x="360" y="10"/>
                  </a:cubicBezTo>
                  <a:cubicBezTo>
                    <a:pt x="359" y="11"/>
                    <a:pt x="359" y="11"/>
                    <a:pt x="359" y="11"/>
                  </a:cubicBezTo>
                  <a:cubicBezTo>
                    <a:pt x="358" y="11"/>
                    <a:pt x="357" y="12"/>
                    <a:pt x="357" y="13"/>
                  </a:cubicBezTo>
                  <a:cubicBezTo>
                    <a:pt x="356" y="13"/>
                    <a:pt x="356" y="14"/>
                    <a:pt x="355" y="14"/>
                  </a:cubicBezTo>
                  <a:cubicBezTo>
                    <a:pt x="354" y="15"/>
                    <a:pt x="353" y="15"/>
                    <a:pt x="352" y="15"/>
                  </a:cubicBezTo>
                  <a:cubicBezTo>
                    <a:pt x="351" y="15"/>
                    <a:pt x="350" y="15"/>
                    <a:pt x="349" y="15"/>
                  </a:cubicBezTo>
                  <a:cubicBezTo>
                    <a:pt x="349" y="15"/>
                    <a:pt x="348" y="15"/>
                    <a:pt x="347" y="15"/>
                  </a:cubicBezTo>
                  <a:cubicBezTo>
                    <a:pt x="346" y="15"/>
                    <a:pt x="345" y="15"/>
                    <a:pt x="345" y="15"/>
                  </a:cubicBezTo>
                  <a:cubicBezTo>
                    <a:pt x="342" y="16"/>
                    <a:pt x="340" y="19"/>
                    <a:pt x="339" y="21"/>
                  </a:cubicBezTo>
                  <a:cubicBezTo>
                    <a:pt x="338" y="22"/>
                    <a:pt x="338" y="23"/>
                    <a:pt x="337" y="23"/>
                  </a:cubicBezTo>
                  <a:cubicBezTo>
                    <a:pt x="336" y="25"/>
                    <a:pt x="334" y="26"/>
                    <a:pt x="333" y="28"/>
                  </a:cubicBezTo>
                  <a:cubicBezTo>
                    <a:pt x="332" y="29"/>
                    <a:pt x="332" y="30"/>
                    <a:pt x="331" y="31"/>
                  </a:cubicBezTo>
                  <a:cubicBezTo>
                    <a:pt x="330" y="32"/>
                    <a:pt x="328" y="33"/>
                    <a:pt x="327" y="34"/>
                  </a:cubicBezTo>
                  <a:cubicBezTo>
                    <a:pt x="326" y="35"/>
                    <a:pt x="324" y="36"/>
                    <a:pt x="323" y="38"/>
                  </a:cubicBezTo>
                  <a:cubicBezTo>
                    <a:pt x="321" y="40"/>
                    <a:pt x="318" y="42"/>
                    <a:pt x="315" y="44"/>
                  </a:cubicBezTo>
                  <a:cubicBezTo>
                    <a:pt x="312" y="46"/>
                    <a:pt x="310" y="47"/>
                    <a:pt x="307" y="50"/>
                  </a:cubicBezTo>
                  <a:cubicBezTo>
                    <a:pt x="303" y="54"/>
                    <a:pt x="302" y="61"/>
                    <a:pt x="301" y="67"/>
                  </a:cubicBezTo>
                  <a:cubicBezTo>
                    <a:pt x="301" y="68"/>
                    <a:pt x="301" y="68"/>
                    <a:pt x="301" y="68"/>
                  </a:cubicBezTo>
                  <a:cubicBezTo>
                    <a:pt x="300" y="71"/>
                    <a:pt x="300" y="72"/>
                    <a:pt x="298" y="74"/>
                  </a:cubicBezTo>
                  <a:cubicBezTo>
                    <a:pt x="297" y="74"/>
                    <a:pt x="297" y="74"/>
                    <a:pt x="297" y="74"/>
                  </a:cubicBezTo>
                  <a:cubicBezTo>
                    <a:pt x="294" y="76"/>
                    <a:pt x="291" y="78"/>
                    <a:pt x="289" y="81"/>
                  </a:cubicBezTo>
                  <a:cubicBezTo>
                    <a:pt x="287" y="82"/>
                    <a:pt x="285" y="83"/>
                    <a:pt x="283" y="83"/>
                  </a:cubicBezTo>
                  <a:cubicBezTo>
                    <a:pt x="283" y="83"/>
                    <a:pt x="282" y="83"/>
                    <a:pt x="281" y="83"/>
                  </a:cubicBezTo>
                  <a:cubicBezTo>
                    <a:pt x="278" y="84"/>
                    <a:pt x="275" y="84"/>
                    <a:pt x="273" y="87"/>
                  </a:cubicBezTo>
                  <a:cubicBezTo>
                    <a:pt x="272" y="90"/>
                    <a:pt x="272" y="92"/>
                    <a:pt x="271" y="94"/>
                  </a:cubicBezTo>
                  <a:cubicBezTo>
                    <a:pt x="270" y="97"/>
                    <a:pt x="270" y="99"/>
                    <a:pt x="269" y="101"/>
                  </a:cubicBezTo>
                  <a:cubicBezTo>
                    <a:pt x="268" y="103"/>
                    <a:pt x="267" y="105"/>
                    <a:pt x="267" y="107"/>
                  </a:cubicBezTo>
                  <a:cubicBezTo>
                    <a:pt x="266" y="109"/>
                    <a:pt x="265" y="112"/>
                    <a:pt x="263" y="114"/>
                  </a:cubicBezTo>
                  <a:cubicBezTo>
                    <a:pt x="263" y="115"/>
                    <a:pt x="263" y="115"/>
                    <a:pt x="263" y="115"/>
                  </a:cubicBezTo>
                  <a:cubicBezTo>
                    <a:pt x="261" y="117"/>
                    <a:pt x="260" y="119"/>
                    <a:pt x="258" y="120"/>
                  </a:cubicBezTo>
                  <a:cubicBezTo>
                    <a:pt x="257" y="120"/>
                    <a:pt x="257" y="120"/>
                    <a:pt x="256" y="120"/>
                  </a:cubicBezTo>
                  <a:cubicBezTo>
                    <a:pt x="255" y="120"/>
                    <a:pt x="254" y="120"/>
                    <a:pt x="253" y="120"/>
                  </a:cubicBezTo>
                  <a:cubicBezTo>
                    <a:pt x="252" y="119"/>
                    <a:pt x="252" y="119"/>
                    <a:pt x="251" y="119"/>
                  </a:cubicBezTo>
                  <a:cubicBezTo>
                    <a:pt x="251" y="119"/>
                    <a:pt x="250" y="119"/>
                    <a:pt x="250" y="119"/>
                  </a:cubicBezTo>
                  <a:cubicBezTo>
                    <a:pt x="248" y="119"/>
                    <a:pt x="247" y="119"/>
                    <a:pt x="245" y="120"/>
                  </a:cubicBezTo>
                  <a:cubicBezTo>
                    <a:pt x="244" y="121"/>
                    <a:pt x="243" y="122"/>
                    <a:pt x="241" y="122"/>
                  </a:cubicBezTo>
                  <a:cubicBezTo>
                    <a:pt x="241" y="122"/>
                    <a:pt x="241" y="122"/>
                    <a:pt x="240" y="122"/>
                  </a:cubicBezTo>
                  <a:cubicBezTo>
                    <a:pt x="239" y="121"/>
                    <a:pt x="239" y="121"/>
                    <a:pt x="239" y="121"/>
                  </a:cubicBezTo>
                  <a:cubicBezTo>
                    <a:pt x="235" y="121"/>
                    <a:pt x="231" y="121"/>
                    <a:pt x="229" y="118"/>
                  </a:cubicBezTo>
                  <a:cubicBezTo>
                    <a:pt x="227" y="116"/>
                    <a:pt x="226" y="115"/>
                    <a:pt x="224" y="115"/>
                  </a:cubicBezTo>
                  <a:cubicBezTo>
                    <a:pt x="223" y="115"/>
                    <a:pt x="223" y="115"/>
                    <a:pt x="223" y="115"/>
                  </a:cubicBezTo>
                  <a:cubicBezTo>
                    <a:pt x="223" y="115"/>
                    <a:pt x="222" y="115"/>
                    <a:pt x="222" y="115"/>
                  </a:cubicBezTo>
                  <a:cubicBezTo>
                    <a:pt x="221" y="115"/>
                    <a:pt x="221" y="115"/>
                    <a:pt x="221" y="115"/>
                  </a:cubicBezTo>
                  <a:cubicBezTo>
                    <a:pt x="221" y="115"/>
                    <a:pt x="220" y="115"/>
                    <a:pt x="219" y="115"/>
                  </a:cubicBezTo>
                  <a:cubicBezTo>
                    <a:pt x="218" y="115"/>
                    <a:pt x="218" y="115"/>
                    <a:pt x="217" y="115"/>
                  </a:cubicBezTo>
                  <a:cubicBezTo>
                    <a:pt x="213" y="114"/>
                    <a:pt x="209" y="110"/>
                    <a:pt x="207" y="107"/>
                  </a:cubicBezTo>
                  <a:cubicBezTo>
                    <a:pt x="204" y="104"/>
                    <a:pt x="201" y="103"/>
                    <a:pt x="198" y="103"/>
                  </a:cubicBezTo>
                  <a:cubicBezTo>
                    <a:pt x="197" y="103"/>
                    <a:pt x="195" y="103"/>
                    <a:pt x="194" y="103"/>
                  </a:cubicBezTo>
                  <a:cubicBezTo>
                    <a:pt x="191" y="104"/>
                    <a:pt x="187" y="106"/>
                    <a:pt x="186" y="114"/>
                  </a:cubicBezTo>
                  <a:cubicBezTo>
                    <a:pt x="186" y="115"/>
                    <a:pt x="186" y="115"/>
                    <a:pt x="186" y="115"/>
                  </a:cubicBezTo>
                  <a:cubicBezTo>
                    <a:pt x="185" y="118"/>
                    <a:pt x="185" y="121"/>
                    <a:pt x="183" y="124"/>
                  </a:cubicBezTo>
                  <a:cubicBezTo>
                    <a:pt x="183" y="126"/>
                    <a:pt x="182" y="127"/>
                    <a:pt x="181" y="128"/>
                  </a:cubicBezTo>
                  <a:cubicBezTo>
                    <a:pt x="180" y="129"/>
                    <a:pt x="179" y="131"/>
                    <a:pt x="178" y="132"/>
                  </a:cubicBezTo>
                  <a:cubicBezTo>
                    <a:pt x="177" y="134"/>
                    <a:pt x="176" y="136"/>
                    <a:pt x="174" y="137"/>
                  </a:cubicBezTo>
                  <a:cubicBezTo>
                    <a:pt x="173" y="138"/>
                    <a:pt x="172" y="139"/>
                    <a:pt x="170" y="139"/>
                  </a:cubicBezTo>
                  <a:cubicBezTo>
                    <a:pt x="169" y="140"/>
                    <a:pt x="169" y="140"/>
                    <a:pt x="168" y="140"/>
                  </a:cubicBezTo>
                  <a:cubicBezTo>
                    <a:pt x="166" y="141"/>
                    <a:pt x="166" y="143"/>
                    <a:pt x="165" y="145"/>
                  </a:cubicBezTo>
                  <a:cubicBezTo>
                    <a:pt x="165" y="145"/>
                    <a:pt x="165" y="146"/>
                    <a:pt x="165" y="146"/>
                  </a:cubicBezTo>
                  <a:cubicBezTo>
                    <a:pt x="164" y="148"/>
                    <a:pt x="162" y="149"/>
                    <a:pt x="161" y="150"/>
                  </a:cubicBezTo>
                  <a:cubicBezTo>
                    <a:pt x="160" y="150"/>
                    <a:pt x="159" y="150"/>
                    <a:pt x="159" y="150"/>
                  </a:cubicBezTo>
                  <a:cubicBezTo>
                    <a:pt x="158" y="150"/>
                    <a:pt x="158" y="150"/>
                    <a:pt x="158" y="150"/>
                  </a:cubicBezTo>
                  <a:cubicBezTo>
                    <a:pt x="156" y="150"/>
                    <a:pt x="155" y="150"/>
                    <a:pt x="154" y="152"/>
                  </a:cubicBezTo>
                  <a:cubicBezTo>
                    <a:pt x="154" y="152"/>
                    <a:pt x="154" y="153"/>
                    <a:pt x="154" y="154"/>
                  </a:cubicBezTo>
                  <a:cubicBezTo>
                    <a:pt x="153" y="155"/>
                    <a:pt x="153" y="156"/>
                    <a:pt x="151" y="156"/>
                  </a:cubicBezTo>
                  <a:cubicBezTo>
                    <a:pt x="151" y="156"/>
                    <a:pt x="151" y="156"/>
                    <a:pt x="150" y="156"/>
                  </a:cubicBezTo>
                  <a:cubicBezTo>
                    <a:pt x="150" y="156"/>
                    <a:pt x="149" y="156"/>
                    <a:pt x="148" y="156"/>
                  </a:cubicBezTo>
                  <a:cubicBezTo>
                    <a:pt x="147" y="155"/>
                    <a:pt x="146" y="155"/>
                    <a:pt x="145" y="155"/>
                  </a:cubicBezTo>
                  <a:cubicBezTo>
                    <a:pt x="145" y="155"/>
                    <a:pt x="145" y="155"/>
                    <a:pt x="145" y="155"/>
                  </a:cubicBezTo>
                  <a:cubicBezTo>
                    <a:pt x="144" y="155"/>
                    <a:pt x="143" y="155"/>
                    <a:pt x="142" y="155"/>
                  </a:cubicBezTo>
                  <a:cubicBezTo>
                    <a:pt x="141" y="156"/>
                    <a:pt x="141" y="156"/>
                    <a:pt x="140" y="156"/>
                  </a:cubicBezTo>
                  <a:cubicBezTo>
                    <a:pt x="139" y="156"/>
                    <a:pt x="139" y="156"/>
                    <a:pt x="138" y="156"/>
                  </a:cubicBezTo>
                  <a:cubicBezTo>
                    <a:pt x="137" y="155"/>
                    <a:pt x="136" y="155"/>
                    <a:pt x="135" y="155"/>
                  </a:cubicBezTo>
                  <a:cubicBezTo>
                    <a:pt x="134" y="154"/>
                    <a:pt x="133" y="154"/>
                    <a:pt x="131" y="154"/>
                  </a:cubicBezTo>
                  <a:cubicBezTo>
                    <a:pt x="130" y="154"/>
                    <a:pt x="129" y="154"/>
                    <a:pt x="127" y="155"/>
                  </a:cubicBezTo>
                  <a:cubicBezTo>
                    <a:pt x="127" y="155"/>
                    <a:pt x="126" y="156"/>
                    <a:pt x="126" y="156"/>
                  </a:cubicBezTo>
                  <a:cubicBezTo>
                    <a:pt x="125" y="156"/>
                    <a:pt x="125" y="155"/>
                    <a:pt x="125" y="155"/>
                  </a:cubicBezTo>
                  <a:cubicBezTo>
                    <a:pt x="125" y="155"/>
                    <a:pt x="124" y="155"/>
                    <a:pt x="124" y="155"/>
                  </a:cubicBezTo>
                  <a:cubicBezTo>
                    <a:pt x="124" y="155"/>
                    <a:pt x="124" y="155"/>
                    <a:pt x="124" y="156"/>
                  </a:cubicBezTo>
                  <a:cubicBezTo>
                    <a:pt x="124" y="154"/>
                    <a:pt x="124" y="153"/>
                    <a:pt x="124" y="152"/>
                  </a:cubicBezTo>
                  <a:cubicBezTo>
                    <a:pt x="124" y="147"/>
                    <a:pt x="123" y="142"/>
                    <a:pt x="127" y="138"/>
                  </a:cubicBezTo>
                  <a:cubicBezTo>
                    <a:pt x="131" y="134"/>
                    <a:pt x="131" y="130"/>
                    <a:pt x="129" y="124"/>
                  </a:cubicBezTo>
                  <a:cubicBezTo>
                    <a:pt x="128" y="120"/>
                    <a:pt x="128" y="120"/>
                    <a:pt x="128" y="120"/>
                  </a:cubicBezTo>
                  <a:cubicBezTo>
                    <a:pt x="127" y="117"/>
                    <a:pt x="126" y="113"/>
                    <a:pt x="124" y="110"/>
                  </a:cubicBezTo>
                  <a:cubicBezTo>
                    <a:pt x="121" y="101"/>
                    <a:pt x="117" y="92"/>
                    <a:pt x="109" y="89"/>
                  </a:cubicBezTo>
                  <a:cubicBezTo>
                    <a:pt x="106" y="88"/>
                    <a:pt x="106" y="88"/>
                    <a:pt x="106" y="88"/>
                  </a:cubicBezTo>
                  <a:cubicBezTo>
                    <a:pt x="104" y="207"/>
                    <a:pt x="104" y="207"/>
                    <a:pt x="104" y="207"/>
                  </a:cubicBezTo>
                  <a:cubicBezTo>
                    <a:pt x="102" y="207"/>
                    <a:pt x="101" y="208"/>
                    <a:pt x="99" y="208"/>
                  </a:cubicBezTo>
                  <a:cubicBezTo>
                    <a:pt x="96" y="209"/>
                    <a:pt x="94" y="210"/>
                    <a:pt x="92" y="211"/>
                  </a:cubicBezTo>
                  <a:cubicBezTo>
                    <a:pt x="90" y="211"/>
                    <a:pt x="90" y="212"/>
                    <a:pt x="90" y="213"/>
                  </a:cubicBezTo>
                  <a:cubicBezTo>
                    <a:pt x="90" y="214"/>
                    <a:pt x="89" y="215"/>
                    <a:pt x="89" y="215"/>
                  </a:cubicBezTo>
                  <a:cubicBezTo>
                    <a:pt x="88" y="216"/>
                    <a:pt x="87" y="217"/>
                    <a:pt x="85" y="217"/>
                  </a:cubicBezTo>
                  <a:cubicBezTo>
                    <a:pt x="85" y="217"/>
                    <a:pt x="85" y="217"/>
                    <a:pt x="84" y="217"/>
                  </a:cubicBezTo>
                  <a:cubicBezTo>
                    <a:pt x="83" y="218"/>
                    <a:pt x="83" y="218"/>
                    <a:pt x="83" y="218"/>
                  </a:cubicBezTo>
                  <a:cubicBezTo>
                    <a:pt x="83" y="219"/>
                    <a:pt x="83" y="219"/>
                    <a:pt x="83" y="219"/>
                  </a:cubicBezTo>
                  <a:cubicBezTo>
                    <a:pt x="83" y="221"/>
                    <a:pt x="83" y="223"/>
                    <a:pt x="81" y="224"/>
                  </a:cubicBezTo>
                  <a:cubicBezTo>
                    <a:pt x="81" y="225"/>
                    <a:pt x="80" y="225"/>
                    <a:pt x="80" y="225"/>
                  </a:cubicBezTo>
                  <a:cubicBezTo>
                    <a:pt x="79" y="225"/>
                    <a:pt x="79" y="225"/>
                    <a:pt x="78" y="225"/>
                  </a:cubicBezTo>
                  <a:cubicBezTo>
                    <a:pt x="77" y="224"/>
                    <a:pt x="76" y="224"/>
                    <a:pt x="75" y="223"/>
                  </a:cubicBezTo>
                  <a:cubicBezTo>
                    <a:pt x="74" y="222"/>
                    <a:pt x="73" y="222"/>
                    <a:pt x="71" y="222"/>
                  </a:cubicBezTo>
                  <a:cubicBezTo>
                    <a:pt x="68" y="222"/>
                    <a:pt x="68" y="222"/>
                    <a:pt x="68" y="222"/>
                  </a:cubicBezTo>
                  <a:cubicBezTo>
                    <a:pt x="65" y="222"/>
                    <a:pt x="62" y="222"/>
                    <a:pt x="59" y="222"/>
                  </a:cubicBezTo>
                  <a:cubicBezTo>
                    <a:pt x="58" y="222"/>
                    <a:pt x="57" y="223"/>
                    <a:pt x="56" y="223"/>
                  </a:cubicBezTo>
                  <a:cubicBezTo>
                    <a:pt x="54" y="223"/>
                    <a:pt x="53" y="224"/>
                    <a:pt x="51" y="224"/>
                  </a:cubicBezTo>
                  <a:cubicBezTo>
                    <a:pt x="51" y="224"/>
                    <a:pt x="50" y="224"/>
                    <a:pt x="50" y="224"/>
                  </a:cubicBezTo>
                  <a:cubicBezTo>
                    <a:pt x="49" y="223"/>
                    <a:pt x="49" y="223"/>
                    <a:pt x="49" y="223"/>
                  </a:cubicBezTo>
                  <a:cubicBezTo>
                    <a:pt x="47" y="218"/>
                    <a:pt x="47" y="218"/>
                    <a:pt x="41" y="217"/>
                  </a:cubicBezTo>
                  <a:cubicBezTo>
                    <a:pt x="39" y="217"/>
                    <a:pt x="39" y="217"/>
                    <a:pt x="39" y="217"/>
                  </a:cubicBezTo>
                  <a:cubicBezTo>
                    <a:pt x="36" y="217"/>
                    <a:pt x="34" y="217"/>
                    <a:pt x="32" y="213"/>
                  </a:cubicBezTo>
                  <a:cubicBezTo>
                    <a:pt x="31" y="211"/>
                    <a:pt x="31" y="211"/>
                    <a:pt x="31" y="210"/>
                  </a:cubicBezTo>
                  <a:cubicBezTo>
                    <a:pt x="32" y="210"/>
                    <a:pt x="32" y="209"/>
                    <a:pt x="32" y="208"/>
                  </a:cubicBezTo>
                  <a:cubicBezTo>
                    <a:pt x="32" y="208"/>
                    <a:pt x="32" y="207"/>
                    <a:pt x="32" y="206"/>
                  </a:cubicBezTo>
                  <a:cubicBezTo>
                    <a:pt x="33" y="205"/>
                    <a:pt x="33" y="204"/>
                    <a:pt x="32" y="203"/>
                  </a:cubicBezTo>
                  <a:cubicBezTo>
                    <a:pt x="31" y="201"/>
                    <a:pt x="30" y="200"/>
                    <a:pt x="29" y="199"/>
                  </a:cubicBezTo>
                  <a:cubicBezTo>
                    <a:pt x="27" y="198"/>
                    <a:pt x="26" y="197"/>
                    <a:pt x="25" y="196"/>
                  </a:cubicBezTo>
                  <a:cubicBezTo>
                    <a:pt x="25" y="195"/>
                    <a:pt x="25" y="195"/>
                    <a:pt x="25" y="195"/>
                  </a:cubicBezTo>
                  <a:cubicBezTo>
                    <a:pt x="24" y="195"/>
                    <a:pt x="24" y="195"/>
                    <a:pt x="24" y="195"/>
                  </a:cubicBezTo>
                  <a:cubicBezTo>
                    <a:pt x="23" y="195"/>
                    <a:pt x="23" y="195"/>
                    <a:pt x="23" y="195"/>
                  </a:cubicBezTo>
                  <a:cubicBezTo>
                    <a:pt x="17" y="195"/>
                    <a:pt x="15" y="200"/>
                    <a:pt x="13" y="205"/>
                  </a:cubicBezTo>
                  <a:cubicBezTo>
                    <a:pt x="11" y="210"/>
                    <a:pt x="11" y="210"/>
                    <a:pt x="7" y="211"/>
                  </a:cubicBezTo>
                  <a:cubicBezTo>
                    <a:pt x="6" y="211"/>
                    <a:pt x="5" y="211"/>
                    <a:pt x="5" y="211"/>
                  </a:cubicBezTo>
                  <a:cubicBezTo>
                    <a:pt x="0" y="212"/>
                    <a:pt x="0" y="212"/>
                    <a:pt x="0" y="212"/>
                  </a:cubicBezTo>
                  <a:cubicBezTo>
                    <a:pt x="3" y="215"/>
                    <a:pt x="3" y="215"/>
                    <a:pt x="3" y="215"/>
                  </a:cubicBezTo>
                  <a:cubicBezTo>
                    <a:pt x="4" y="216"/>
                    <a:pt x="6" y="217"/>
                    <a:pt x="7" y="220"/>
                  </a:cubicBezTo>
                  <a:cubicBezTo>
                    <a:pt x="7" y="220"/>
                    <a:pt x="7" y="221"/>
                    <a:pt x="8" y="222"/>
                  </a:cubicBezTo>
                  <a:cubicBezTo>
                    <a:pt x="9" y="224"/>
                    <a:pt x="10" y="226"/>
                    <a:pt x="11" y="228"/>
                  </a:cubicBezTo>
                  <a:cubicBezTo>
                    <a:pt x="12" y="230"/>
                    <a:pt x="13" y="233"/>
                    <a:pt x="14" y="236"/>
                  </a:cubicBezTo>
                  <a:cubicBezTo>
                    <a:pt x="15" y="238"/>
                    <a:pt x="16" y="241"/>
                    <a:pt x="17" y="243"/>
                  </a:cubicBezTo>
                  <a:cubicBezTo>
                    <a:pt x="18" y="245"/>
                    <a:pt x="18" y="247"/>
                    <a:pt x="19" y="249"/>
                  </a:cubicBezTo>
                  <a:cubicBezTo>
                    <a:pt x="19" y="250"/>
                    <a:pt x="19" y="251"/>
                    <a:pt x="20" y="252"/>
                  </a:cubicBezTo>
                  <a:cubicBezTo>
                    <a:pt x="20" y="254"/>
                    <a:pt x="21" y="256"/>
                    <a:pt x="21" y="258"/>
                  </a:cubicBezTo>
                  <a:cubicBezTo>
                    <a:pt x="22" y="260"/>
                    <a:pt x="22" y="263"/>
                    <a:pt x="23" y="265"/>
                  </a:cubicBezTo>
                  <a:cubicBezTo>
                    <a:pt x="24" y="269"/>
                    <a:pt x="26" y="272"/>
                    <a:pt x="28" y="275"/>
                  </a:cubicBezTo>
                  <a:cubicBezTo>
                    <a:pt x="29" y="277"/>
                    <a:pt x="29" y="277"/>
                    <a:pt x="29" y="277"/>
                  </a:cubicBezTo>
                  <a:cubicBezTo>
                    <a:pt x="30" y="279"/>
                    <a:pt x="31" y="282"/>
                    <a:pt x="32" y="284"/>
                  </a:cubicBezTo>
                  <a:cubicBezTo>
                    <a:pt x="33" y="287"/>
                    <a:pt x="34" y="289"/>
                    <a:pt x="35" y="291"/>
                  </a:cubicBezTo>
                  <a:cubicBezTo>
                    <a:pt x="36" y="293"/>
                    <a:pt x="36" y="294"/>
                    <a:pt x="37" y="295"/>
                  </a:cubicBezTo>
                  <a:cubicBezTo>
                    <a:pt x="38" y="297"/>
                    <a:pt x="39" y="299"/>
                    <a:pt x="40" y="302"/>
                  </a:cubicBezTo>
                  <a:cubicBezTo>
                    <a:pt x="41" y="303"/>
                    <a:pt x="42" y="304"/>
                    <a:pt x="43" y="306"/>
                  </a:cubicBezTo>
                  <a:cubicBezTo>
                    <a:pt x="44" y="307"/>
                    <a:pt x="45" y="307"/>
                    <a:pt x="45" y="308"/>
                  </a:cubicBezTo>
                  <a:cubicBezTo>
                    <a:pt x="46" y="309"/>
                    <a:pt x="46" y="310"/>
                    <a:pt x="47" y="311"/>
                  </a:cubicBezTo>
                  <a:cubicBezTo>
                    <a:pt x="47" y="312"/>
                    <a:pt x="48" y="313"/>
                    <a:pt x="48" y="314"/>
                  </a:cubicBezTo>
                  <a:cubicBezTo>
                    <a:pt x="49" y="315"/>
                    <a:pt x="49" y="315"/>
                    <a:pt x="49" y="315"/>
                  </a:cubicBezTo>
                  <a:cubicBezTo>
                    <a:pt x="49" y="315"/>
                    <a:pt x="50" y="316"/>
                    <a:pt x="50" y="317"/>
                  </a:cubicBezTo>
                  <a:cubicBezTo>
                    <a:pt x="52" y="321"/>
                    <a:pt x="52" y="327"/>
                    <a:pt x="52" y="332"/>
                  </a:cubicBezTo>
                  <a:cubicBezTo>
                    <a:pt x="52" y="333"/>
                    <a:pt x="52" y="334"/>
                    <a:pt x="52" y="336"/>
                  </a:cubicBezTo>
                  <a:cubicBezTo>
                    <a:pt x="52" y="338"/>
                    <a:pt x="53" y="340"/>
                    <a:pt x="52" y="342"/>
                  </a:cubicBezTo>
                  <a:cubicBezTo>
                    <a:pt x="52" y="345"/>
                    <a:pt x="50" y="348"/>
                    <a:pt x="47" y="349"/>
                  </a:cubicBezTo>
                  <a:cubicBezTo>
                    <a:pt x="47" y="349"/>
                    <a:pt x="47" y="348"/>
                    <a:pt x="46" y="348"/>
                  </a:cubicBezTo>
                  <a:cubicBezTo>
                    <a:pt x="45" y="348"/>
                    <a:pt x="44" y="347"/>
                    <a:pt x="43" y="347"/>
                  </a:cubicBezTo>
                  <a:cubicBezTo>
                    <a:pt x="42" y="347"/>
                    <a:pt x="41" y="348"/>
                    <a:pt x="41" y="348"/>
                  </a:cubicBezTo>
                  <a:cubicBezTo>
                    <a:pt x="39" y="351"/>
                    <a:pt x="40" y="354"/>
                    <a:pt x="40" y="356"/>
                  </a:cubicBezTo>
                  <a:cubicBezTo>
                    <a:pt x="41" y="356"/>
                    <a:pt x="41" y="356"/>
                    <a:pt x="41" y="356"/>
                  </a:cubicBezTo>
                  <a:cubicBezTo>
                    <a:pt x="41" y="359"/>
                    <a:pt x="43" y="361"/>
                    <a:pt x="44" y="363"/>
                  </a:cubicBezTo>
                  <a:cubicBezTo>
                    <a:pt x="45" y="365"/>
                    <a:pt x="46" y="366"/>
                    <a:pt x="47" y="367"/>
                  </a:cubicBezTo>
                  <a:cubicBezTo>
                    <a:pt x="48" y="369"/>
                    <a:pt x="49" y="371"/>
                    <a:pt x="50" y="373"/>
                  </a:cubicBezTo>
                  <a:cubicBezTo>
                    <a:pt x="55" y="379"/>
                    <a:pt x="57" y="383"/>
                    <a:pt x="54" y="388"/>
                  </a:cubicBezTo>
                  <a:cubicBezTo>
                    <a:pt x="54" y="388"/>
                    <a:pt x="54" y="388"/>
                    <a:pt x="53" y="389"/>
                  </a:cubicBezTo>
                  <a:cubicBezTo>
                    <a:pt x="52" y="390"/>
                    <a:pt x="52" y="391"/>
                    <a:pt x="51" y="392"/>
                  </a:cubicBezTo>
                  <a:cubicBezTo>
                    <a:pt x="51" y="394"/>
                    <a:pt x="51" y="396"/>
                    <a:pt x="52" y="398"/>
                  </a:cubicBezTo>
                  <a:cubicBezTo>
                    <a:pt x="52" y="399"/>
                    <a:pt x="52" y="399"/>
                    <a:pt x="52" y="399"/>
                  </a:cubicBezTo>
                  <a:cubicBezTo>
                    <a:pt x="52" y="399"/>
                    <a:pt x="52" y="399"/>
                    <a:pt x="52" y="399"/>
                  </a:cubicBezTo>
                  <a:cubicBezTo>
                    <a:pt x="53" y="401"/>
                    <a:pt x="54" y="404"/>
                    <a:pt x="56" y="404"/>
                  </a:cubicBezTo>
                  <a:cubicBezTo>
                    <a:pt x="57" y="404"/>
                    <a:pt x="57" y="404"/>
                    <a:pt x="57" y="404"/>
                  </a:cubicBezTo>
                  <a:cubicBezTo>
                    <a:pt x="60" y="402"/>
                    <a:pt x="59" y="399"/>
                    <a:pt x="59" y="398"/>
                  </a:cubicBezTo>
                  <a:cubicBezTo>
                    <a:pt x="59" y="398"/>
                    <a:pt x="59" y="397"/>
                    <a:pt x="59" y="397"/>
                  </a:cubicBezTo>
                  <a:cubicBezTo>
                    <a:pt x="59" y="397"/>
                    <a:pt x="59" y="396"/>
                    <a:pt x="59" y="396"/>
                  </a:cubicBezTo>
                  <a:cubicBezTo>
                    <a:pt x="60" y="395"/>
                    <a:pt x="61" y="395"/>
                    <a:pt x="62" y="395"/>
                  </a:cubicBezTo>
                  <a:cubicBezTo>
                    <a:pt x="64" y="395"/>
                    <a:pt x="65" y="396"/>
                    <a:pt x="65" y="396"/>
                  </a:cubicBezTo>
                  <a:cubicBezTo>
                    <a:pt x="65" y="399"/>
                    <a:pt x="65" y="402"/>
                    <a:pt x="68" y="404"/>
                  </a:cubicBezTo>
                  <a:cubicBezTo>
                    <a:pt x="69" y="405"/>
                    <a:pt x="69" y="405"/>
                    <a:pt x="69" y="405"/>
                  </a:cubicBezTo>
                  <a:cubicBezTo>
                    <a:pt x="70" y="404"/>
                    <a:pt x="70" y="404"/>
                    <a:pt x="70" y="404"/>
                  </a:cubicBezTo>
                  <a:cubicBezTo>
                    <a:pt x="70" y="404"/>
                    <a:pt x="71" y="404"/>
                    <a:pt x="71" y="404"/>
                  </a:cubicBezTo>
                  <a:cubicBezTo>
                    <a:pt x="72" y="404"/>
                    <a:pt x="72" y="404"/>
                    <a:pt x="72" y="404"/>
                  </a:cubicBezTo>
                  <a:cubicBezTo>
                    <a:pt x="72" y="404"/>
                    <a:pt x="73" y="405"/>
                    <a:pt x="73" y="406"/>
                  </a:cubicBezTo>
                  <a:cubicBezTo>
                    <a:pt x="74" y="406"/>
                    <a:pt x="74" y="406"/>
                    <a:pt x="75" y="406"/>
                  </a:cubicBezTo>
                  <a:cubicBezTo>
                    <a:pt x="75" y="406"/>
                    <a:pt x="76" y="406"/>
                    <a:pt x="76" y="406"/>
                  </a:cubicBezTo>
                  <a:cubicBezTo>
                    <a:pt x="76" y="406"/>
                    <a:pt x="76" y="406"/>
                    <a:pt x="76" y="406"/>
                  </a:cubicBezTo>
                  <a:cubicBezTo>
                    <a:pt x="77" y="406"/>
                    <a:pt x="78" y="406"/>
                    <a:pt x="78" y="407"/>
                  </a:cubicBezTo>
                  <a:cubicBezTo>
                    <a:pt x="78" y="407"/>
                    <a:pt x="78" y="408"/>
                    <a:pt x="78" y="408"/>
                  </a:cubicBezTo>
                  <a:cubicBezTo>
                    <a:pt x="78" y="409"/>
                    <a:pt x="78" y="410"/>
                    <a:pt x="79" y="411"/>
                  </a:cubicBezTo>
                  <a:cubicBezTo>
                    <a:pt x="80" y="412"/>
                    <a:pt x="81" y="412"/>
                    <a:pt x="81" y="413"/>
                  </a:cubicBezTo>
                  <a:cubicBezTo>
                    <a:pt x="82" y="413"/>
                    <a:pt x="82" y="413"/>
                    <a:pt x="82" y="413"/>
                  </a:cubicBezTo>
                  <a:cubicBezTo>
                    <a:pt x="82" y="413"/>
                    <a:pt x="83" y="414"/>
                    <a:pt x="83" y="414"/>
                  </a:cubicBezTo>
                  <a:cubicBezTo>
                    <a:pt x="84" y="415"/>
                    <a:pt x="84" y="415"/>
                    <a:pt x="85" y="416"/>
                  </a:cubicBezTo>
                  <a:cubicBezTo>
                    <a:pt x="87" y="417"/>
                    <a:pt x="89" y="417"/>
                    <a:pt x="90" y="418"/>
                  </a:cubicBezTo>
                  <a:cubicBezTo>
                    <a:pt x="91" y="418"/>
                    <a:pt x="92" y="418"/>
                    <a:pt x="92" y="419"/>
                  </a:cubicBezTo>
                  <a:cubicBezTo>
                    <a:pt x="94" y="419"/>
                    <a:pt x="96" y="420"/>
                    <a:pt x="99" y="420"/>
                  </a:cubicBezTo>
                  <a:cubicBezTo>
                    <a:pt x="100" y="420"/>
                    <a:pt x="100" y="420"/>
                    <a:pt x="101" y="419"/>
                  </a:cubicBezTo>
                  <a:cubicBezTo>
                    <a:pt x="103" y="419"/>
                    <a:pt x="105" y="416"/>
                    <a:pt x="107" y="414"/>
                  </a:cubicBezTo>
                  <a:cubicBezTo>
                    <a:pt x="108" y="413"/>
                    <a:pt x="108" y="412"/>
                    <a:pt x="108" y="412"/>
                  </a:cubicBezTo>
                  <a:cubicBezTo>
                    <a:pt x="109" y="411"/>
                    <a:pt x="110" y="409"/>
                    <a:pt x="111" y="409"/>
                  </a:cubicBezTo>
                  <a:cubicBezTo>
                    <a:pt x="113" y="408"/>
                    <a:pt x="114" y="408"/>
                    <a:pt x="116" y="408"/>
                  </a:cubicBezTo>
                  <a:cubicBezTo>
                    <a:pt x="117" y="408"/>
                    <a:pt x="119" y="408"/>
                    <a:pt x="121" y="407"/>
                  </a:cubicBezTo>
                  <a:cubicBezTo>
                    <a:pt x="122" y="407"/>
                    <a:pt x="122" y="406"/>
                    <a:pt x="123" y="406"/>
                  </a:cubicBezTo>
                  <a:cubicBezTo>
                    <a:pt x="124" y="405"/>
                    <a:pt x="124" y="405"/>
                    <a:pt x="125" y="405"/>
                  </a:cubicBezTo>
                  <a:cubicBezTo>
                    <a:pt x="125" y="405"/>
                    <a:pt x="126" y="405"/>
                    <a:pt x="126" y="405"/>
                  </a:cubicBezTo>
                  <a:cubicBezTo>
                    <a:pt x="127" y="405"/>
                    <a:pt x="129" y="405"/>
                    <a:pt x="130" y="405"/>
                  </a:cubicBezTo>
                  <a:cubicBezTo>
                    <a:pt x="130" y="405"/>
                    <a:pt x="131" y="406"/>
                    <a:pt x="131" y="406"/>
                  </a:cubicBezTo>
                  <a:cubicBezTo>
                    <a:pt x="132" y="406"/>
                    <a:pt x="134" y="407"/>
                    <a:pt x="135" y="407"/>
                  </a:cubicBezTo>
                  <a:cubicBezTo>
                    <a:pt x="135" y="407"/>
                    <a:pt x="135" y="407"/>
                    <a:pt x="135" y="407"/>
                  </a:cubicBezTo>
                  <a:cubicBezTo>
                    <a:pt x="137" y="407"/>
                    <a:pt x="138" y="406"/>
                    <a:pt x="139" y="406"/>
                  </a:cubicBezTo>
                  <a:cubicBezTo>
                    <a:pt x="139" y="405"/>
                    <a:pt x="140" y="405"/>
                    <a:pt x="140" y="405"/>
                  </a:cubicBezTo>
                  <a:cubicBezTo>
                    <a:pt x="141" y="405"/>
                    <a:pt x="141" y="405"/>
                    <a:pt x="142" y="405"/>
                  </a:cubicBezTo>
                  <a:cubicBezTo>
                    <a:pt x="143" y="405"/>
                    <a:pt x="144" y="405"/>
                    <a:pt x="145" y="405"/>
                  </a:cubicBezTo>
                  <a:cubicBezTo>
                    <a:pt x="146" y="405"/>
                    <a:pt x="146" y="405"/>
                    <a:pt x="146" y="405"/>
                  </a:cubicBezTo>
                  <a:cubicBezTo>
                    <a:pt x="147" y="406"/>
                    <a:pt x="148" y="406"/>
                    <a:pt x="149" y="406"/>
                  </a:cubicBezTo>
                  <a:cubicBezTo>
                    <a:pt x="150" y="406"/>
                    <a:pt x="151" y="405"/>
                    <a:pt x="152" y="404"/>
                  </a:cubicBezTo>
                  <a:cubicBezTo>
                    <a:pt x="153" y="404"/>
                    <a:pt x="153" y="403"/>
                    <a:pt x="153" y="402"/>
                  </a:cubicBezTo>
                  <a:cubicBezTo>
                    <a:pt x="153" y="402"/>
                    <a:pt x="153" y="402"/>
                    <a:pt x="153" y="402"/>
                  </a:cubicBezTo>
                  <a:cubicBezTo>
                    <a:pt x="154" y="401"/>
                    <a:pt x="154" y="401"/>
                    <a:pt x="155" y="401"/>
                  </a:cubicBezTo>
                  <a:cubicBezTo>
                    <a:pt x="155" y="400"/>
                    <a:pt x="155" y="400"/>
                    <a:pt x="155" y="400"/>
                  </a:cubicBezTo>
                  <a:cubicBezTo>
                    <a:pt x="157" y="399"/>
                    <a:pt x="158" y="398"/>
                    <a:pt x="158" y="397"/>
                  </a:cubicBezTo>
                  <a:cubicBezTo>
                    <a:pt x="158" y="397"/>
                    <a:pt x="159" y="397"/>
                    <a:pt x="159" y="396"/>
                  </a:cubicBezTo>
                  <a:cubicBezTo>
                    <a:pt x="159" y="396"/>
                    <a:pt x="161" y="396"/>
                    <a:pt x="162" y="396"/>
                  </a:cubicBezTo>
                  <a:cubicBezTo>
                    <a:pt x="163" y="395"/>
                    <a:pt x="163" y="395"/>
                    <a:pt x="164" y="395"/>
                  </a:cubicBezTo>
                  <a:cubicBezTo>
                    <a:pt x="166" y="394"/>
                    <a:pt x="168" y="393"/>
                    <a:pt x="171" y="393"/>
                  </a:cubicBezTo>
                  <a:cubicBezTo>
                    <a:pt x="171" y="393"/>
                    <a:pt x="171" y="393"/>
                    <a:pt x="172" y="393"/>
                  </a:cubicBezTo>
                  <a:cubicBezTo>
                    <a:pt x="174" y="393"/>
                    <a:pt x="177" y="394"/>
                    <a:pt x="179" y="394"/>
                  </a:cubicBezTo>
                  <a:cubicBezTo>
                    <a:pt x="180" y="394"/>
                    <a:pt x="181" y="394"/>
                    <a:pt x="182" y="395"/>
                  </a:cubicBezTo>
                  <a:cubicBezTo>
                    <a:pt x="182" y="395"/>
                    <a:pt x="182" y="395"/>
                    <a:pt x="182" y="395"/>
                  </a:cubicBezTo>
                  <a:cubicBezTo>
                    <a:pt x="184" y="395"/>
                    <a:pt x="186" y="395"/>
                    <a:pt x="188" y="396"/>
                  </a:cubicBezTo>
                  <a:cubicBezTo>
                    <a:pt x="189" y="396"/>
                    <a:pt x="190" y="396"/>
                    <a:pt x="190" y="396"/>
                  </a:cubicBezTo>
                  <a:cubicBezTo>
                    <a:pt x="193" y="396"/>
                    <a:pt x="194" y="395"/>
                    <a:pt x="195" y="393"/>
                  </a:cubicBezTo>
                  <a:cubicBezTo>
                    <a:pt x="195" y="392"/>
                    <a:pt x="196" y="391"/>
                    <a:pt x="199" y="391"/>
                  </a:cubicBezTo>
                  <a:cubicBezTo>
                    <a:pt x="202" y="391"/>
                    <a:pt x="207" y="393"/>
                    <a:pt x="210" y="394"/>
                  </a:cubicBezTo>
                  <a:cubicBezTo>
                    <a:pt x="212" y="395"/>
                    <a:pt x="213" y="396"/>
                    <a:pt x="214" y="396"/>
                  </a:cubicBezTo>
                  <a:cubicBezTo>
                    <a:pt x="215" y="396"/>
                    <a:pt x="216" y="396"/>
                    <a:pt x="217" y="396"/>
                  </a:cubicBezTo>
                  <a:cubicBezTo>
                    <a:pt x="218" y="397"/>
                    <a:pt x="219" y="397"/>
                    <a:pt x="220" y="397"/>
                  </a:cubicBezTo>
                  <a:cubicBezTo>
                    <a:pt x="220" y="397"/>
                    <a:pt x="220" y="398"/>
                    <a:pt x="221" y="398"/>
                  </a:cubicBezTo>
                  <a:cubicBezTo>
                    <a:pt x="222" y="399"/>
                    <a:pt x="223" y="399"/>
                    <a:pt x="225" y="399"/>
                  </a:cubicBezTo>
                  <a:cubicBezTo>
                    <a:pt x="226" y="399"/>
                    <a:pt x="226" y="399"/>
                    <a:pt x="226" y="399"/>
                  </a:cubicBezTo>
                  <a:cubicBezTo>
                    <a:pt x="228" y="399"/>
                    <a:pt x="230" y="399"/>
                    <a:pt x="232" y="398"/>
                  </a:cubicBezTo>
                  <a:cubicBezTo>
                    <a:pt x="234" y="397"/>
                    <a:pt x="235" y="396"/>
                    <a:pt x="236" y="394"/>
                  </a:cubicBezTo>
                  <a:cubicBezTo>
                    <a:pt x="236" y="394"/>
                    <a:pt x="236" y="393"/>
                    <a:pt x="236" y="393"/>
                  </a:cubicBezTo>
                  <a:cubicBezTo>
                    <a:pt x="237" y="392"/>
                    <a:pt x="239" y="391"/>
                    <a:pt x="240" y="391"/>
                  </a:cubicBezTo>
                  <a:cubicBezTo>
                    <a:pt x="241" y="391"/>
                    <a:pt x="243" y="392"/>
                    <a:pt x="244" y="392"/>
                  </a:cubicBezTo>
                  <a:cubicBezTo>
                    <a:pt x="246" y="393"/>
                    <a:pt x="248" y="393"/>
                    <a:pt x="250" y="393"/>
                  </a:cubicBezTo>
                  <a:cubicBezTo>
                    <a:pt x="251" y="393"/>
                    <a:pt x="253" y="393"/>
                    <a:pt x="254" y="393"/>
                  </a:cubicBezTo>
                  <a:cubicBezTo>
                    <a:pt x="255" y="392"/>
                    <a:pt x="256" y="391"/>
                    <a:pt x="257" y="390"/>
                  </a:cubicBezTo>
                  <a:cubicBezTo>
                    <a:pt x="257" y="389"/>
                    <a:pt x="257" y="389"/>
                    <a:pt x="257" y="389"/>
                  </a:cubicBezTo>
                  <a:cubicBezTo>
                    <a:pt x="258" y="388"/>
                    <a:pt x="259" y="387"/>
                    <a:pt x="260" y="386"/>
                  </a:cubicBezTo>
                  <a:cubicBezTo>
                    <a:pt x="260" y="386"/>
                    <a:pt x="261" y="385"/>
                    <a:pt x="261" y="385"/>
                  </a:cubicBezTo>
                  <a:cubicBezTo>
                    <a:pt x="263" y="384"/>
                    <a:pt x="264" y="383"/>
                    <a:pt x="266" y="383"/>
                  </a:cubicBezTo>
                  <a:cubicBezTo>
                    <a:pt x="266" y="383"/>
                    <a:pt x="266" y="383"/>
                    <a:pt x="266" y="383"/>
                  </a:cubicBezTo>
                  <a:cubicBezTo>
                    <a:pt x="268" y="383"/>
                    <a:pt x="269" y="384"/>
                    <a:pt x="270" y="384"/>
                  </a:cubicBezTo>
                  <a:cubicBezTo>
                    <a:pt x="272" y="385"/>
                    <a:pt x="274" y="385"/>
                    <a:pt x="276" y="385"/>
                  </a:cubicBezTo>
                  <a:cubicBezTo>
                    <a:pt x="278" y="385"/>
                    <a:pt x="280" y="385"/>
                    <a:pt x="281" y="384"/>
                  </a:cubicBezTo>
                  <a:cubicBezTo>
                    <a:pt x="283" y="384"/>
                    <a:pt x="284" y="383"/>
                    <a:pt x="286" y="382"/>
                  </a:cubicBezTo>
                  <a:cubicBezTo>
                    <a:pt x="289" y="381"/>
                    <a:pt x="293" y="379"/>
                    <a:pt x="296" y="377"/>
                  </a:cubicBezTo>
                  <a:cubicBezTo>
                    <a:pt x="298" y="375"/>
                    <a:pt x="298" y="375"/>
                    <a:pt x="298" y="375"/>
                  </a:cubicBezTo>
                  <a:cubicBezTo>
                    <a:pt x="300" y="374"/>
                    <a:pt x="302" y="372"/>
                    <a:pt x="305" y="371"/>
                  </a:cubicBezTo>
                  <a:cubicBezTo>
                    <a:pt x="306" y="369"/>
                    <a:pt x="308" y="368"/>
                    <a:pt x="310" y="367"/>
                  </a:cubicBezTo>
                  <a:cubicBezTo>
                    <a:pt x="312" y="366"/>
                    <a:pt x="314" y="366"/>
                    <a:pt x="315" y="364"/>
                  </a:cubicBezTo>
                  <a:cubicBezTo>
                    <a:pt x="318" y="362"/>
                    <a:pt x="321" y="360"/>
                    <a:pt x="323" y="358"/>
                  </a:cubicBezTo>
                  <a:cubicBezTo>
                    <a:pt x="325" y="357"/>
                    <a:pt x="328" y="354"/>
                    <a:pt x="330" y="352"/>
                  </a:cubicBezTo>
                  <a:cubicBezTo>
                    <a:pt x="331" y="351"/>
                    <a:pt x="332" y="350"/>
                    <a:pt x="333" y="349"/>
                  </a:cubicBezTo>
                  <a:cubicBezTo>
                    <a:pt x="334" y="348"/>
                    <a:pt x="335" y="347"/>
                    <a:pt x="336" y="346"/>
                  </a:cubicBezTo>
                  <a:cubicBezTo>
                    <a:pt x="337" y="346"/>
                    <a:pt x="338" y="345"/>
                    <a:pt x="338" y="345"/>
                  </a:cubicBezTo>
                  <a:cubicBezTo>
                    <a:pt x="339" y="344"/>
                    <a:pt x="340" y="344"/>
                    <a:pt x="340" y="343"/>
                  </a:cubicBezTo>
                  <a:cubicBezTo>
                    <a:pt x="342" y="341"/>
                    <a:pt x="342" y="341"/>
                    <a:pt x="342" y="341"/>
                  </a:cubicBezTo>
                  <a:cubicBezTo>
                    <a:pt x="343" y="340"/>
                    <a:pt x="344" y="339"/>
                    <a:pt x="345" y="338"/>
                  </a:cubicBezTo>
                  <a:cubicBezTo>
                    <a:pt x="346" y="337"/>
                    <a:pt x="347" y="336"/>
                    <a:pt x="348" y="335"/>
                  </a:cubicBezTo>
                  <a:cubicBezTo>
                    <a:pt x="349" y="334"/>
                    <a:pt x="350" y="333"/>
                    <a:pt x="351" y="332"/>
                  </a:cubicBezTo>
                  <a:cubicBezTo>
                    <a:pt x="352" y="331"/>
                    <a:pt x="352" y="330"/>
                    <a:pt x="353" y="329"/>
                  </a:cubicBezTo>
                  <a:cubicBezTo>
                    <a:pt x="354" y="328"/>
                    <a:pt x="356" y="327"/>
                    <a:pt x="357" y="326"/>
                  </a:cubicBezTo>
                  <a:cubicBezTo>
                    <a:pt x="357" y="325"/>
                    <a:pt x="357" y="325"/>
                    <a:pt x="357" y="325"/>
                  </a:cubicBezTo>
                  <a:cubicBezTo>
                    <a:pt x="361" y="321"/>
                    <a:pt x="363" y="318"/>
                    <a:pt x="367" y="315"/>
                  </a:cubicBezTo>
                  <a:cubicBezTo>
                    <a:pt x="370" y="312"/>
                    <a:pt x="373" y="310"/>
                    <a:pt x="376" y="307"/>
                  </a:cubicBezTo>
                  <a:cubicBezTo>
                    <a:pt x="384" y="299"/>
                    <a:pt x="391" y="290"/>
                    <a:pt x="398" y="281"/>
                  </a:cubicBezTo>
                  <a:cubicBezTo>
                    <a:pt x="400" y="278"/>
                    <a:pt x="400" y="278"/>
                    <a:pt x="400" y="278"/>
                  </a:cubicBezTo>
                  <a:cubicBezTo>
                    <a:pt x="401" y="277"/>
                    <a:pt x="401" y="275"/>
                    <a:pt x="402" y="274"/>
                  </a:cubicBezTo>
                  <a:cubicBezTo>
                    <a:pt x="402" y="273"/>
                    <a:pt x="402" y="273"/>
                    <a:pt x="403" y="272"/>
                  </a:cubicBezTo>
                  <a:cubicBezTo>
                    <a:pt x="404" y="270"/>
                    <a:pt x="405" y="269"/>
                    <a:pt x="406" y="267"/>
                  </a:cubicBezTo>
                  <a:cubicBezTo>
                    <a:pt x="407" y="266"/>
                    <a:pt x="407" y="266"/>
                    <a:pt x="407" y="266"/>
                  </a:cubicBezTo>
                  <a:cubicBezTo>
                    <a:pt x="408" y="264"/>
                    <a:pt x="409" y="262"/>
                    <a:pt x="409" y="261"/>
                  </a:cubicBezTo>
                  <a:cubicBezTo>
                    <a:pt x="410" y="260"/>
                    <a:pt x="410" y="260"/>
                    <a:pt x="410" y="260"/>
                  </a:cubicBezTo>
                  <a:cubicBezTo>
                    <a:pt x="410" y="259"/>
                    <a:pt x="411" y="257"/>
                    <a:pt x="412" y="256"/>
                  </a:cubicBezTo>
                  <a:cubicBezTo>
                    <a:pt x="413" y="255"/>
                    <a:pt x="413" y="255"/>
                    <a:pt x="413" y="255"/>
                  </a:cubicBezTo>
                  <a:cubicBezTo>
                    <a:pt x="414" y="253"/>
                    <a:pt x="415" y="251"/>
                    <a:pt x="416" y="249"/>
                  </a:cubicBezTo>
                  <a:cubicBezTo>
                    <a:pt x="417" y="247"/>
                    <a:pt x="418" y="245"/>
                    <a:pt x="420" y="243"/>
                  </a:cubicBezTo>
                  <a:cubicBezTo>
                    <a:pt x="421" y="241"/>
                    <a:pt x="422" y="240"/>
                    <a:pt x="424" y="239"/>
                  </a:cubicBezTo>
                  <a:cubicBezTo>
                    <a:pt x="425" y="238"/>
                    <a:pt x="425" y="238"/>
                    <a:pt x="425" y="238"/>
                  </a:cubicBezTo>
                  <a:cubicBezTo>
                    <a:pt x="426" y="237"/>
                    <a:pt x="427" y="236"/>
                    <a:pt x="428" y="235"/>
                  </a:cubicBezTo>
                  <a:cubicBezTo>
                    <a:pt x="428" y="234"/>
                    <a:pt x="429" y="233"/>
                    <a:pt x="430" y="233"/>
                  </a:cubicBezTo>
                  <a:cubicBezTo>
                    <a:pt x="432" y="231"/>
                    <a:pt x="434" y="229"/>
                    <a:pt x="436" y="228"/>
                  </a:cubicBezTo>
                  <a:cubicBezTo>
                    <a:pt x="438" y="227"/>
                    <a:pt x="439" y="225"/>
                    <a:pt x="441" y="224"/>
                  </a:cubicBezTo>
                  <a:cubicBezTo>
                    <a:pt x="442" y="223"/>
                    <a:pt x="443" y="222"/>
                    <a:pt x="444" y="221"/>
                  </a:cubicBezTo>
                  <a:cubicBezTo>
                    <a:pt x="445" y="221"/>
                    <a:pt x="446" y="220"/>
                    <a:pt x="447" y="220"/>
                  </a:cubicBezTo>
                  <a:cubicBezTo>
                    <a:pt x="448" y="219"/>
                    <a:pt x="450" y="218"/>
                    <a:pt x="451" y="216"/>
                  </a:cubicBezTo>
                  <a:cubicBezTo>
                    <a:pt x="454" y="214"/>
                    <a:pt x="454" y="212"/>
                    <a:pt x="455" y="210"/>
                  </a:cubicBezTo>
                  <a:cubicBezTo>
                    <a:pt x="455" y="209"/>
                    <a:pt x="455" y="208"/>
                    <a:pt x="455" y="208"/>
                  </a:cubicBezTo>
                  <a:cubicBezTo>
                    <a:pt x="455" y="206"/>
                    <a:pt x="456" y="205"/>
                    <a:pt x="456" y="204"/>
                  </a:cubicBezTo>
                  <a:cubicBezTo>
                    <a:pt x="457" y="203"/>
                    <a:pt x="457" y="202"/>
                    <a:pt x="458" y="201"/>
                  </a:cubicBezTo>
                  <a:cubicBezTo>
                    <a:pt x="458" y="199"/>
                    <a:pt x="459" y="197"/>
                    <a:pt x="459" y="195"/>
                  </a:cubicBezTo>
                  <a:cubicBezTo>
                    <a:pt x="459" y="194"/>
                    <a:pt x="459" y="193"/>
                    <a:pt x="459" y="192"/>
                  </a:cubicBezTo>
                  <a:cubicBezTo>
                    <a:pt x="460" y="187"/>
                    <a:pt x="462" y="182"/>
                    <a:pt x="463" y="177"/>
                  </a:cubicBezTo>
                  <a:cubicBezTo>
                    <a:pt x="465" y="174"/>
                    <a:pt x="465" y="174"/>
                    <a:pt x="465" y="174"/>
                  </a:cubicBezTo>
                  <a:cubicBezTo>
                    <a:pt x="465" y="173"/>
                    <a:pt x="465" y="172"/>
                    <a:pt x="466" y="171"/>
                  </a:cubicBezTo>
                  <a:cubicBezTo>
                    <a:pt x="467" y="170"/>
                    <a:pt x="468" y="168"/>
                    <a:pt x="468" y="166"/>
                  </a:cubicBezTo>
                  <a:cubicBezTo>
                    <a:pt x="468" y="164"/>
                    <a:pt x="468" y="163"/>
                    <a:pt x="468" y="161"/>
                  </a:cubicBezTo>
                  <a:close/>
                  <a:moveTo>
                    <a:pt x="359" y="252"/>
                  </a:moveTo>
                  <a:cubicBezTo>
                    <a:pt x="359" y="255"/>
                    <a:pt x="360" y="257"/>
                    <a:pt x="356" y="260"/>
                  </a:cubicBezTo>
                  <a:cubicBezTo>
                    <a:pt x="354" y="261"/>
                    <a:pt x="350" y="262"/>
                    <a:pt x="346" y="263"/>
                  </a:cubicBezTo>
                  <a:cubicBezTo>
                    <a:pt x="346" y="263"/>
                    <a:pt x="346" y="263"/>
                    <a:pt x="346" y="263"/>
                  </a:cubicBezTo>
                  <a:cubicBezTo>
                    <a:pt x="345" y="263"/>
                    <a:pt x="343" y="263"/>
                    <a:pt x="342" y="264"/>
                  </a:cubicBezTo>
                  <a:cubicBezTo>
                    <a:pt x="337" y="265"/>
                    <a:pt x="333" y="269"/>
                    <a:pt x="331" y="275"/>
                  </a:cubicBezTo>
                  <a:cubicBezTo>
                    <a:pt x="329" y="278"/>
                    <a:pt x="326" y="280"/>
                    <a:pt x="323" y="280"/>
                  </a:cubicBezTo>
                  <a:cubicBezTo>
                    <a:pt x="320" y="280"/>
                    <a:pt x="318" y="279"/>
                    <a:pt x="317" y="277"/>
                  </a:cubicBezTo>
                  <a:cubicBezTo>
                    <a:pt x="316" y="276"/>
                    <a:pt x="316" y="276"/>
                    <a:pt x="316" y="275"/>
                  </a:cubicBezTo>
                  <a:cubicBezTo>
                    <a:pt x="316" y="274"/>
                    <a:pt x="316" y="274"/>
                    <a:pt x="316" y="273"/>
                  </a:cubicBezTo>
                  <a:cubicBezTo>
                    <a:pt x="315" y="272"/>
                    <a:pt x="315" y="272"/>
                    <a:pt x="314" y="272"/>
                  </a:cubicBezTo>
                  <a:cubicBezTo>
                    <a:pt x="314" y="272"/>
                    <a:pt x="313" y="271"/>
                    <a:pt x="313" y="271"/>
                  </a:cubicBezTo>
                  <a:cubicBezTo>
                    <a:pt x="312" y="270"/>
                    <a:pt x="312" y="269"/>
                    <a:pt x="312" y="268"/>
                  </a:cubicBezTo>
                  <a:cubicBezTo>
                    <a:pt x="310" y="265"/>
                    <a:pt x="309" y="262"/>
                    <a:pt x="307" y="262"/>
                  </a:cubicBezTo>
                  <a:cubicBezTo>
                    <a:pt x="307" y="262"/>
                    <a:pt x="307" y="262"/>
                    <a:pt x="307" y="262"/>
                  </a:cubicBezTo>
                  <a:cubicBezTo>
                    <a:pt x="306" y="261"/>
                    <a:pt x="306" y="260"/>
                    <a:pt x="306" y="259"/>
                  </a:cubicBezTo>
                  <a:cubicBezTo>
                    <a:pt x="305" y="258"/>
                    <a:pt x="305" y="256"/>
                    <a:pt x="304" y="255"/>
                  </a:cubicBezTo>
                  <a:cubicBezTo>
                    <a:pt x="304" y="254"/>
                    <a:pt x="303" y="253"/>
                    <a:pt x="302" y="252"/>
                  </a:cubicBezTo>
                  <a:cubicBezTo>
                    <a:pt x="301" y="251"/>
                    <a:pt x="300" y="250"/>
                    <a:pt x="302" y="248"/>
                  </a:cubicBezTo>
                  <a:cubicBezTo>
                    <a:pt x="303" y="246"/>
                    <a:pt x="305" y="245"/>
                    <a:pt x="307" y="244"/>
                  </a:cubicBezTo>
                  <a:cubicBezTo>
                    <a:pt x="308" y="243"/>
                    <a:pt x="310" y="242"/>
                    <a:pt x="311" y="241"/>
                  </a:cubicBezTo>
                  <a:cubicBezTo>
                    <a:pt x="313" y="239"/>
                    <a:pt x="315" y="236"/>
                    <a:pt x="316" y="234"/>
                  </a:cubicBezTo>
                  <a:cubicBezTo>
                    <a:pt x="319" y="230"/>
                    <a:pt x="322" y="225"/>
                    <a:pt x="326" y="223"/>
                  </a:cubicBezTo>
                  <a:cubicBezTo>
                    <a:pt x="329" y="221"/>
                    <a:pt x="329" y="221"/>
                    <a:pt x="329" y="221"/>
                  </a:cubicBezTo>
                  <a:cubicBezTo>
                    <a:pt x="334" y="218"/>
                    <a:pt x="339" y="215"/>
                    <a:pt x="343" y="215"/>
                  </a:cubicBezTo>
                  <a:cubicBezTo>
                    <a:pt x="346" y="215"/>
                    <a:pt x="350" y="217"/>
                    <a:pt x="352" y="220"/>
                  </a:cubicBezTo>
                  <a:cubicBezTo>
                    <a:pt x="354" y="222"/>
                    <a:pt x="355" y="224"/>
                    <a:pt x="357" y="225"/>
                  </a:cubicBezTo>
                  <a:cubicBezTo>
                    <a:pt x="360" y="228"/>
                    <a:pt x="362" y="230"/>
                    <a:pt x="364" y="233"/>
                  </a:cubicBezTo>
                  <a:cubicBezTo>
                    <a:pt x="365" y="236"/>
                    <a:pt x="365" y="240"/>
                    <a:pt x="364" y="243"/>
                  </a:cubicBezTo>
                  <a:cubicBezTo>
                    <a:pt x="363" y="245"/>
                    <a:pt x="361" y="246"/>
                    <a:pt x="360" y="246"/>
                  </a:cubicBezTo>
                  <a:cubicBezTo>
                    <a:pt x="358" y="247"/>
                    <a:pt x="358" y="247"/>
                    <a:pt x="358" y="247"/>
                  </a:cubicBezTo>
                  <a:cubicBezTo>
                    <a:pt x="358" y="248"/>
                    <a:pt x="358" y="248"/>
                    <a:pt x="358" y="248"/>
                  </a:cubicBezTo>
                  <a:cubicBezTo>
                    <a:pt x="358" y="250"/>
                    <a:pt x="358" y="251"/>
                    <a:pt x="359" y="252"/>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9" name="Freeform 69"/>
            <p:cNvSpPr>
              <a:spLocks/>
            </p:cNvSpPr>
            <p:nvPr/>
          </p:nvSpPr>
          <p:spPr bwMode="auto">
            <a:xfrm>
              <a:off x="3739892" y="3166862"/>
              <a:ext cx="624972" cy="1012967"/>
            </a:xfrm>
            <a:custGeom>
              <a:avLst/>
              <a:gdLst>
                <a:gd name="T0" fmla="*/ 303 w 309"/>
                <a:gd name="T1" fmla="*/ 119 h 544"/>
                <a:gd name="T2" fmla="*/ 302 w 309"/>
                <a:gd name="T3" fmla="*/ 92 h 544"/>
                <a:gd name="T4" fmla="*/ 303 w 309"/>
                <a:gd name="T5" fmla="*/ 70 h 544"/>
                <a:gd name="T6" fmla="*/ 300 w 309"/>
                <a:gd name="T7" fmla="*/ 28 h 544"/>
                <a:gd name="T8" fmla="*/ 301 w 309"/>
                <a:gd name="T9" fmla="*/ 0 h 544"/>
                <a:gd name="T10" fmla="*/ 262 w 309"/>
                <a:gd name="T11" fmla="*/ 24 h 544"/>
                <a:gd name="T12" fmla="*/ 241 w 309"/>
                <a:gd name="T13" fmla="*/ 31 h 544"/>
                <a:gd name="T14" fmla="*/ 219 w 309"/>
                <a:gd name="T15" fmla="*/ 38 h 544"/>
                <a:gd name="T16" fmla="*/ 190 w 309"/>
                <a:gd name="T17" fmla="*/ 40 h 544"/>
                <a:gd name="T18" fmla="*/ 179 w 309"/>
                <a:gd name="T19" fmla="*/ 41 h 544"/>
                <a:gd name="T20" fmla="*/ 159 w 309"/>
                <a:gd name="T21" fmla="*/ 36 h 544"/>
                <a:gd name="T22" fmla="*/ 137 w 309"/>
                <a:gd name="T23" fmla="*/ 38 h 544"/>
                <a:gd name="T24" fmla="*/ 131 w 309"/>
                <a:gd name="T25" fmla="*/ 80 h 544"/>
                <a:gd name="T26" fmla="*/ 162 w 309"/>
                <a:gd name="T27" fmla="*/ 157 h 544"/>
                <a:gd name="T28" fmla="*/ 152 w 309"/>
                <a:gd name="T29" fmla="*/ 187 h 544"/>
                <a:gd name="T30" fmla="*/ 141 w 309"/>
                <a:gd name="T31" fmla="*/ 220 h 544"/>
                <a:gd name="T32" fmla="*/ 123 w 309"/>
                <a:gd name="T33" fmla="*/ 192 h 544"/>
                <a:gd name="T34" fmla="*/ 121 w 309"/>
                <a:gd name="T35" fmla="*/ 172 h 544"/>
                <a:gd name="T36" fmla="*/ 101 w 309"/>
                <a:gd name="T37" fmla="*/ 134 h 544"/>
                <a:gd name="T38" fmla="*/ 85 w 309"/>
                <a:gd name="T39" fmla="*/ 117 h 544"/>
                <a:gd name="T40" fmla="*/ 3 w 309"/>
                <a:gd name="T41" fmla="*/ 157 h 544"/>
                <a:gd name="T42" fmla="*/ 47 w 309"/>
                <a:gd name="T43" fmla="*/ 193 h 544"/>
                <a:gd name="T44" fmla="*/ 66 w 309"/>
                <a:gd name="T45" fmla="*/ 199 h 544"/>
                <a:gd name="T46" fmla="*/ 79 w 309"/>
                <a:gd name="T47" fmla="*/ 222 h 544"/>
                <a:gd name="T48" fmla="*/ 79 w 309"/>
                <a:gd name="T49" fmla="*/ 262 h 544"/>
                <a:gd name="T50" fmla="*/ 70 w 309"/>
                <a:gd name="T51" fmla="*/ 278 h 544"/>
                <a:gd name="T52" fmla="*/ 76 w 309"/>
                <a:gd name="T53" fmla="*/ 304 h 544"/>
                <a:gd name="T54" fmla="*/ 64 w 309"/>
                <a:gd name="T55" fmla="*/ 333 h 544"/>
                <a:gd name="T56" fmla="*/ 59 w 309"/>
                <a:gd name="T57" fmla="*/ 355 h 544"/>
                <a:gd name="T58" fmla="*/ 28 w 309"/>
                <a:gd name="T59" fmla="*/ 403 h 544"/>
                <a:gd name="T60" fmla="*/ 38 w 309"/>
                <a:gd name="T61" fmla="*/ 442 h 544"/>
                <a:gd name="T62" fmla="*/ 44 w 309"/>
                <a:gd name="T63" fmla="*/ 464 h 544"/>
                <a:gd name="T64" fmla="*/ 42 w 309"/>
                <a:gd name="T65" fmla="*/ 501 h 544"/>
                <a:gd name="T66" fmla="*/ 43 w 309"/>
                <a:gd name="T67" fmla="*/ 522 h 544"/>
                <a:gd name="T68" fmla="*/ 53 w 309"/>
                <a:gd name="T69" fmla="*/ 542 h 544"/>
                <a:gd name="T70" fmla="*/ 69 w 309"/>
                <a:gd name="T71" fmla="*/ 527 h 544"/>
                <a:gd name="T72" fmla="*/ 72 w 309"/>
                <a:gd name="T73" fmla="*/ 495 h 544"/>
                <a:gd name="T74" fmla="*/ 89 w 309"/>
                <a:gd name="T75" fmla="*/ 487 h 544"/>
                <a:gd name="T76" fmla="*/ 113 w 309"/>
                <a:gd name="T77" fmla="*/ 477 h 544"/>
                <a:gd name="T78" fmla="*/ 144 w 309"/>
                <a:gd name="T79" fmla="*/ 439 h 544"/>
                <a:gd name="T80" fmla="*/ 143 w 309"/>
                <a:gd name="T81" fmla="*/ 430 h 544"/>
                <a:gd name="T82" fmla="*/ 147 w 309"/>
                <a:gd name="T83" fmla="*/ 409 h 544"/>
                <a:gd name="T84" fmla="*/ 142 w 309"/>
                <a:gd name="T85" fmla="*/ 384 h 544"/>
                <a:gd name="T86" fmla="*/ 139 w 309"/>
                <a:gd name="T87" fmla="*/ 365 h 544"/>
                <a:gd name="T88" fmla="*/ 134 w 309"/>
                <a:gd name="T89" fmla="*/ 340 h 544"/>
                <a:gd name="T90" fmla="*/ 126 w 309"/>
                <a:gd name="T91" fmla="*/ 326 h 544"/>
                <a:gd name="T92" fmla="*/ 149 w 309"/>
                <a:gd name="T93" fmla="*/ 295 h 544"/>
                <a:gd name="T94" fmla="*/ 166 w 309"/>
                <a:gd name="T95" fmla="*/ 280 h 544"/>
                <a:gd name="T96" fmla="*/ 178 w 309"/>
                <a:gd name="T97" fmla="*/ 269 h 544"/>
                <a:gd name="T98" fmla="*/ 193 w 309"/>
                <a:gd name="T99" fmla="*/ 251 h 544"/>
                <a:gd name="T100" fmla="*/ 229 w 309"/>
                <a:gd name="T101" fmla="*/ 225 h 544"/>
                <a:gd name="T102" fmla="*/ 260 w 309"/>
                <a:gd name="T103" fmla="*/ 211 h 544"/>
                <a:gd name="T104" fmla="*/ 279 w 309"/>
                <a:gd name="T105" fmla="*/ 192 h 544"/>
                <a:gd name="T106" fmla="*/ 291 w 309"/>
                <a:gd name="T107" fmla="*/ 177 h 544"/>
                <a:gd name="T108" fmla="*/ 299 w 309"/>
                <a:gd name="T109" fmla="*/ 166 h 544"/>
                <a:gd name="T110" fmla="*/ 302 w 309"/>
                <a:gd name="T111" fmla="*/ 155 h 544"/>
                <a:gd name="T112" fmla="*/ 306 w 309"/>
                <a:gd name="T113" fmla="*/ 14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9" h="544">
                  <a:moveTo>
                    <a:pt x="308" y="135"/>
                  </a:moveTo>
                  <a:cubicBezTo>
                    <a:pt x="309" y="134"/>
                    <a:pt x="309" y="132"/>
                    <a:pt x="308" y="130"/>
                  </a:cubicBezTo>
                  <a:cubicBezTo>
                    <a:pt x="308" y="129"/>
                    <a:pt x="307" y="128"/>
                    <a:pt x="306" y="127"/>
                  </a:cubicBezTo>
                  <a:cubicBezTo>
                    <a:pt x="306" y="127"/>
                    <a:pt x="306" y="126"/>
                    <a:pt x="306" y="126"/>
                  </a:cubicBezTo>
                  <a:cubicBezTo>
                    <a:pt x="306" y="123"/>
                    <a:pt x="304" y="122"/>
                    <a:pt x="302" y="122"/>
                  </a:cubicBezTo>
                  <a:cubicBezTo>
                    <a:pt x="302" y="121"/>
                    <a:pt x="303" y="120"/>
                    <a:pt x="303" y="119"/>
                  </a:cubicBezTo>
                  <a:cubicBezTo>
                    <a:pt x="303" y="119"/>
                    <a:pt x="303" y="119"/>
                    <a:pt x="303" y="118"/>
                  </a:cubicBezTo>
                  <a:cubicBezTo>
                    <a:pt x="303" y="116"/>
                    <a:pt x="303" y="115"/>
                    <a:pt x="303" y="113"/>
                  </a:cubicBezTo>
                  <a:cubicBezTo>
                    <a:pt x="302" y="113"/>
                    <a:pt x="302" y="112"/>
                    <a:pt x="302" y="111"/>
                  </a:cubicBezTo>
                  <a:cubicBezTo>
                    <a:pt x="302" y="109"/>
                    <a:pt x="302" y="106"/>
                    <a:pt x="302" y="104"/>
                  </a:cubicBezTo>
                  <a:cubicBezTo>
                    <a:pt x="302" y="102"/>
                    <a:pt x="302" y="100"/>
                    <a:pt x="302" y="99"/>
                  </a:cubicBezTo>
                  <a:cubicBezTo>
                    <a:pt x="302" y="97"/>
                    <a:pt x="302" y="94"/>
                    <a:pt x="302" y="92"/>
                  </a:cubicBezTo>
                  <a:cubicBezTo>
                    <a:pt x="302" y="90"/>
                    <a:pt x="301" y="87"/>
                    <a:pt x="301" y="85"/>
                  </a:cubicBezTo>
                  <a:cubicBezTo>
                    <a:pt x="301" y="84"/>
                    <a:pt x="301" y="84"/>
                    <a:pt x="301" y="84"/>
                  </a:cubicBezTo>
                  <a:cubicBezTo>
                    <a:pt x="302" y="83"/>
                    <a:pt x="302" y="81"/>
                    <a:pt x="302" y="79"/>
                  </a:cubicBezTo>
                  <a:cubicBezTo>
                    <a:pt x="302" y="79"/>
                    <a:pt x="302" y="79"/>
                    <a:pt x="302" y="79"/>
                  </a:cubicBezTo>
                  <a:cubicBezTo>
                    <a:pt x="303" y="77"/>
                    <a:pt x="304" y="76"/>
                    <a:pt x="303" y="73"/>
                  </a:cubicBezTo>
                  <a:cubicBezTo>
                    <a:pt x="303" y="72"/>
                    <a:pt x="303" y="71"/>
                    <a:pt x="303" y="70"/>
                  </a:cubicBezTo>
                  <a:cubicBezTo>
                    <a:pt x="302" y="69"/>
                    <a:pt x="302" y="68"/>
                    <a:pt x="302" y="67"/>
                  </a:cubicBezTo>
                  <a:cubicBezTo>
                    <a:pt x="301" y="65"/>
                    <a:pt x="301" y="62"/>
                    <a:pt x="301" y="59"/>
                  </a:cubicBezTo>
                  <a:cubicBezTo>
                    <a:pt x="302" y="56"/>
                    <a:pt x="301" y="52"/>
                    <a:pt x="301" y="48"/>
                  </a:cubicBezTo>
                  <a:cubicBezTo>
                    <a:pt x="301" y="45"/>
                    <a:pt x="300" y="41"/>
                    <a:pt x="300" y="38"/>
                  </a:cubicBezTo>
                  <a:cubicBezTo>
                    <a:pt x="300" y="36"/>
                    <a:pt x="300" y="35"/>
                    <a:pt x="300" y="33"/>
                  </a:cubicBezTo>
                  <a:cubicBezTo>
                    <a:pt x="300" y="31"/>
                    <a:pt x="299" y="29"/>
                    <a:pt x="300" y="28"/>
                  </a:cubicBezTo>
                  <a:cubicBezTo>
                    <a:pt x="300" y="26"/>
                    <a:pt x="300" y="25"/>
                    <a:pt x="301" y="24"/>
                  </a:cubicBezTo>
                  <a:cubicBezTo>
                    <a:pt x="302" y="23"/>
                    <a:pt x="303" y="21"/>
                    <a:pt x="303" y="18"/>
                  </a:cubicBezTo>
                  <a:cubicBezTo>
                    <a:pt x="303" y="15"/>
                    <a:pt x="303" y="12"/>
                    <a:pt x="304" y="9"/>
                  </a:cubicBezTo>
                  <a:cubicBezTo>
                    <a:pt x="305" y="6"/>
                    <a:pt x="304" y="3"/>
                    <a:pt x="303" y="2"/>
                  </a:cubicBezTo>
                  <a:cubicBezTo>
                    <a:pt x="303" y="0"/>
                    <a:pt x="303" y="0"/>
                    <a:pt x="303" y="0"/>
                  </a:cubicBezTo>
                  <a:cubicBezTo>
                    <a:pt x="301" y="0"/>
                    <a:pt x="301" y="0"/>
                    <a:pt x="301" y="0"/>
                  </a:cubicBezTo>
                  <a:cubicBezTo>
                    <a:pt x="296" y="1"/>
                    <a:pt x="292" y="5"/>
                    <a:pt x="288" y="8"/>
                  </a:cubicBezTo>
                  <a:cubicBezTo>
                    <a:pt x="287" y="10"/>
                    <a:pt x="285" y="11"/>
                    <a:pt x="283" y="13"/>
                  </a:cubicBezTo>
                  <a:cubicBezTo>
                    <a:pt x="281" y="14"/>
                    <a:pt x="279" y="15"/>
                    <a:pt x="277" y="15"/>
                  </a:cubicBezTo>
                  <a:cubicBezTo>
                    <a:pt x="275" y="16"/>
                    <a:pt x="273" y="17"/>
                    <a:pt x="272" y="18"/>
                  </a:cubicBezTo>
                  <a:cubicBezTo>
                    <a:pt x="270" y="19"/>
                    <a:pt x="269" y="20"/>
                    <a:pt x="268" y="20"/>
                  </a:cubicBezTo>
                  <a:cubicBezTo>
                    <a:pt x="267" y="22"/>
                    <a:pt x="265" y="23"/>
                    <a:pt x="262" y="24"/>
                  </a:cubicBezTo>
                  <a:cubicBezTo>
                    <a:pt x="262" y="24"/>
                    <a:pt x="261" y="24"/>
                    <a:pt x="261" y="24"/>
                  </a:cubicBezTo>
                  <a:cubicBezTo>
                    <a:pt x="260" y="24"/>
                    <a:pt x="259" y="24"/>
                    <a:pt x="258" y="24"/>
                  </a:cubicBezTo>
                  <a:cubicBezTo>
                    <a:pt x="257" y="23"/>
                    <a:pt x="256" y="23"/>
                    <a:pt x="255" y="23"/>
                  </a:cubicBezTo>
                  <a:cubicBezTo>
                    <a:pt x="254" y="23"/>
                    <a:pt x="252" y="24"/>
                    <a:pt x="249" y="25"/>
                  </a:cubicBezTo>
                  <a:cubicBezTo>
                    <a:pt x="248" y="26"/>
                    <a:pt x="247" y="27"/>
                    <a:pt x="246" y="28"/>
                  </a:cubicBezTo>
                  <a:cubicBezTo>
                    <a:pt x="245" y="30"/>
                    <a:pt x="243" y="31"/>
                    <a:pt x="241" y="31"/>
                  </a:cubicBezTo>
                  <a:cubicBezTo>
                    <a:pt x="240" y="31"/>
                    <a:pt x="239" y="31"/>
                    <a:pt x="238" y="30"/>
                  </a:cubicBezTo>
                  <a:cubicBezTo>
                    <a:pt x="237" y="30"/>
                    <a:pt x="236" y="29"/>
                    <a:pt x="235" y="29"/>
                  </a:cubicBezTo>
                  <a:cubicBezTo>
                    <a:pt x="233" y="28"/>
                    <a:pt x="232" y="27"/>
                    <a:pt x="230" y="27"/>
                  </a:cubicBezTo>
                  <a:cubicBezTo>
                    <a:pt x="229" y="27"/>
                    <a:pt x="228" y="27"/>
                    <a:pt x="226" y="28"/>
                  </a:cubicBezTo>
                  <a:cubicBezTo>
                    <a:pt x="224" y="30"/>
                    <a:pt x="223" y="32"/>
                    <a:pt x="222" y="33"/>
                  </a:cubicBezTo>
                  <a:cubicBezTo>
                    <a:pt x="221" y="35"/>
                    <a:pt x="220" y="36"/>
                    <a:pt x="219" y="38"/>
                  </a:cubicBezTo>
                  <a:cubicBezTo>
                    <a:pt x="216" y="40"/>
                    <a:pt x="214" y="42"/>
                    <a:pt x="211" y="42"/>
                  </a:cubicBezTo>
                  <a:cubicBezTo>
                    <a:pt x="209" y="42"/>
                    <a:pt x="208" y="41"/>
                    <a:pt x="206" y="40"/>
                  </a:cubicBezTo>
                  <a:cubicBezTo>
                    <a:pt x="205" y="40"/>
                    <a:pt x="205" y="40"/>
                    <a:pt x="204" y="39"/>
                  </a:cubicBezTo>
                  <a:cubicBezTo>
                    <a:pt x="201" y="38"/>
                    <a:pt x="199" y="37"/>
                    <a:pt x="197" y="37"/>
                  </a:cubicBezTo>
                  <a:cubicBezTo>
                    <a:pt x="195" y="37"/>
                    <a:pt x="194" y="38"/>
                    <a:pt x="193" y="38"/>
                  </a:cubicBezTo>
                  <a:cubicBezTo>
                    <a:pt x="192" y="38"/>
                    <a:pt x="191" y="39"/>
                    <a:pt x="190" y="40"/>
                  </a:cubicBezTo>
                  <a:cubicBezTo>
                    <a:pt x="190" y="40"/>
                    <a:pt x="189" y="41"/>
                    <a:pt x="188" y="41"/>
                  </a:cubicBezTo>
                  <a:cubicBezTo>
                    <a:pt x="187" y="41"/>
                    <a:pt x="187" y="41"/>
                    <a:pt x="187" y="41"/>
                  </a:cubicBezTo>
                  <a:cubicBezTo>
                    <a:pt x="186" y="41"/>
                    <a:pt x="186" y="41"/>
                    <a:pt x="185" y="41"/>
                  </a:cubicBezTo>
                  <a:cubicBezTo>
                    <a:pt x="185" y="40"/>
                    <a:pt x="184" y="40"/>
                    <a:pt x="183" y="40"/>
                  </a:cubicBezTo>
                  <a:cubicBezTo>
                    <a:pt x="182" y="40"/>
                    <a:pt x="182" y="40"/>
                    <a:pt x="181" y="41"/>
                  </a:cubicBezTo>
                  <a:cubicBezTo>
                    <a:pt x="181" y="41"/>
                    <a:pt x="180" y="41"/>
                    <a:pt x="179" y="41"/>
                  </a:cubicBezTo>
                  <a:cubicBezTo>
                    <a:pt x="179" y="41"/>
                    <a:pt x="179" y="41"/>
                    <a:pt x="179" y="41"/>
                  </a:cubicBezTo>
                  <a:cubicBezTo>
                    <a:pt x="177" y="41"/>
                    <a:pt x="175" y="39"/>
                    <a:pt x="174" y="38"/>
                  </a:cubicBezTo>
                  <a:cubicBezTo>
                    <a:pt x="173" y="36"/>
                    <a:pt x="172" y="35"/>
                    <a:pt x="170" y="34"/>
                  </a:cubicBezTo>
                  <a:cubicBezTo>
                    <a:pt x="168" y="33"/>
                    <a:pt x="167" y="33"/>
                    <a:pt x="166" y="33"/>
                  </a:cubicBezTo>
                  <a:cubicBezTo>
                    <a:pt x="165" y="33"/>
                    <a:pt x="164" y="33"/>
                    <a:pt x="162" y="34"/>
                  </a:cubicBezTo>
                  <a:cubicBezTo>
                    <a:pt x="161" y="35"/>
                    <a:pt x="160" y="36"/>
                    <a:pt x="159" y="36"/>
                  </a:cubicBezTo>
                  <a:cubicBezTo>
                    <a:pt x="156" y="37"/>
                    <a:pt x="154" y="38"/>
                    <a:pt x="151" y="38"/>
                  </a:cubicBezTo>
                  <a:cubicBezTo>
                    <a:pt x="149" y="38"/>
                    <a:pt x="148" y="38"/>
                    <a:pt x="146" y="38"/>
                  </a:cubicBezTo>
                  <a:cubicBezTo>
                    <a:pt x="145" y="37"/>
                    <a:pt x="145" y="37"/>
                    <a:pt x="145" y="37"/>
                  </a:cubicBezTo>
                  <a:cubicBezTo>
                    <a:pt x="145" y="37"/>
                    <a:pt x="145" y="37"/>
                    <a:pt x="144" y="37"/>
                  </a:cubicBezTo>
                  <a:cubicBezTo>
                    <a:pt x="143" y="37"/>
                    <a:pt x="141" y="38"/>
                    <a:pt x="140" y="38"/>
                  </a:cubicBezTo>
                  <a:cubicBezTo>
                    <a:pt x="137" y="38"/>
                    <a:pt x="137" y="38"/>
                    <a:pt x="137" y="38"/>
                  </a:cubicBezTo>
                  <a:cubicBezTo>
                    <a:pt x="137" y="40"/>
                    <a:pt x="137" y="40"/>
                    <a:pt x="137" y="40"/>
                  </a:cubicBezTo>
                  <a:cubicBezTo>
                    <a:pt x="137" y="43"/>
                    <a:pt x="136" y="46"/>
                    <a:pt x="135" y="48"/>
                  </a:cubicBezTo>
                  <a:cubicBezTo>
                    <a:pt x="135" y="50"/>
                    <a:pt x="134" y="51"/>
                    <a:pt x="134" y="52"/>
                  </a:cubicBezTo>
                  <a:cubicBezTo>
                    <a:pt x="133" y="54"/>
                    <a:pt x="132" y="56"/>
                    <a:pt x="131" y="59"/>
                  </a:cubicBezTo>
                  <a:cubicBezTo>
                    <a:pt x="131" y="63"/>
                    <a:pt x="131" y="67"/>
                    <a:pt x="131" y="70"/>
                  </a:cubicBezTo>
                  <a:cubicBezTo>
                    <a:pt x="131" y="74"/>
                    <a:pt x="132" y="77"/>
                    <a:pt x="131" y="80"/>
                  </a:cubicBezTo>
                  <a:cubicBezTo>
                    <a:pt x="130" y="86"/>
                    <a:pt x="131" y="90"/>
                    <a:pt x="132" y="94"/>
                  </a:cubicBezTo>
                  <a:cubicBezTo>
                    <a:pt x="133" y="100"/>
                    <a:pt x="135" y="105"/>
                    <a:pt x="138" y="111"/>
                  </a:cubicBezTo>
                  <a:cubicBezTo>
                    <a:pt x="138" y="111"/>
                    <a:pt x="138" y="111"/>
                    <a:pt x="138" y="111"/>
                  </a:cubicBezTo>
                  <a:cubicBezTo>
                    <a:pt x="139" y="112"/>
                    <a:pt x="139" y="112"/>
                    <a:pt x="139" y="112"/>
                  </a:cubicBezTo>
                  <a:cubicBezTo>
                    <a:pt x="153" y="116"/>
                    <a:pt x="160" y="135"/>
                    <a:pt x="162" y="147"/>
                  </a:cubicBezTo>
                  <a:cubicBezTo>
                    <a:pt x="162" y="150"/>
                    <a:pt x="162" y="154"/>
                    <a:pt x="162" y="157"/>
                  </a:cubicBezTo>
                  <a:cubicBezTo>
                    <a:pt x="162" y="158"/>
                    <a:pt x="162" y="158"/>
                    <a:pt x="162" y="158"/>
                  </a:cubicBezTo>
                  <a:cubicBezTo>
                    <a:pt x="162" y="159"/>
                    <a:pt x="162" y="160"/>
                    <a:pt x="161" y="161"/>
                  </a:cubicBezTo>
                  <a:cubicBezTo>
                    <a:pt x="161" y="163"/>
                    <a:pt x="162" y="166"/>
                    <a:pt x="162" y="168"/>
                  </a:cubicBezTo>
                  <a:cubicBezTo>
                    <a:pt x="162" y="171"/>
                    <a:pt x="162" y="173"/>
                    <a:pt x="162" y="175"/>
                  </a:cubicBezTo>
                  <a:cubicBezTo>
                    <a:pt x="162" y="181"/>
                    <a:pt x="160" y="185"/>
                    <a:pt x="157" y="186"/>
                  </a:cubicBezTo>
                  <a:cubicBezTo>
                    <a:pt x="155" y="187"/>
                    <a:pt x="153" y="187"/>
                    <a:pt x="152" y="187"/>
                  </a:cubicBezTo>
                  <a:cubicBezTo>
                    <a:pt x="149" y="187"/>
                    <a:pt x="148" y="188"/>
                    <a:pt x="146" y="191"/>
                  </a:cubicBezTo>
                  <a:cubicBezTo>
                    <a:pt x="146" y="192"/>
                    <a:pt x="145" y="193"/>
                    <a:pt x="145" y="193"/>
                  </a:cubicBezTo>
                  <a:cubicBezTo>
                    <a:pt x="143" y="197"/>
                    <a:pt x="141" y="200"/>
                    <a:pt x="142" y="203"/>
                  </a:cubicBezTo>
                  <a:cubicBezTo>
                    <a:pt x="142" y="205"/>
                    <a:pt x="143" y="207"/>
                    <a:pt x="143" y="208"/>
                  </a:cubicBezTo>
                  <a:cubicBezTo>
                    <a:pt x="144" y="212"/>
                    <a:pt x="145" y="215"/>
                    <a:pt x="145" y="219"/>
                  </a:cubicBezTo>
                  <a:cubicBezTo>
                    <a:pt x="144" y="220"/>
                    <a:pt x="142" y="220"/>
                    <a:pt x="141" y="220"/>
                  </a:cubicBezTo>
                  <a:cubicBezTo>
                    <a:pt x="140" y="220"/>
                    <a:pt x="140" y="220"/>
                    <a:pt x="139" y="220"/>
                  </a:cubicBezTo>
                  <a:cubicBezTo>
                    <a:pt x="139" y="219"/>
                    <a:pt x="138" y="219"/>
                    <a:pt x="138" y="216"/>
                  </a:cubicBezTo>
                  <a:cubicBezTo>
                    <a:pt x="138" y="214"/>
                    <a:pt x="138" y="213"/>
                    <a:pt x="138" y="212"/>
                  </a:cubicBezTo>
                  <a:cubicBezTo>
                    <a:pt x="139" y="209"/>
                    <a:pt x="139" y="208"/>
                    <a:pt x="136" y="205"/>
                  </a:cubicBezTo>
                  <a:cubicBezTo>
                    <a:pt x="135" y="205"/>
                    <a:pt x="134" y="204"/>
                    <a:pt x="133" y="203"/>
                  </a:cubicBezTo>
                  <a:cubicBezTo>
                    <a:pt x="129" y="200"/>
                    <a:pt x="125" y="196"/>
                    <a:pt x="123" y="192"/>
                  </a:cubicBezTo>
                  <a:cubicBezTo>
                    <a:pt x="122" y="191"/>
                    <a:pt x="122" y="190"/>
                    <a:pt x="122" y="189"/>
                  </a:cubicBezTo>
                  <a:cubicBezTo>
                    <a:pt x="122" y="188"/>
                    <a:pt x="122" y="188"/>
                    <a:pt x="122" y="187"/>
                  </a:cubicBezTo>
                  <a:cubicBezTo>
                    <a:pt x="122" y="185"/>
                    <a:pt x="121" y="184"/>
                    <a:pt x="120" y="183"/>
                  </a:cubicBezTo>
                  <a:cubicBezTo>
                    <a:pt x="120" y="182"/>
                    <a:pt x="120" y="182"/>
                    <a:pt x="119" y="181"/>
                  </a:cubicBezTo>
                  <a:cubicBezTo>
                    <a:pt x="118" y="177"/>
                    <a:pt x="118" y="177"/>
                    <a:pt x="119" y="175"/>
                  </a:cubicBezTo>
                  <a:cubicBezTo>
                    <a:pt x="120" y="174"/>
                    <a:pt x="120" y="173"/>
                    <a:pt x="121" y="172"/>
                  </a:cubicBezTo>
                  <a:cubicBezTo>
                    <a:pt x="122" y="171"/>
                    <a:pt x="122" y="169"/>
                    <a:pt x="122" y="167"/>
                  </a:cubicBezTo>
                  <a:cubicBezTo>
                    <a:pt x="123" y="166"/>
                    <a:pt x="123" y="164"/>
                    <a:pt x="124" y="163"/>
                  </a:cubicBezTo>
                  <a:cubicBezTo>
                    <a:pt x="128" y="155"/>
                    <a:pt x="130" y="142"/>
                    <a:pt x="124" y="134"/>
                  </a:cubicBezTo>
                  <a:cubicBezTo>
                    <a:pt x="123" y="131"/>
                    <a:pt x="120" y="130"/>
                    <a:pt x="118" y="130"/>
                  </a:cubicBezTo>
                  <a:cubicBezTo>
                    <a:pt x="115" y="130"/>
                    <a:pt x="113" y="131"/>
                    <a:pt x="110" y="132"/>
                  </a:cubicBezTo>
                  <a:cubicBezTo>
                    <a:pt x="107" y="133"/>
                    <a:pt x="104" y="134"/>
                    <a:pt x="101" y="134"/>
                  </a:cubicBezTo>
                  <a:cubicBezTo>
                    <a:pt x="101" y="134"/>
                    <a:pt x="101" y="134"/>
                    <a:pt x="101" y="134"/>
                  </a:cubicBezTo>
                  <a:cubicBezTo>
                    <a:pt x="98" y="134"/>
                    <a:pt x="95" y="129"/>
                    <a:pt x="93" y="125"/>
                  </a:cubicBezTo>
                  <a:cubicBezTo>
                    <a:pt x="91" y="122"/>
                    <a:pt x="90" y="120"/>
                    <a:pt x="89" y="119"/>
                  </a:cubicBezTo>
                  <a:cubicBezTo>
                    <a:pt x="88" y="118"/>
                    <a:pt x="88" y="117"/>
                    <a:pt x="88" y="117"/>
                  </a:cubicBezTo>
                  <a:cubicBezTo>
                    <a:pt x="87" y="116"/>
                    <a:pt x="87" y="116"/>
                    <a:pt x="87" y="116"/>
                  </a:cubicBezTo>
                  <a:cubicBezTo>
                    <a:pt x="85" y="117"/>
                    <a:pt x="85" y="117"/>
                    <a:pt x="85" y="117"/>
                  </a:cubicBezTo>
                  <a:cubicBezTo>
                    <a:pt x="85" y="117"/>
                    <a:pt x="85" y="117"/>
                    <a:pt x="84" y="117"/>
                  </a:cubicBezTo>
                  <a:cubicBezTo>
                    <a:pt x="84" y="117"/>
                    <a:pt x="83" y="117"/>
                    <a:pt x="83" y="117"/>
                  </a:cubicBezTo>
                  <a:cubicBezTo>
                    <a:pt x="2" y="149"/>
                    <a:pt x="2" y="149"/>
                    <a:pt x="2" y="149"/>
                  </a:cubicBezTo>
                  <a:cubicBezTo>
                    <a:pt x="0" y="149"/>
                    <a:pt x="0" y="149"/>
                    <a:pt x="0" y="149"/>
                  </a:cubicBezTo>
                  <a:cubicBezTo>
                    <a:pt x="1" y="151"/>
                    <a:pt x="1" y="151"/>
                    <a:pt x="1" y="151"/>
                  </a:cubicBezTo>
                  <a:cubicBezTo>
                    <a:pt x="1" y="152"/>
                    <a:pt x="1" y="154"/>
                    <a:pt x="3" y="157"/>
                  </a:cubicBezTo>
                  <a:cubicBezTo>
                    <a:pt x="4" y="160"/>
                    <a:pt x="5" y="163"/>
                    <a:pt x="6" y="166"/>
                  </a:cubicBezTo>
                  <a:cubicBezTo>
                    <a:pt x="7" y="183"/>
                    <a:pt x="7" y="183"/>
                    <a:pt x="7" y="183"/>
                  </a:cubicBezTo>
                  <a:cubicBezTo>
                    <a:pt x="29" y="183"/>
                    <a:pt x="29" y="183"/>
                    <a:pt x="29" y="183"/>
                  </a:cubicBezTo>
                  <a:cubicBezTo>
                    <a:pt x="30" y="184"/>
                    <a:pt x="31" y="184"/>
                    <a:pt x="32" y="185"/>
                  </a:cubicBezTo>
                  <a:cubicBezTo>
                    <a:pt x="33" y="187"/>
                    <a:pt x="35" y="188"/>
                    <a:pt x="38" y="188"/>
                  </a:cubicBezTo>
                  <a:cubicBezTo>
                    <a:pt x="42" y="189"/>
                    <a:pt x="44" y="189"/>
                    <a:pt x="47" y="193"/>
                  </a:cubicBezTo>
                  <a:cubicBezTo>
                    <a:pt x="48" y="194"/>
                    <a:pt x="48" y="194"/>
                    <a:pt x="48" y="194"/>
                  </a:cubicBezTo>
                  <a:cubicBezTo>
                    <a:pt x="50" y="196"/>
                    <a:pt x="52" y="198"/>
                    <a:pt x="56" y="198"/>
                  </a:cubicBezTo>
                  <a:cubicBezTo>
                    <a:pt x="56" y="198"/>
                    <a:pt x="56" y="198"/>
                    <a:pt x="56" y="198"/>
                  </a:cubicBezTo>
                  <a:cubicBezTo>
                    <a:pt x="56" y="198"/>
                    <a:pt x="57" y="198"/>
                    <a:pt x="58" y="198"/>
                  </a:cubicBezTo>
                  <a:cubicBezTo>
                    <a:pt x="59" y="198"/>
                    <a:pt x="60" y="198"/>
                    <a:pt x="61" y="198"/>
                  </a:cubicBezTo>
                  <a:cubicBezTo>
                    <a:pt x="62" y="198"/>
                    <a:pt x="64" y="198"/>
                    <a:pt x="66" y="199"/>
                  </a:cubicBezTo>
                  <a:cubicBezTo>
                    <a:pt x="68" y="200"/>
                    <a:pt x="69" y="201"/>
                    <a:pt x="71" y="202"/>
                  </a:cubicBezTo>
                  <a:cubicBezTo>
                    <a:pt x="72" y="203"/>
                    <a:pt x="73" y="204"/>
                    <a:pt x="75" y="205"/>
                  </a:cubicBezTo>
                  <a:cubicBezTo>
                    <a:pt x="78" y="207"/>
                    <a:pt x="78" y="208"/>
                    <a:pt x="77" y="211"/>
                  </a:cubicBezTo>
                  <a:cubicBezTo>
                    <a:pt x="77" y="211"/>
                    <a:pt x="77" y="212"/>
                    <a:pt x="76" y="213"/>
                  </a:cubicBezTo>
                  <a:cubicBezTo>
                    <a:pt x="76" y="216"/>
                    <a:pt x="77" y="217"/>
                    <a:pt x="78" y="219"/>
                  </a:cubicBezTo>
                  <a:cubicBezTo>
                    <a:pt x="78" y="220"/>
                    <a:pt x="78" y="221"/>
                    <a:pt x="79" y="222"/>
                  </a:cubicBezTo>
                  <a:cubicBezTo>
                    <a:pt x="80" y="225"/>
                    <a:pt x="79" y="227"/>
                    <a:pt x="79" y="229"/>
                  </a:cubicBezTo>
                  <a:cubicBezTo>
                    <a:pt x="79" y="230"/>
                    <a:pt x="79" y="231"/>
                    <a:pt x="79" y="232"/>
                  </a:cubicBezTo>
                  <a:cubicBezTo>
                    <a:pt x="79" y="235"/>
                    <a:pt x="79" y="238"/>
                    <a:pt x="79" y="241"/>
                  </a:cubicBezTo>
                  <a:cubicBezTo>
                    <a:pt x="79" y="244"/>
                    <a:pt x="78" y="247"/>
                    <a:pt x="78" y="250"/>
                  </a:cubicBezTo>
                  <a:cubicBezTo>
                    <a:pt x="78" y="251"/>
                    <a:pt x="78" y="253"/>
                    <a:pt x="79" y="254"/>
                  </a:cubicBezTo>
                  <a:cubicBezTo>
                    <a:pt x="79" y="257"/>
                    <a:pt x="79" y="261"/>
                    <a:pt x="79" y="262"/>
                  </a:cubicBezTo>
                  <a:cubicBezTo>
                    <a:pt x="78" y="263"/>
                    <a:pt x="78" y="264"/>
                    <a:pt x="77" y="264"/>
                  </a:cubicBezTo>
                  <a:cubicBezTo>
                    <a:pt x="76" y="265"/>
                    <a:pt x="76" y="266"/>
                    <a:pt x="75" y="267"/>
                  </a:cubicBezTo>
                  <a:cubicBezTo>
                    <a:pt x="75" y="268"/>
                    <a:pt x="75" y="269"/>
                    <a:pt x="75" y="270"/>
                  </a:cubicBezTo>
                  <a:cubicBezTo>
                    <a:pt x="75" y="271"/>
                    <a:pt x="75" y="273"/>
                    <a:pt x="74" y="274"/>
                  </a:cubicBezTo>
                  <a:cubicBezTo>
                    <a:pt x="74" y="274"/>
                    <a:pt x="73" y="275"/>
                    <a:pt x="72" y="275"/>
                  </a:cubicBezTo>
                  <a:cubicBezTo>
                    <a:pt x="71" y="276"/>
                    <a:pt x="70" y="276"/>
                    <a:pt x="70" y="278"/>
                  </a:cubicBezTo>
                  <a:cubicBezTo>
                    <a:pt x="70" y="279"/>
                    <a:pt x="71" y="280"/>
                    <a:pt x="72" y="282"/>
                  </a:cubicBezTo>
                  <a:cubicBezTo>
                    <a:pt x="73" y="282"/>
                    <a:pt x="73" y="283"/>
                    <a:pt x="74" y="284"/>
                  </a:cubicBezTo>
                  <a:cubicBezTo>
                    <a:pt x="74" y="286"/>
                    <a:pt x="74" y="287"/>
                    <a:pt x="74" y="288"/>
                  </a:cubicBezTo>
                  <a:cubicBezTo>
                    <a:pt x="73" y="289"/>
                    <a:pt x="73" y="289"/>
                    <a:pt x="73" y="289"/>
                  </a:cubicBezTo>
                  <a:cubicBezTo>
                    <a:pt x="72" y="293"/>
                    <a:pt x="72" y="299"/>
                    <a:pt x="74" y="301"/>
                  </a:cubicBezTo>
                  <a:cubicBezTo>
                    <a:pt x="74" y="303"/>
                    <a:pt x="75" y="303"/>
                    <a:pt x="76" y="304"/>
                  </a:cubicBezTo>
                  <a:cubicBezTo>
                    <a:pt x="77" y="306"/>
                    <a:pt x="79" y="307"/>
                    <a:pt x="78" y="310"/>
                  </a:cubicBezTo>
                  <a:cubicBezTo>
                    <a:pt x="78" y="313"/>
                    <a:pt x="77" y="315"/>
                    <a:pt x="75" y="317"/>
                  </a:cubicBezTo>
                  <a:cubicBezTo>
                    <a:pt x="75" y="318"/>
                    <a:pt x="74" y="319"/>
                    <a:pt x="73" y="320"/>
                  </a:cubicBezTo>
                  <a:cubicBezTo>
                    <a:pt x="72" y="324"/>
                    <a:pt x="70" y="327"/>
                    <a:pt x="68" y="330"/>
                  </a:cubicBezTo>
                  <a:cubicBezTo>
                    <a:pt x="67" y="332"/>
                    <a:pt x="67" y="332"/>
                    <a:pt x="66" y="333"/>
                  </a:cubicBezTo>
                  <a:cubicBezTo>
                    <a:pt x="65" y="333"/>
                    <a:pt x="65" y="333"/>
                    <a:pt x="64" y="333"/>
                  </a:cubicBezTo>
                  <a:cubicBezTo>
                    <a:pt x="62" y="335"/>
                    <a:pt x="62" y="335"/>
                    <a:pt x="62" y="337"/>
                  </a:cubicBezTo>
                  <a:cubicBezTo>
                    <a:pt x="62" y="339"/>
                    <a:pt x="62" y="340"/>
                    <a:pt x="62" y="341"/>
                  </a:cubicBezTo>
                  <a:cubicBezTo>
                    <a:pt x="62" y="344"/>
                    <a:pt x="62" y="346"/>
                    <a:pt x="61" y="349"/>
                  </a:cubicBezTo>
                  <a:cubicBezTo>
                    <a:pt x="60" y="349"/>
                    <a:pt x="60" y="350"/>
                    <a:pt x="60" y="350"/>
                  </a:cubicBezTo>
                  <a:cubicBezTo>
                    <a:pt x="59" y="351"/>
                    <a:pt x="59" y="352"/>
                    <a:pt x="59" y="353"/>
                  </a:cubicBezTo>
                  <a:cubicBezTo>
                    <a:pt x="59" y="354"/>
                    <a:pt x="59" y="355"/>
                    <a:pt x="59" y="355"/>
                  </a:cubicBezTo>
                  <a:cubicBezTo>
                    <a:pt x="59" y="358"/>
                    <a:pt x="59" y="359"/>
                    <a:pt x="57" y="361"/>
                  </a:cubicBezTo>
                  <a:cubicBezTo>
                    <a:pt x="57" y="362"/>
                    <a:pt x="56" y="362"/>
                    <a:pt x="55" y="363"/>
                  </a:cubicBezTo>
                  <a:cubicBezTo>
                    <a:pt x="54" y="365"/>
                    <a:pt x="54" y="365"/>
                    <a:pt x="54" y="365"/>
                  </a:cubicBezTo>
                  <a:cubicBezTo>
                    <a:pt x="26" y="395"/>
                    <a:pt x="26" y="395"/>
                    <a:pt x="26" y="395"/>
                  </a:cubicBezTo>
                  <a:cubicBezTo>
                    <a:pt x="26" y="396"/>
                    <a:pt x="26" y="396"/>
                    <a:pt x="26" y="396"/>
                  </a:cubicBezTo>
                  <a:cubicBezTo>
                    <a:pt x="27" y="398"/>
                    <a:pt x="27" y="401"/>
                    <a:pt x="28" y="403"/>
                  </a:cubicBezTo>
                  <a:cubicBezTo>
                    <a:pt x="28" y="405"/>
                    <a:pt x="28" y="406"/>
                    <a:pt x="29" y="407"/>
                  </a:cubicBezTo>
                  <a:cubicBezTo>
                    <a:pt x="29" y="409"/>
                    <a:pt x="30" y="411"/>
                    <a:pt x="30" y="413"/>
                  </a:cubicBezTo>
                  <a:cubicBezTo>
                    <a:pt x="31" y="415"/>
                    <a:pt x="32" y="417"/>
                    <a:pt x="32" y="419"/>
                  </a:cubicBezTo>
                  <a:cubicBezTo>
                    <a:pt x="33" y="421"/>
                    <a:pt x="33" y="423"/>
                    <a:pt x="33" y="425"/>
                  </a:cubicBezTo>
                  <a:cubicBezTo>
                    <a:pt x="33" y="427"/>
                    <a:pt x="33" y="429"/>
                    <a:pt x="33" y="431"/>
                  </a:cubicBezTo>
                  <a:cubicBezTo>
                    <a:pt x="35" y="436"/>
                    <a:pt x="37" y="439"/>
                    <a:pt x="38" y="442"/>
                  </a:cubicBezTo>
                  <a:cubicBezTo>
                    <a:pt x="39" y="442"/>
                    <a:pt x="39" y="443"/>
                    <a:pt x="39" y="443"/>
                  </a:cubicBezTo>
                  <a:cubicBezTo>
                    <a:pt x="40" y="444"/>
                    <a:pt x="41" y="445"/>
                    <a:pt x="41" y="447"/>
                  </a:cubicBezTo>
                  <a:cubicBezTo>
                    <a:pt x="41" y="447"/>
                    <a:pt x="41" y="448"/>
                    <a:pt x="41" y="449"/>
                  </a:cubicBezTo>
                  <a:cubicBezTo>
                    <a:pt x="41" y="450"/>
                    <a:pt x="40" y="452"/>
                    <a:pt x="41" y="453"/>
                  </a:cubicBezTo>
                  <a:cubicBezTo>
                    <a:pt x="41" y="455"/>
                    <a:pt x="42" y="456"/>
                    <a:pt x="42" y="458"/>
                  </a:cubicBezTo>
                  <a:cubicBezTo>
                    <a:pt x="43" y="460"/>
                    <a:pt x="44" y="461"/>
                    <a:pt x="44" y="464"/>
                  </a:cubicBezTo>
                  <a:cubicBezTo>
                    <a:pt x="44" y="468"/>
                    <a:pt x="43" y="472"/>
                    <a:pt x="43" y="476"/>
                  </a:cubicBezTo>
                  <a:cubicBezTo>
                    <a:pt x="43" y="476"/>
                    <a:pt x="43" y="476"/>
                    <a:pt x="43" y="476"/>
                  </a:cubicBezTo>
                  <a:cubicBezTo>
                    <a:pt x="43" y="480"/>
                    <a:pt x="42" y="484"/>
                    <a:pt x="42" y="488"/>
                  </a:cubicBezTo>
                  <a:cubicBezTo>
                    <a:pt x="42" y="490"/>
                    <a:pt x="42" y="492"/>
                    <a:pt x="42" y="494"/>
                  </a:cubicBezTo>
                  <a:cubicBezTo>
                    <a:pt x="42" y="494"/>
                    <a:pt x="42" y="494"/>
                    <a:pt x="42" y="494"/>
                  </a:cubicBezTo>
                  <a:cubicBezTo>
                    <a:pt x="42" y="496"/>
                    <a:pt x="42" y="499"/>
                    <a:pt x="42" y="501"/>
                  </a:cubicBezTo>
                  <a:cubicBezTo>
                    <a:pt x="42" y="503"/>
                    <a:pt x="41" y="504"/>
                    <a:pt x="41" y="506"/>
                  </a:cubicBezTo>
                  <a:cubicBezTo>
                    <a:pt x="40" y="508"/>
                    <a:pt x="40" y="509"/>
                    <a:pt x="39" y="511"/>
                  </a:cubicBezTo>
                  <a:cubicBezTo>
                    <a:pt x="39" y="512"/>
                    <a:pt x="39" y="512"/>
                    <a:pt x="39" y="512"/>
                  </a:cubicBezTo>
                  <a:cubicBezTo>
                    <a:pt x="41" y="513"/>
                    <a:pt x="41" y="513"/>
                    <a:pt x="41" y="513"/>
                  </a:cubicBezTo>
                  <a:cubicBezTo>
                    <a:pt x="41" y="514"/>
                    <a:pt x="41" y="514"/>
                    <a:pt x="42" y="514"/>
                  </a:cubicBezTo>
                  <a:cubicBezTo>
                    <a:pt x="44" y="516"/>
                    <a:pt x="44" y="518"/>
                    <a:pt x="43" y="522"/>
                  </a:cubicBezTo>
                  <a:cubicBezTo>
                    <a:pt x="43" y="523"/>
                    <a:pt x="43" y="525"/>
                    <a:pt x="43" y="526"/>
                  </a:cubicBezTo>
                  <a:cubicBezTo>
                    <a:pt x="43" y="527"/>
                    <a:pt x="43" y="527"/>
                    <a:pt x="43" y="527"/>
                  </a:cubicBezTo>
                  <a:cubicBezTo>
                    <a:pt x="43" y="531"/>
                    <a:pt x="44" y="534"/>
                    <a:pt x="43" y="538"/>
                  </a:cubicBezTo>
                  <a:cubicBezTo>
                    <a:pt x="43" y="539"/>
                    <a:pt x="43" y="539"/>
                    <a:pt x="43" y="539"/>
                  </a:cubicBezTo>
                  <a:cubicBezTo>
                    <a:pt x="44" y="540"/>
                    <a:pt x="44" y="540"/>
                    <a:pt x="44" y="540"/>
                  </a:cubicBezTo>
                  <a:cubicBezTo>
                    <a:pt x="47" y="541"/>
                    <a:pt x="51" y="541"/>
                    <a:pt x="53" y="542"/>
                  </a:cubicBezTo>
                  <a:cubicBezTo>
                    <a:pt x="56" y="542"/>
                    <a:pt x="60" y="542"/>
                    <a:pt x="63" y="543"/>
                  </a:cubicBezTo>
                  <a:cubicBezTo>
                    <a:pt x="65" y="544"/>
                    <a:pt x="65" y="544"/>
                    <a:pt x="65" y="544"/>
                  </a:cubicBezTo>
                  <a:cubicBezTo>
                    <a:pt x="65" y="542"/>
                    <a:pt x="65" y="542"/>
                    <a:pt x="65" y="542"/>
                  </a:cubicBezTo>
                  <a:cubicBezTo>
                    <a:pt x="65" y="542"/>
                    <a:pt x="65" y="541"/>
                    <a:pt x="66" y="541"/>
                  </a:cubicBezTo>
                  <a:cubicBezTo>
                    <a:pt x="66" y="540"/>
                    <a:pt x="66" y="540"/>
                    <a:pt x="66" y="540"/>
                  </a:cubicBezTo>
                  <a:cubicBezTo>
                    <a:pt x="67" y="536"/>
                    <a:pt x="68" y="532"/>
                    <a:pt x="69" y="527"/>
                  </a:cubicBezTo>
                  <a:cubicBezTo>
                    <a:pt x="69" y="525"/>
                    <a:pt x="69" y="522"/>
                    <a:pt x="67" y="520"/>
                  </a:cubicBezTo>
                  <a:cubicBezTo>
                    <a:pt x="67" y="519"/>
                    <a:pt x="66" y="519"/>
                    <a:pt x="66" y="518"/>
                  </a:cubicBezTo>
                  <a:cubicBezTo>
                    <a:pt x="65" y="518"/>
                    <a:pt x="64" y="517"/>
                    <a:pt x="64" y="516"/>
                  </a:cubicBezTo>
                  <a:cubicBezTo>
                    <a:pt x="62" y="513"/>
                    <a:pt x="62" y="509"/>
                    <a:pt x="63" y="506"/>
                  </a:cubicBezTo>
                  <a:cubicBezTo>
                    <a:pt x="64" y="502"/>
                    <a:pt x="67" y="499"/>
                    <a:pt x="69" y="496"/>
                  </a:cubicBezTo>
                  <a:cubicBezTo>
                    <a:pt x="70" y="496"/>
                    <a:pt x="71" y="496"/>
                    <a:pt x="72" y="495"/>
                  </a:cubicBezTo>
                  <a:cubicBezTo>
                    <a:pt x="73" y="495"/>
                    <a:pt x="74" y="494"/>
                    <a:pt x="75" y="493"/>
                  </a:cubicBezTo>
                  <a:cubicBezTo>
                    <a:pt x="76" y="492"/>
                    <a:pt x="76" y="492"/>
                    <a:pt x="76" y="492"/>
                  </a:cubicBezTo>
                  <a:cubicBezTo>
                    <a:pt x="78" y="491"/>
                    <a:pt x="78" y="491"/>
                    <a:pt x="80" y="490"/>
                  </a:cubicBezTo>
                  <a:cubicBezTo>
                    <a:pt x="81" y="490"/>
                    <a:pt x="81" y="489"/>
                    <a:pt x="82" y="489"/>
                  </a:cubicBezTo>
                  <a:cubicBezTo>
                    <a:pt x="84" y="488"/>
                    <a:pt x="85" y="488"/>
                    <a:pt x="86" y="487"/>
                  </a:cubicBezTo>
                  <a:cubicBezTo>
                    <a:pt x="87" y="487"/>
                    <a:pt x="88" y="487"/>
                    <a:pt x="89" y="487"/>
                  </a:cubicBezTo>
                  <a:cubicBezTo>
                    <a:pt x="91" y="486"/>
                    <a:pt x="92" y="486"/>
                    <a:pt x="93" y="485"/>
                  </a:cubicBezTo>
                  <a:cubicBezTo>
                    <a:pt x="95" y="485"/>
                    <a:pt x="96" y="484"/>
                    <a:pt x="98" y="483"/>
                  </a:cubicBezTo>
                  <a:cubicBezTo>
                    <a:pt x="98" y="483"/>
                    <a:pt x="99" y="483"/>
                    <a:pt x="100" y="482"/>
                  </a:cubicBezTo>
                  <a:cubicBezTo>
                    <a:pt x="100" y="482"/>
                    <a:pt x="102" y="481"/>
                    <a:pt x="103" y="481"/>
                  </a:cubicBezTo>
                  <a:cubicBezTo>
                    <a:pt x="104" y="481"/>
                    <a:pt x="105" y="480"/>
                    <a:pt x="106" y="480"/>
                  </a:cubicBezTo>
                  <a:cubicBezTo>
                    <a:pt x="108" y="479"/>
                    <a:pt x="111" y="478"/>
                    <a:pt x="113" y="477"/>
                  </a:cubicBezTo>
                  <a:cubicBezTo>
                    <a:pt x="115" y="476"/>
                    <a:pt x="116" y="475"/>
                    <a:pt x="118" y="475"/>
                  </a:cubicBezTo>
                  <a:cubicBezTo>
                    <a:pt x="125" y="473"/>
                    <a:pt x="131" y="468"/>
                    <a:pt x="137" y="463"/>
                  </a:cubicBezTo>
                  <a:cubicBezTo>
                    <a:pt x="138" y="462"/>
                    <a:pt x="138" y="462"/>
                    <a:pt x="138" y="462"/>
                  </a:cubicBezTo>
                  <a:cubicBezTo>
                    <a:pt x="143" y="457"/>
                    <a:pt x="145" y="448"/>
                    <a:pt x="145" y="441"/>
                  </a:cubicBezTo>
                  <a:cubicBezTo>
                    <a:pt x="145" y="439"/>
                    <a:pt x="145" y="439"/>
                    <a:pt x="145" y="439"/>
                  </a:cubicBezTo>
                  <a:cubicBezTo>
                    <a:pt x="144" y="439"/>
                    <a:pt x="144" y="439"/>
                    <a:pt x="144" y="439"/>
                  </a:cubicBezTo>
                  <a:cubicBezTo>
                    <a:pt x="143" y="439"/>
                    <a:pt x="143" y="439"/>
                    <a:pt x="143" y="439"/>
                  </a:cubicBezTo>
                  <a:cubicBezTo>
                    <a:pt x="143" y="439"/>
                    <a:pt x="143" y="439"/>
                    <a:pt x="143" y="439"/>
                  </a:cubicBezTo>
                  <a:cubicBezTo>
                    <a:pt x="142" y="439"/>
                    <a:pt x="142" y="439"/>
                    <a:pt x="142" y="439"/>
                  </a:cubicBezTo>
                  <a:cubicBezTo>
                    <a:pt x="142" y="439"/>
                    <a:pt x="142" y="439"/>
                    <a:pt x="142" y="439"/>
                  </a:cubicBezTo>
                  <a:cubicBezTo>
                    <a:pt x="142" y="437"/>
                    <a:pt x="142" y="436"/>
                    <a:pt x="142" y="434"/>
                  </a:cubicBezTo>
                  <a:cubicBezTo>
                    <a:pt x="142" y="433"/>
                    <a:pt x="142" y="432"/>
                    <a:pt x="143" y="430"/>
                  </a:cubicBezTo>
                  <a:cubicBezTo>
                    <a:pt x="144" y="428"/>
                    <a:pt x="145" y="425"/>
                    <a:pt x="146" y="422"/>
                  </a:cubicBezTo>
                  <a:cubicBezTo>
                    <a:pt x="146" y="421"/>
                    <a:pt x="146" y="421"/>
                    <a:pt x="146" y="420"/>
                  </a:cubicBezTo>
                  <a:cubicBezTo>
                    <a:pt x="146" y="419"/>
                    <a:pt x="146" y="418"/>
                    <a:pt x="146" y="418"/>
                  </a:cubicBezTo>
                  <a:cubicBezTo>
                    <a:pt x="146" y="417"/>
                    <a:pt x="147" y="417"/>
                    <a:pt x="147" y="416"/>
                  </a:cubicBezTo>
                  <a:cubicBezTo>
                    <a:pt x="147" y="416"/>
                    <a:pt x="148" y="415"/>
                    <a:pt x="148" y="414"/>
                  </a:cubicBezTo>
                  <a:cubicBezTo>
                    <a:pt x="148" y="412"/>
                    <a:pt x="148" y="410"/>
                    <a:pt x="147" y="409"/>
                  </a:cubicBezTo>
                  <a:cubicBezTo>
                    <a:pt x="146" y="406"/>
                    <a:pt x="145" y="401"/>
                    <a:pt x="146" y="398"/>
                  </a:cubicBezTo>
                  <a:cubicBezTo>
                    <a:pt x="146" y="397"/>
                    <a:pt x="147" y="397"/>
                    <a:pt x="147" y="396"/>
                  </a:cubicBezTo>
                  <a:cubicBezTo>
                    <a:pt x="148" y="393"/>
                    <a:pt x="149" y="391"/>
                    <a:pt x="149" y="388"/>
                  </a:cubicBezTo>
                  <a:cubicBezTo>
                    <a:pt x="149" y="386"/>
                    <a:pt x="147" y="383"/>
                    <a:pt x="145" y="383"/>
                  </a:cubicBezTo>
                  <a:cubicBezTo>
                    <a:pt x="144" y="383"/>
                    <a:pt x="144" y="384"/>
                    <a:pt x="143" y="384"/>
                  </a:cubicBezTo>
                  <a:cubicBezTo>
                    <a:pt x="143" y="384"/>
                    <a:pt x="143" y="384"/>
                    <a:pt x="142" y="384"/>
                  </a:cubicBezTo>
                  <a:cubicBezTo>
                    <a:pt x="142" y="384"/>
                    <a:pt x="143" y="383"/>
                    <a:pt x="143" y="383"/>
                  </a:cubicBezTo>
                  <a:cubicBezTo>
                    <a:pt x="143" y="380"/>
                    <a:pt x="143" y="379"/>
                    <a:pt x="142" y="376"/>
                  </a:cubicBezTo>
                  <a:cubicBezTo>
                    <a:pt x="141" y="375"/>
                    <a:pt x="141" y="374"/>
                    <a:pt x="141" y="373"/>
                  </a:cubicBezTo>
                  <a:cubicBezTo>
                    <a:pt x="141" y="372"/>
                    <a:pt x="141" y="372"/>
                    <a:pt x="141" y="371"/>
                  </a:cubicBezTo>
                  <a:cubicBezTo>
                    <a:pt x="141" y="369"/>
                    <a:pt x="140" y="367"/>
                    <a:pt x="140" y="366"/>
                  </a:cubicBezTo>
                  <a:cubicBezTo>
                    <a:pt x="139" y="365"/>
                    <a:pt x="139" y="365"/>
                    <a:pt x="139" y="365"/>
                  </a:cubicBezTo>
                  <a:cubicBezTo>
                    <a:pt x="139" y="364"/>
                    <a:pt x="138" y="363"/>
                    <a:pt x="138" y="362"/>
                  </a:cubicBezTo>
                  <a:cubicBezTo>
                    <a:pt x="138" y="361"/>
                    <a:pt x="137" y="361"/>
                    <a:pt x="137" y="360"/>
                  </a:cubicBezTo>
                  <a:cubicBezTo>
                    <a:pt x="136" y="357"/>
                    <a:pt x="136" y="353"/>
                    <a:pt x="137" y="350"/>
                  </a:cubicBezTo>
                  <a:cubicBezTo>
                    <a:pt x="138" y="347"/>
                    <a:pt x="137" y="345"/>
                    <a:pt x="136" y="343"/>
                  </a:cubicBezTo>
                  <a:cubicBezTo>
                    <a:pt x="135" y="342"/>
                    <a:pt x="135" y="341"/>
                    <a:pt x="134" y="340"/>
                  </a:cubicBezTo>
                  <a:cubicBezTo>
                    <a:pt x="134" y="340"/>
                    <a:pt x="134" y="340"/>
                    <a:pt x="134" y="340"/>
                  </a:cubicBezTo>
                  <a:cubicBezTo>
                    <a:pt x="134" y="339"/>
                    <a:pt x="134" y="338"/>
                    <a:pt x="134" y="337"/>
                  </a:cubicBezTo>
                  <a:cubicBezTo>
                    <a:pt x="133" y="337"/>
                    <a:pt x="133" y="336"/>
                    <a:pt x="132" y="336"/>
                  </a:cubicBezTo>
                  <a:cubicBezTo>
                    <a:pt x="132" y="336"/>
                    <a:pt x="132" y="336"/>
                    <a:pt x="132" y="336"/>
                  </a:cubicBezTo>
                  <a:cubicBezTo>
                    <a:pt x="131" y="335"/>
                    <a:pt x="130" y="334"/>
                    <a:pt x="130" y="334"/>
                  </a:cubicBezTo>
                  <a:cubicBezTo>
                    <a:pt x="129" y="333"/>
                    <a:pt x="129" y="333"/>
                    <a:pt x="128" y="332"/>
                  </a:cubicBezTo>
                  <a:cubicBezTo>
                    <a:pt x="126" y="330"/>
                    <a:pt x="125" y="328"/>
                    <a:pt x="126" y="326"/>
                  </a:cubicBezTo>
                  <a:cubicBezTo>
                    <a:pt x="126" y="324"/>
                    <a:pt x="127" y="323"/>
                    <a:pt x="127" y="321"/>
                  </a:cubicBezTo>
                  <a:cubicBezTo>
                    <a:pt x="127" y="320"/>
                    <a:pt x="128" y="318"/>
                    <a:pt x="128" y="317"/>
                  </a:cubicBezTo>
                  <a:cubicBezTo>
                    <a:pt x="128" y="316"/>
                    <a:pt x="128" y="316"/>
                    <a:pt x="128" y="316"/>
                  </a:cubicBezTo>
                  <a:cubicBezTo>
                    <a:pt x="129" y="313"/>
                    <a:pt x="129" y="312"/>
                    <a:pt x="131" y="311"/>
                  </a:cubicBezTo>
                  <a:cubicBezTo>
                    <a:pt x="137" y="308"/>
                    <a:pt x="142" y="303"/>
                    <a:pt x="146" y="298"/>
                  </a:cubicBezTo>
                  <a:cubicBezTo>
                    <a:pt x="147" y="297"/>
                    <a:pt x="148" y="296"/>
                    <a:pt x="149" y="295"/>
                  </a:cubicBezTo>
                  <a:cubicBezTo>
                    <a:pt x="150" y="294"/>
                    <a:pt x="151" y="293"/>
                    <a:pt x="152" y="292"/>
                  </a:cubicBezTo>
                  <a:cubicBezTo>
                    <a:pt x="154" y="290"/>
                    <a:pt x="156" y="288"/>
                    <a:pt x="158" y="286"/>
                  </a:cubicBezTo>
                  <a:cubicBezTo>
                    <a:pt x="159" y="285"/>
                    <a:pt x="161" y="284"/>
                    <a:pt x="162" y="282"/>
                  </a:cubicBezTo>
                  <a:cubicBezTo>
                    <a:pt x="163" y="282"/>
                    <a:pt x="163" y="282"/>
                    <a:pt x="163" y="282"/>
                  </a:cubicBezTo>
                  <a:cubicBezTo>
                    <a:pt x="163" y="281"/>
                    <a:pt x="164" y="280"/>
                    <a:pt x="165" y="280"/>
                  </a:cubicBezTo>
                  <a:cubicBezTo>
                    <a:pt x="165" y="280"/>
                    <a:pt x="166" y="280"/>
                    <a:pt x="166" y="280"/>
                  </a:cubicBezTo>
                  <a:cubicBezTo>
                    <a:pt x="167" y="280"/>
                    <a:pt x="168" y="281"/>
                    <a:pt x="169" y="281"/>
                  </a:cubicBezTo>
                  <a:cubicBezTo>
                    <a:pt x="169" y="281"/>
                    <a:pt x="170" y="281"/>
                    <a:pt x="171" y="280"/>
                  </a:cubicBezTo>
                  <a:cubicBezTo>
                    <a:pt x="172" y="280"/>
                    <a:pt x="173" y="279"/>
                    <a:pt x="174" y="277"/>
                  </a:cubicBezTo>
                  <a:cubicBezTo>
                    <a:pt x="177" y="276"/>
                    <a:pt x="177" y="273"/>
                    <a:pt x="178" y="271"/>
                  </a:cubicBezTo>
                  <a:cubicBezTo>
                    <a:pt x="178" y="271"/>
                    <a:pt x="178" y="270"/>
                    <a:pt x="178" y="270"/>
                  </a:cubicBezTo>
                  <a:cubicBezTo>
                    <a:pt x="178" y="270"/>
                    <a:pt x="178" y="269"/>
                    <a:pt x="178" y="269"/>
                  </a:cubicBezTo>
                  <a:cubicBezTo>
                    <a:pt x="178" y="268"/>
                    <a:pt x="179" y="268"/>
                    <a:pt x="179" y="267"/>
                  </a:cubicBezTo>
                  <a:cubicBezTo>
                    <a:pt x="180" y="267"/>
                    <a:pt x="180" y="267"/>
                    <a:pt x="181" y="266"/>
                  </a:cubicBezTo>
                  <a:cubicBezTo>
                    <a:pt x="182" y="265"/>
                    <a:pt x="182" y="265"/>
                    <a:pt x="182" y="265"/>
                  </a:cubicBezTo>
                  <a:cubicBezTo>
                    <a:pt x="185" y="262"/>
                    <a:pt x="188" y="260"/>
                    <a:pt x="190" y="257"/>
                  </a:cubicBezTo>
                  <a:cubicBezTo>
                    <a:pt x="191" y="256"/>
                    <a:pt x="192" y="254"/>
                    <a:pt x="192" y="253"/>
                  </a:cubicBezTo>
                  <a:cubicBezTo>
                    <a:pt x="193" y="252"/>
                    <a:pt x="193" y="252"/>
                    <a:pt x="193" y="251"/>
                  </a:cubicBezTo>
                  <a:cubicBezTo>
                    <a:pt x="194" y="250"/>
                    <a:pt x="195" y="249"/>
                    <a:pt x="196" y="247"/>
                  </a:cubicBezTo>
                  <a:cubicBezTo>
                    <a:pt x="196" y="246"/>
                    <a:pt x="196" y="246"/>
                    <a:pt x="196" y="246"/>
                  </a:cubicBezTo>
                  <a:cubicBezTo>
                    <a:pt x="200" y="240"/>
                    <a:pt x="206" y="235"/>
                    <a:pt x="214" y="231"/>
                  </a:cubicBezTo>
                  <a:cubicBezTo>
                    <a:pt x="216" y="230"/>
                    <a:pt x="218" y="229"/>
                    <a:pt x="220" y="229"/>
                  </a:cubicBezTo>
                  <a:cubicBezTo>
                    <a:pt x="221" y="228"/>
                    <a:pt x="223" y="228"/>
                    <a:pt x="224" y="227"/>
                  </a:cubicBezTo>
                  <a:cubicBezTo>
                    <a:pt x="226" y="226"/>
                    <a:pt x="227" y="226"/>
                    <a:pt x="229" y="225"/>
                  </a:cubicBezTo>
                  <a:cubicBezTo>
                    <a:pt x="231" y="224"/>
                    <a:pt x="232" y="223"/>
                    <a:pt x="234" y="222"/>
                  </a:cubicBezTo>
                  <a:cubicBezTo>
                    <a:pt x="236" y="221"/>
                    <a:pt x="239" y="221"/>
                    <a:pt x="241" y="220"/>
                  </a:cubicBezTo>
                  <a:cubicBezTo>
                    <a:pt x="246" y="219"/>
                    <a:pt x="251" y="218"/>
                    <a:pt x="255" y="215"/>
                  </a:cubicBezTo>
                  <a:cubicBezTo>
                    <a:pt x="256" y="215"/>
                    <a:pt x="256" y="214"/>
                    <a:pt x="257" y="213"/>
                  </a:cubicBezTo>
                  <a:cubicBezTo>
                    <a:pt x="258" y="212"/>
                    <a:pt x="258" y="212"/>
                    <a:pt x="259" y="211"/>
                  </a:cubicBezTo>
                  <a:cubicBezTo>
                    <a:pt x="260" y="211"/>
                    <a:pt x="260" y="211"/>
                    <a:pt x="260" y="211"/>
                  </a:cubicBezTo>
                  <a:cubicBezTo>
                    <a:pt x="261" y="210"/>
                    <a:pt x="262" y="209"/>
                    <a:pt x="263" y="208"/>
                  </a:cubicBezTo>
                  <a:cubicBezTo>
                    <a:pt x="265" y="207"/>
                    <a:pt x="266" y="206"/>
                    <a:pt x="267" y="206"/>
                  </a:cubicBezTo>
                  <a:cubicBezTo>
                    <a:pt x="271" y="204"/>
                    <a:pt x="275" y="202"/>
                    <a:pt x="276" y="198"/>
                  </a:cubicBezTo>
                  <a:cubicBezTo>
                    <a:pt x="277" y="197"/>
                    <a:pt x="277" y="196"/>
                    <a:pt x="277" y="195"/>
                  </a:cubicBezTo>
                  <a:cubicBezTo>
                    <a:pt x="277" y="195"/>
                    <a:pt x="277" y="195"/>
                    <a:pt x="277" y="194"/>
                  </a:cubicBezTo>
                  <a:cubicBezTo>
                    <a:pt x="277" y="193"/>
                    <a:pt x="278" y="193"/>
                    <a:pt x="279" y="192"/>
                  </a:cubicBezTo>
                  <a:cubicBezTo>
                    <a:pt x="280" y="192"/>
                    <a:pt x="280" y="191"/>
                    <a:pt x="281" y="191"/>
                  </a:cubicBezTo>
                  <a:cubicBezTo>
                    <a:pt x="282" y="190"/>
                    <a:pt x="283" y="188"/>
                    <a:pt x="284" y="186"/>
                  </a:cubicBezTo>
                  <a:cubicBezTo>
                    <a:pt x="284" y="185"/>
                    <a:pt x="285" y="185"/>
                    <a:pt x="285" y="184"/>
                  </a:cubicBezTo>
                  <a:cubicBezTo>
                    <a:pt x="286" y="183"/>
                    <a:pt x="287" y="182"/>
                    <a:pt x="288" y="181"/>
                  </a:cubicBezTo>
                  <a:cubicBezTo>
                    <a:pt x="289" y="180"/>
                    <a:pt x="289" y="180"/>
                    <a:pt x="290" y="179"/>
                  </a:cubicBezTo>
                  <a:cubicBezTo>
                    <a:pt x="290" y="179"/>
                    <a:pt x="290" y="178"/>
                    <a:pt x="291" y="177"/>
                  </a:cubicBezTo>
                  <a:cubicBezTo>
                    <a:pt x="291" y="177"/>
                    <a:pt x="291" y="177"/>
                    <a:pt x="292" y="176"/>
                  </a:cubicBezTo>
                  <a:cubicBezTo>
                    <a:pt x="292" y="176"/>
                    <a:pt x="292" y="176"/>
                    <a:pt x="293" y="176"/>
                  </a:cubicBezTo>
                  <a:cubicBezTo>
                    <a:pt x="293" y="175"/>
                    <a:pt x="294" y="175"/>
                    <a:pt x="294" y="174"/>
                  </a:cubicBezTo>
                  <a:cubicBezTo>
                    <a:pt x="295" y="173"/>
                    <a:pt x="295" y="173"/>
                    <a:pt x="295" y="173"/>
                  </a:cubicBezTo>
                  <a:cubicBezTo>
                    <a:pt x="296" y="171"/>
                    <a:pt x="297" y="170"/>
                    <a:pt x="298" y="169"/>
                  </a:cubicBezTo>
                  <a:cubicBezTo>
                    <a:pt x="299" y="168"/>
                    <a:pt x="299" y="167"/>
                    <a:pt x="299" y="166"/>
                  </a:cubicBezTo>
                  <a:cubicBezTo>
                    <a:pt x="299" y="166"/>
                    <a:pt x="300" y="166"/>
                    <a:pt x="300" y="165"/>
                  </a:cubicBezTo>
                  <a:cubicBezTo>
                    <a:pt x="300" y="165"/>
                    <a:pt x="300" y="165"/>
                    <a:pt x="300" y="165"/>
                  </a:cubicBezTo>
                  <a:cubicBezTo>
                    <a:pt x="301" y="164"/>
                    <a:pt x="301" y="163"/>
                    <a:pt x="302" y="163"/>
                  </a:cubicBezTo>
                  <a:cubicBezTo>
                    <a:pt x="302" y="162"/>
                    <a:pt x="302" y="162"/>
                    <a:pt x="302" y="162"/>
                  </a:cubicBezTo>
                  <a:cubicBezTo>
                    <a:pt x="302" y="161"/>
                    <a:pt x="303" y="160"/>
                    <a:pt x="303" y="159"/>
                  </a:cubicBezTo>
                  <a:cubicBezTo>
                    <a:pt x="303" y="157"/>
                    <a:pt x="303" y="156"/>
                    <a:pt x="302" y="155"/>
                  </a:cubicBezTo>
                  <a:cubicBezTo>
                    <a:pt x="302" y="155"/>
                    <a:pt x="302" y="155"/>
                    <a:pt x="302" y="155"/>
                  </a:cubicBezTo>
                  <a:cubicBezTo>
                    <a:pt x="301" y="154"/>
                    <a:pt x="302" y="153"/>
                    <a:pt x="303" y="152"/>
                  </a:cubicBezTo>
                  <a:cubicBezTo>
                    <a:pt x="303" y="152"/>
                    <a:pt x="303" y="152"/>
                    <a:pt x="303" y="152"/>
                  </a:cubicBezTo>
                  <a:cubicBezTo>
                    <a:pt x="304" y="151"/>
                    <a:pt x="304" y="151"/>
                    <a:pt x="305" y="149"/>
                  </a:cubicBezTo>
                  <a:cubicBezTo>
                    <a:pt x="305" y="149"/>
                    <a:pt x="305" y="149"/>
                    <a:pt x="305" y="149"/>
                  </a:cubicBezTo>
                  <a:cubicBezTo>
                    <a:pt x="305" y="148"/>
                    <a:pt x="305" y="147"/>
                    <a:pt x="306" y="147"/>
                  </a:cubicBezTo>
                  <a:cubicBezTo>
                    <a:pt x="307" y="145"/>
                    <a:pt x="308" y="143"/>
                    <a:pt x="308" y="141"/>
                  </a:cubicBezTo>
                  <a:cubicBezTo>
                    <a:pt x="308" y="140"/>
                    <a:pt x="308" y="139"/>
                    <a:pt x="308" y="138"/>
                  </a:cubicBezTo>
                  <a:cubicBezTo>
                    <a:pt x="308" y="137"/>
                    <a:pt x="308" y="137"/>
                    <a:pt x="308" y="135"/>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30" name="Freeform 70"/>
            <p:cNvSpPr>
              <a:spLocks/>
            </p:cNvSpPr>
            <p:nvPr/>
          </p:nvSpPr>
          <p:spPr bwMode="auto">
            <a:xfrm>
              <a:off x="3752168" y="4103806"/>
              <a:ext cx="77006" cy="100680"/>
            </a:xfrm>
            <a:custGeom>
              <a:avLst/>
              <a:gdLst>
                <a:gd name="T0" fmla="*/ 37 w 38"/>
                <a:gd name="T1" fmla="*/ 23 h 54"/>
                <a:gd name="T2" fmla="*/ 38 w 38"/>
                <a:gd name="T3" fmla="*/ 19 h 54"/>
                <a:gd name="T4" fmla="*/ 36 w 38"/>
                <a:gd name="T5" fmla="*/ 11 h 54"/>
                <a:gd name="T6" fmla="*/ 31 w 38"/>
                <a:gd name="T7" fmla="*/ 8 h 54"/>
                <a:gd name="T8" fmla="*/ 24 w 38"/>
                <a:gd name="T9" fmla="*/ 4 h 54"/>
                <a:gd name="T10" fmla="*/ 23 w 38"/>
                <a:gd name="T11" fmla="*/ 2 h 54"/>
                <a:gd name="T12" fmla="*/ 21 w 38"/>
                <a:gd name="T13" fmla="*/ 0 h 54"/>
                <a:gd name="T14" fmla="*/ 19 w 38"/>
                <a:gd name="T15" fmla="*/ 0 h 54"/>
                <a:gd name="T16" fmla="*/ 19 w 38"/>
                <a:gd name="T17" fmla="*/ 0 h 54"/>
                <a:gd name="T18" fmla="*/ 16 w 38"/>
                <a:gd name="T19" fmla="*/ 2 h 54"/>
                <a:gd name="T20" fmla="*/ 9 w 38"/>
                <a:gd name="T21" fmla="*/ 11 h 54"/>
                <a:gd name="T22" fmla="*/ 5 w 38"/>
                <a:gd name="T23" fmla="*/ 17 h 54"/>
                <a:gd name="T24" fmla="*/ 0 w 38"/>
                <a:gd name="T25" fmla="*/ 30 h 54"/>
                <a:gd name="T26" fmla="*/ 0 w 38"/>
                <a:gd name="T27" fmla="*/ 31 h 54"/>
                <a:gd name="T28" fmla="*/ 2 w 38"/>
                <a:gd name="T29" fmla="*/ 35 h 54"/>
                <a:gd name="T30" fmla="*/ 2 w 38"/>
                <a:gd name="T31" fmla="*/ 36 h 54"/>
                <a:gd name="T32" fmla="*/ 2 w 38"/>
                <a:gd name="T33" fmla="*/ 36 h 54"/>
                <a:gd name="T34" fmla="*/ 6 w 38"/>
                <a:gd name="T35" fmla="*/ 37 h 54"/>
                <a:gd name="T36" fmla="*/ 6 w 38"/>
                <a:gd name="T37" fmla="*/ 37 h 54"/>
                <a:gd name="T38" fmla="*/ 7 w 38"/>
                <a:gd name="T39" fmla="*/ 36 h 54"/>
                <a:gd name="T40" fmla="*/ 7 w 38"/>
                <a:gd name="T41" fmla="*/ 38 h 54"/>
                <a:gd name="T42" fmla="*/ 11 w 38"/>
                <a:gd name="T43" fmla="*/ 48 h 54"/>
                <a:gd name="T44" fmla="*/ 11 w 38"/>
                <a:gd name="T45" fmla="*/ 49 h 54"/>
                <a:gd name="T46" fmla="*/ 11 w 38"/>
                <a:gd name="T47" fmla="*/ 50 h 54"/>
                <a:gd name="T48" fmla="*/ 12 w 38"/>
                <a:gd name="T49" fmla="*/ 51 h 54"/>
                <a:gd name="T50" fmla="*/ 13 w 38"/>
                <a:gd name="T51" fmla="*/ 51 h 54"/>
                <a:gd name="T52" fmla="*/ 15 w 38"/>
                <a:gd name="T53" fmla="*/ 51 h 54"/>
                <a:gd name="T54" fmla="*/ 17 w 38"/>
                <a:gd name="T55" fmla="*/ 51 h 54"/>
                <a:gd name="T56" fmla="*/ 18 w 38"/>
                <a:gd name="T57" fmla="*/ 51 h 54"/>
                <a:gd name="T58" fmla="*/ 19 w 38"/>
                <a:gd name="T59" fmla="*/ 51 h 54"/>
                <a:gd name="T60" fmla="*/ 23 w 38"/>
                <a:gd name="T61" fmla="*/ 53 h 54"/>
                <a:gd name="T62" fmla="*/ 29 w 38"/>
                <a:gd name="T63" fmla="*/ 54 h 54"/>
                <a:gd name="T64" fmla="*/ 32 w 38"/>
                <a:gd name="T65" fmla="*/ 53 h 54"/>
                <a:gd name="T66" fmla="*/ 35 w 38"/>
                <a:gd name="T67" fmla="*/ 43 h 54"/>
                <a:gd name="T68" fmla="*/ 36 w 38"/>
                <a:gd name="T69" fmla="*/ 38 h 54"/>
                <a:gd name="T70" fmla="*/ 37 w 38"/>
                <a:gd name="T71" fmla="*/ 24 h 54"/>
                <a:gd name="T72" fmla="*/ 37 w 38"/>
                <a:gd name="T7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4">
                  <a:moveTo>
                    <a:pt x="37" y="23"/>
                  </a:moveTo>
                  <a:cubicBezTo>
                    <a:pt x="37" y="22"/>
                    <a:pt x="37" y="20"/>
                    <a:pt x="38" y="19"/>
                  </a:cubicBezTo>
                  <a:cubicBezTo>
                    <a:pt x="38" y="16"/>
                    <a:pt x="38" y="13"/>
                    <a:pt x="36" y="11"/>
                  </a:cubicBezTo>
                  <a:cubicBezTo>
                    <a:pt x="34" y="9"/>
                    <a:pt x="33" y="9"/>
                    <a:pt x="31" y="8"/>
                  </a:cubicBezTo>
                  <a:cubicBezTo>
                    <a:pt x="28" y="7"/>
                    <a:pt x="26" y="6"/>
                    <a:pt x="24" y="4"/>
                  </a:cubicBezTo>
                  <a:cubicBezTo>
                    <a:pt x="23" y="3"/>
                    <a:pt x="23" y="3"/>
                    <a:pt x="23" y="2"/>
                  </a:cubicBezTo>
                  <a:cubicBezTo>
                    <a:pt x="22" y="1"/>
                    <a:pt x="21" y="1"/>
                    <a:pt x="21" y="0"/>
                  </a:cubicBezTo>
                  <a:cubicBezTo>
                    <a:pt x="19" y="0"/>
                    <a:pt x="19" y="0"/>
                    <a:pt x="19" y="0"/>
                  </a:cubicBezTo>
                  <a:cubicBezTo>
                    <a:pt x="19" y="0"/>
                    <a:pt x="19" y="0"/>
                    <a:pt x="19" y="0"/>
                  </a:cubicBezTo>
                  <a:cubicBezTo>
                    <a:pt x="18" y="1"/>
                    <a:pt x="17" y="1"/>
                    <a:pt x="16" y="2"/>
                  </a:cubicBezTo>
                  <a:cubicBezTo>
                    <a:pt x="13" y="5"/>
                    <a:pt x="11" y="8"/>
                    <a:pt x="9" y="11"/>
                  </a:cubicBezTo>
                  <a:cubicBezTo>
                    <a:pt x="8" y="13"/>
                    <a:pt x="7" y="15"/>
                    <a:pt x="5" y="17"/>
                  </a:cubicBezTo>
                  <a:cubicBezTo>
                    <a:pt x="2" y="21"/>
                    <a:pt x="0" y="25"/>
                    <a:pt x="0" y="30"/>
                  </a:cubicBezTo>
                  <a:cubicBezTo>
                    <a:pt x="0" y="31"/>
                    <a:pt x="0" y="31"/>
                    <a:pt x="0" y="31"/>
                  </a:cubicBezTo>
                  <a:cubicBezTo>
                    <a:pt x="0" y="33"/>
                    <a:pt x="0" y="34"/>
                    <a:pt x="2" y="35"/>
                  </a:cubicBezTo>
                  <a:cubicBezTo>
                    <a:pt x="2" y="36"/>
                    <a:pt x="2" y="36"/>
                    <a:pt x="2" y="36"/>
                  </a:cubicBezTo>
                  <a:cubicBezTo>
                    <a:pt x="2" y="36"/>
                    <a:pt x="2" y="36"/>
                    <a:pt x="2" y="36"/>
                  </a:cubicBezTo>
                  <a:cubicBezTo>
                    <a:pt x="3" y="36"/>
                    <a:pt x="5" y="37"/>
                    <a:pt x="6" y="37"/>
                  </a:cubicBezTo>
                  <a:cubicBezTo>
                    <a:pt x="6" y="37"/>
                    <a:pt x="6" y="37"/>
                    <a:pt x="6" y="37"/>
                  </a:cubicBezTo>
                  <a:cubicBezTo>
                    <a:pt x="7" y="36"/>
                    <a:pt x="7" y="36"/>
                    <a:pt x="7" y="36"/>
                  </a:cubicBezTo>
                  <a:cubicBezTo>
                    <a:pt x="7" y="38"/>
                    <a:pt x="7" y="38"/>
                    <a:pt x="7" y="38"/>
                  </a:cubicBezTo>
                  <a:cubicBezTo>
                    <a:pt x="7" y="43"/>
                    <a:pt x="7" y="44"/>
                    <a:pt x="11" y="48"/>
                  </a:cubicBezTo>
                  <a:cubicBezTo>
                    <a:pt x="11" y="49"/>
                    <a:pt x="11" y="49"/>
                    <a:pt x="11" y="49"/>
                  </a:cubicBezTo>
                  <a:cubicBezTo>
                    <a:pt x="11" y="50"/>
                    <a:pt x="11" y="50"/>
                    <a:pt x="11" y="50"/>
                  </a:cubicBezTo>
                  <a:cubicBezTo>
                    <a:pt x="12" y="51"/>
                    <a:pt x="12" y="51"/>
                    <a:pt x="12" y="51"/>
                  </a:cubicBezTo>
                  <a:cubicBezTo>
                    <a:pt x="12" y="51"/>
                    <a:pt x="13" y="51"/>
                    <a:pt x="13" y="51"/>
                  </a:cubicBezTo>
                  <a:cubicBezTo>
                    <a:pt x="14" y="51"/>
                    <a:pt x="14" y="51"/>
                    <a:pt x="15" y="51"/>
                  </a:cubicBezTo>
                  <a:cubicBezTo>
                    <a:pt x="16" y="51"/>
                    <a:pt x="16" y="51"/>
                    <a:pt x="17" y="51"/>
                  </a:cubicBezTo>
                  <a:cubicBezTo>
                    <a:pt x="17" y="51"/>
                    <a:pt x="17" y="51"/>
                    <a:pt x="18" y="51"/>
                  </a:cubicBezTo>
                  <a:cubicBezTo>
                    <a:pt x="18" y="51"/>
                    <a:pt x="18" y="51"/>
                    <a:pt x="19" y="51"/>
                  </a:cubicBezTo>
                  <a:cubicBezTo>
                    <a:pt x="20" y="52"/>
                    <a:pt x="21" y="52"/>
                    <a:pt x="23" y="53"/>
                  </a:cubicBezTo>
                  <a:cubicBezTo>
                    <a:pt x="25" y="53"/>
                    <a:pt x="27" y="54"/>
                    <a:pt x="29" y="54"/>
                  </a:cubicBezTo>
                  <a:cubicBezTo>
                    <a:pt x="30" y="54"/>
                    <a:pt x="31" y="54"/>
                    <a:pt x="32" y="53"/>
                  </a:cubicBezTo>
                  <a:cubicBezTo>
                    <a:pt x="34" y="52"/>
                    <a:pt x="34" y="49"/>
                    <a:pt x="35" y="43"/>
                  </a:cubicBezTo>
                  <a:cubicBezTo>
                    <a:pt x="36" y="41"/>
                    <a:pt x="36" y="39"/>
                    <a:pt x="36" y="38"/>
                  </a:cubicBezTo>
                  <a:cubicBezTo>
                    <a:pt x="38" y="33"/>
                    <a:pt x="38" y="29"/>
                    <a:pt x="37" y="24"/>
                  </a:cubicBezTo>
                  <a:lnTo>
                    <a:pt x="37" y="23"/>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31" name="Freeform 71"/>
            <p:cNvSpPr>
              <a:spLocks/>
            </p:cNvSpPr>
            <p:nvPr/>
          </p:nvSpPr>
          <p:spPr bwMode="auto">
            <a:xfrm>
              <a:off x="1016798" y="1820006"/>
              <a:ext cx="44641" cy="23629"/>
            </a:xfrm>
            <a:custGeom>
              <a:avLst/>
              <a:gdLst>
                <a:gd name="T0" fmla="*/ 19 w 22"/>
                <a:gd name="T1" fmla="*/ 0 h 13"/>
                <a:gd name="T2" fmla="*/ 18 w 22"/>
                <a:gd name="T3" fmla="*/ 0 h 13"/>
                <a:gd name="T4" fmla="*/ 13 w 22"/>
                <a:gd name="T5" fmla="*/ 2 h 13"/>
                <a:gd name="T6" fmla="*/ 11 w 22"/>
                <a:gd name="T7" fmla="*/ 4 h 13"/>
                <a:gd name="T8" fmla="*/ 11 w 22"/>
                <a:gd name="T9" fmla="*/ 4 h 13"/>
                <a:gd name="T10" fmla="*/ 9 w 22"/>
                <a:gd name="T11" fmla="*/ 3 h 13"/>
                <a:gd name="T12" fmla="*/ 4 w 22"/>
                <a:gd name="T13" fmla="*/ 0 h 13"/>
                <a:gd name="T14" fmla="*/ 2 w 22"/>
                <a:gd name="T15" fmla="*/ 0 h 13"/>
                <a:gd name="T16" fmla="*/ 0 w 22"/>
                <a:gd name="T17" fmla="*/ 3 h 13"/>
                <a:gd name="T18" fmla="*/ 3 w 22"/>
                <a:gd name="T19" fmla="*/ 12 h 13"/>
                <a:gd name="T20" fmla="*/ 7 w 22"/>
                <a:gd name="T21" fmla="*/ 13 h 13"/>
                <a:gd name="T22" fmla="*/ 14 w 22"/>
                <a:gd name="T23" fmla="*/ 11 h 13"/>
                <a:gd name="T24" fmla="*/ 15 w 22"/>
                <a:gd name="T25" fmla="*/ 10 h 13"/>
                <a:gd name="T26" fmla="*/ 16 w 22"/>
                <a:gd name="T27" fmla="*/ 10 h 13"/>
                <a:gd name="T28" fmla="*/ 20 w 22"/>
                <a:gd name="T29" fmla="*/ 7 h 13"/>
                <a:gd name="T30" fmla="*/ 21 w 22"/>
                <a:gd name="T31" fmla="*/ 2 h 13"/>
                <a:gd name="T32" fmla="*/ 19 w 2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3">
                  <a:moveTo>
                    <a:pt x="19" y="0"/>
                  </a:moveTo>
                  <a:cubicBezTo>
                    <a:pt x="19" y="0"/>
                    <a:pt x="18" y="0"/>
                    <a:pt x="18" y="0"/>
                  </a:cubicBezTo>
                  <a:cubicBezTo>
                    <a:pt x="16" y="0"/>
                    <a:pt x="14" y="1"/>
                    <a:pt x="13" y="2"/>
                  </a:cubicBezTo>
                  <a:cubicBezTo>
                    <a:pt x="13" y="3"/>
                    <a:pt x="12" y="4"/>
                    <a:pt x="11" y="4"/>
                  </a:cubicBezTo>
                  <a:cubicBezTo>
                    <a:pt x="11" y="4"/>
                    <a:pt x="11" y="4"/>
                    <a:pt x="11" y="4"/>
                  </a:cubicBezTo>
                  <a:cubicBezTo>
                    <a:pt x="10" y="4"/>
                    <a:pt x="10" y="3"/>
                    <a:pt x="9" y="3"/>
                  </a:cubicBezTo>
                  <a:cubicBezTo>
                    <a:pt x="8" y="1"/>
                    <a:pt x="6" y="0"/>
                    <a:pt x="4" y="0"/>
                  </a:cubicBezTo>
                  <a:cubicBezTo>
                    <a:pt x="3" y="0"/>
                    <a:pt x="3" y="0"/>
                    <a:pt x="2" y="0"/>
                  </a:cubicBezTo>
                  <a:cubicBezTo>
                    <a:pt x="1" y="1"/>
                    <a:pt x="0" y="2"/>
                    <a:pt x="0" y="3"/>
                  </a:cubicBezTo>
                  <a:cubicBezTo>
                    <a:pt x="0" y="6"/>
                    <a:pt x="2" y="11"/>
                    <a:pt x="3" y="12"/>
                  </a:cubicBezTo>
                  <a:cubicBezTo>
                    <a:pt x="4" y="13"/>
                    <a:pt x="6" y="13"/>
                    <a:pt x="7" y="13"/>
                  </a:cubicBezTo>
                  <a:cubicBezTo>
                    <a:pt x="9" y="13"/>
                    <a:pt x="12" y="12"/>
                    <a:pt x="14" y="11"/>
                  </a:cubicBezTo>
                  <a:cubicBezTo>
                    <a:pt x="14" y="11"/>
                    <a:pt x="15" y="10"/>
                    <a:pt x="15" y="10"/>
                  </a:cubicBezTo>
                  <a:cubicBezTo>
                    <a:pt x="16" y="10"/>
                    <a:pt x="16" y="10"/>
                    <a:pt x="16" y="10"/>
                  </a:cubicBezTo>
                  <a:cubicBezTo>
                    <a:pt x="17" y="9"/>
                    <a:pt x="18" y="9"/>
                    <a:pt x="20" y="7"/>
                  </a:cubicBezTo>
                  <a:cubicBezTo>
                    <a:pt x="21" y="5"/>
                    <a:pt x="22" y="4"/>
                    <a:pt x="21" y="2"/>
                  </a:cubicBezTo>
                  <a:cubicBezTo>
                    <a:pt x="21" y="1"/>
                    <a:pt x="20" y="0"/>
                    <a:pt x="19" y="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32" name="Freeform 72"/>
            <p:cNvSpPr>
              <a:spLocks/>
            </p:cNvSpPr>
            <p:nvPr/>
          </p:nvSpPr>
          <p:spPr bwMode="auto">
            <a:xfrm>
              <a:off x="1003406" y="1739873"/>
              <a:ext cx="175215" cy="101708"/>
            </a:xfrm>
            <a:custGeom>
              <a:avLst/>
              <a:gdLst>
                <a:gd name="T0" fmla="*/ 86 w 87"/>
                <a:gd name="T1" fmla="*/ 11 h 55"/>
                <a:gd name="T2" fmla="*/ 86 w 87"/>
                <a:gd name="T3" fmla="*/ 2 h 55"/>
                <a:gd name="T4" fmla="*/ 84 w 87"/>
                <a:gd name="T5" fmla="*/ 0 h 55"/>
                <a:gd name="T6" fmla="*/ 63 w 87"/>
                <a:gd name="T7" fmla="*/ 0 h 55"/>
                <a:gd name="T8" fmla="*/ 41 w 87"/>
                <a:gd name="T9" fmla="*/ 0 h 55"/>
                <a:gd name="T10" fmla="*/ 33 w 87"/>
                <a:gd name="T11" fmla="*/ 6 h 55"/>
                <a:gd name="T12" fmla="*/ 21 w 87"/>
                <a:gd name="T13" fmla="*/ 7 h 55"/>
                <a:gd name="T14" fmla="*/ 12 w 87"/>
                <a:gd name="T15" fmla="*/ 7 h 55"/>
                <a:gd name="T16" fmla="*/ 1 w 87"/>
                <a:gd name="T17" fmla="*/ 11 h 55"/>
                <a:gd name="T18" fmla="*/ 1 w 87"/>
                <a:gd name="T19" fmla="*/ 15 h 55"/>
                <a:gd name="T20" fmla="*/ 6 w 87"/>
                <a:gd name="T21" fmla="*/ 18 h 55"/>
                <a:gd name="T22" fmla="*/ 12 w 87"/>
                <a:gd name="T23" fmla="*/ 26 h 55"/>
                <a:gd name="T24" fmla="*/ 16 w 87"/>
                <a:gd name="T25" fmla="*/ 30 h 55"/>
                <a:gd name="T26" fmla="*/ 19 w 87"/>
                <a:gd name="T27" fmla="*/ 36 h 55"/>
                <a:gd name="T28" fmla="*/ 18 w 87"/>
                <a:gd name="T29" fmla="*/ 36 h 55"/>
                <a:gd name="T30" fmla="*/ 18 w 87"/>
                <a:gd name="T31" fmla="*/ 41 h 55"/>
                <a:gd name="T32" fmla="*/ 22 w 87"/>
                <a:gd name="T33" fmla="*/ 42 h 55"/>
                <a:gd name="T34" fmla="*/ 22 w 87"/>
                <a:gd name="T35" fmla="*/ 35 h 55"/>
                <a:gd name="T36" fmla="*/ 27 w 87"/>
                <a:gd name="T37" fmla="*/ 30 h 55"/>
                <a:gd name="T38" fmla="*/ 30 w 87"/>
                <a:gd name="T39" fmla="*/ 28 h 55"/>
                <a:gd name="T40" fmla="*/ 31 w 87"/>
                <a:gd name="T41" fmla="*/ 28 h 55"/>
                <a:gd name="T42" fmla="*/ 31 w 87"/>
                <a:gd name="T43" fmla="*/ 34 h 55"/>
                <a:gd name="T44" fmla="*/ 32 w 87"/>
                <a:gd name="T45" fmla="*/ 37 h 55"/>
                <a:gd name="T46" fmla="*/ 32 w 87"/>
                <a:gd name="T47" fmla="*/ 41 h 55"/>
                <a:gd name="T48" fmla="*/ 36 w 87"/>
                <a:gd name="T49" fmla="*/ 48 h 55"/>
                <a:gd name="T50" fmla="*/ 39 w 87"/>
                <a:gd name="T51" fmla="*/ 52 h 55"/>
                <a:gd name="T52" fmla="*/ 42 w 87"/>
                <a:gd name="T53" fmla="*/ 53 h 55"/>
                <a:gd name="T54" fmla="*/ 45 w 87"/>
                <a:gd name="T55" fmla="*/ 55 h 55"/>
                <a:gd name="T56" fmla="*/ 50 w 87"/>
                <a:gd name="T57" fmla="*/ 49 h 55"/>
                <a:gd name="T58" fmla="*/ 55 w 87"/>
                <a:gd name="T59" fmla="*/ 42 h 55"/>
                <a:gd name="T60" fmla="*/ 66 w 87"/>
                <a:gd name="T61" fmla="*/ 36 h 55"/>
                <a:gd name="T62" fmla="*/ 75 w 87"/>
                <a:gd name="T63" fmla="*/ 34 h 55"/>
                <a:gd name="T64" fmla="*/ 84 w 87"/>
                <a:gd name="T65" fmla="*/ 21 h 55"/>
                <a:gd name="T66" fmla="*/ 79 w 87"/>
                <a:gd name="T67"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55">
                  <a:moveTo>
                    <a:pt x="82" y="14"/>
                  </a:moveTo>
                  <a:cubicBezTo>
                    <a:pt x="84" y="13"/>
                    <a:pt x="86" y="13"/>
                    <a:pt x="86" y="11"/>
                  </a:cubicBezTo>
                  <a:cubicBezTo>
                    <a:pt x="87" y="9"/>
                    <a:pt x="87" y="6"/>
                    <a:pt x="86" y="4"/>
                  </a:cubicBezTo>
                  <a:cubicBezTo>
                    <a:pt x="86" y="3"/>
                    <a:pt x="86" y="3"/>
                    <a:pt x="86" y="2"/>
                  </a:cubicBezTo>
                  <a:cubicBezTo>
                    <a:pt x="86" y="0"/>
                    <a:pt x="86" y="0"/>
                    <a:pt x="86" y="0"/>
                  </a:cubicBezTo>
                  <a:cubicBezTo>
                    <a:pt x="84" y="0"/>
                    <a:pt x="84" y="0"/>
                    <a:pt x="84" y="0"/>
                  </a:cubicBezTo>
                  <a:cubicBezTo>
                    <a:pt x="81" y="0"/>
                    <a:pt x="77" y="0"/>
                    <a:pt x="74" y="0"/>
                  </a:cubicBezTo>
                  <a:cubicBezTo>
                    <a:pt x="70" y="0"/>
                    <a:pt x="67" y="0"/>
                    <a:pt x="63" y="0"/>
                  </a:cubicBezTo>
                  <a:cubicBezTo>
                    <a:pt x="58" y="0"/>
                    <a:pt x="54" y="0"/>
                    <a:pt x="49" y="0"/>
                  </a:cubicBezTo>
                  <a:cubicBezTo>
                    <a:pt x="41" y="0"/>
                    <a:pt x="41" y="0"/>
                    <a:pt x="41" y="0"/>
                  </a:cubicBezTo>
                  <a:cubicBezTo>
                    <a:pt x="40" y="1"/>
                    <a:pt x="40" y="1"/>
                    <a:pt x="40" y="1"/>
                  </a:cubicBezTo>
                  <a:cubicBezTo>
                    <a:pt x="38" y="3"/>
                    <a:pt x="35" y="5"/>
                    <a:pt x="33" y="6"/>
                  </a:cubicBezTo>
                  <a:cubicBezTo>
                    <a:pt x="31" y="7"/>
                    <a:pt x="29" y="7"/>
                    <a:pt x="26" y="7"/>
                  </a:cubicBezTo>
                  <a:cubicBezTo>
                    <a:pt x="25" y="7"/>
                    <a:pt x="23" y="7"/>
                    <a:pt x="21" y="7"/>
                  </a:cubicBezTo>
                  <a:cubicBezTo>
                    <a:pt x="20" y="7"/>
                    <a:pt x="18" y="7"/>
                    <a:pt x="16" y="7"/>
                  </a:cubicBezTo>
                  <a:cubicBezTo>
                    <a:pt x="15" y="7"/>
                    <a:pt x="14" y="7"/>
                    <a:pt x="12" y="7"/>
                  </a:cubicBezTo>
                  <a:cubicBezTo>
                    <a:pt x="9" y="8"/>
                    <a:pt x="6" y="8"/>
                    <a:pt x="3" y="10"/>
                  </a:cubicBezTo>
                  <a:cubicBezTo>
                    <a:pt x="3" y="10"/>
                    <a:pt x="2" y="11"/>
                    <a:pt x="1" y="11"/>
                  </a:cubicBezTo>
                  <a:cubicBezTo>
                    <a:pt x="0" y="13"/>
                    <a:pt x="0" y="13"/>
                    <a:pt x="0" y="13"/>
                  </a:cubicBezTo>
                  <a:cubicBezTo>
                    <a:pt x="1" y="15"/>
                    <a:pt x="1" y="15"/>
                    <a:pt x="1" y="15"/>
                  </a:cubicBezTo>
                  <a:cubicBezTo>
                    <a:pt x="2" y="16"/>
                    <a:pt x="4" y="17"/>
                    <a:pt x="6" y="18"/>
                  </a:cubicBezTo>
                  <a:cubicBezTo>
                    <a:pt x="6" y="18"/>
                    <a:pt x="6" y="18"/>
                    <a:pt x="6" y="18"/>
                  </a:cubicBezTo>
                  <a:cubicBezTo>
                    <a:pt x="6" y="19"/>
                    <a:pt x="6" y="20"/>
                    <a:pt x="7" y="22"/>
                  </a:cubicBezTo>
                  <a:cubicBezTo>
                    <a:pt x="8" y="24"/>
                    <a:pt x="10" y="25"/>
                    <a:pt x="12" y="26"/>
                  </a:cubicBezTo>
                  <a:cubicBezTo>
                    <a:pt x="12" y="27"/>
                    <a:pt x="13" y="28"/>
                    <a:pt x="13" y="29"/>
                  </a:cubicBezTo>
                  <a:cubicBezTo>
                    <a:pt x="14" y="30"/>
                    <a:pt x="15" y="30"/>
                    <a:pt x="16" y="30"/>
                  </a:cubicBezTo>
                  <a:cubicBezTo>
                    <a:pt x="16" y="32"/>
                    <a:pt x="16" y="35"/>
                    <a:pt x="19" y="35"/>
                  </a:cubicBezTo>
                  <a:cubicBezTo>
                    <a:pt x="19" y="36"/>
                    <a:pt x="19" y="35"/>
                    <a:pt x="19" y="36"/>
                  </a:cubicBezTo>
                  <a:cubicBezTo>
                    <a:pt x="19" y="36"/>
                    <a:pt x="19" y="36"/>
                    <a:pt x="19" y="36"/>
                  </a:cubicBezTo>
                  <a:cubicBezTo>
                    <a:pt x="19" y="36"/>
                    <a:pt x="19" y="36"/>
                    <a:pt x="18" y="36"/>
                  </a:cubicBezTo>
                  <a:cubicBezTo>
                    <a:pt x="16" y="36"/>
                    <a:pt x="15" y="41"/>
                    <a:pt x="18" y="41"/>
                  </a:cubicBezTo>
                  <a:cubicBezTo>
                    <a:pt x="18" y="41"/>
                    <a:pt x="18" y="41"/>
                    <a:pt x="18" y="41"/>
                  </a:cubicBezTo>
                  <a:cubicBezTo>
                    <a:pt x="18" y="43"/>
                    <a:pt x="18" y="43"/>
                    <a:pt x="18" y="43"/>
                  </a:cubicBezTo>
                  <a:cubicBezTo>
                    <a:pt x="20" y="43"/>
                    <a:pt x="21" y="43"/>
                    <a:pt x="22" y="42"/>
                  </a:cubicBezTo>
                  <a:cubicBezTo>
                    <a:pt x="23" y="41"/>
                    <a:pt x="23" y="39"/>
                    <a:pt x="23" y="38"/>
                  </a:cubicBezTo>
                  <a:cubicBezTo>
                    <a:pt x="23" y="37"/>
                    <a:pt x="23" y="36"/>
                    <a:pt x="22" y="35"/>
                  </a:cubicBezTo>
                  <a:cubicBezTo>
                    <a:pt x="23" y="34"/>
                    <a:pt x="24" y="32"/>
                    <a:pt x="24" y="31"/>
                  </a:cubicBezTo>
                  <a:cubicBezTo>
                    <a:pt x="25" y="31"/>
                    <a:pt x="26" y="30"/>
                    <a:pt x="27" y="30"/>
                  </a:cubicBezTo>
                  <a:cubicBezTo>
                    <a:pt x="27" y="29"/>
                    <a:pt x="28" y="29"/>
                    <a:pt x="28" y="28"/>
                  </a:cubicBezTo>
                  <a:cubicBezTo>
                    <a:pt x="29" y="28"/>
                    <a:pt x="29" y="28"/>
                    <a:pt x="30" y="28"/>
                  </a:cubicBezTo>
                  <a:cubicBezTo>
                    <a:pt x="30" y="28"/>
                    <a:pt x="30" y="28"/>
                    <a:pt x="30" y="28"/>
                  </a:cubicBezTo>
                  <a:cubicBezTo>
                    <a:pt x="30" y="28"/>
                    <a:pt x="31" y="28"/>
                    <a:pt x="31" y="28"/>
                  </a:cubicBezTo>
                  <a:cubicBezTo>
                    <a:pt x="31" y="29"/>
                    <a:pt x="30" y="29"/>
                    <a:pt x="30" y="30"/>
                  </a:cubicBezTo>
                  <a:cubicBezTo>
                    <a:pt x="30" y="31"/>
                    <a:pt x="29" y="32"/>
                    <a:pt x="31" y="34"/>
                  </a:cubicBezTo>
                  <a:cubicBezTo>
                    <a:pt x="31" y="35"/>
                    <a:pt x="32" y="36"/>
                    <a:pt x="33" y="36"/>
                  </a:cubicBezTo>
                  <a:cubicBezTo>
                    <a:pt x="32" y="36"/>
                    <a:pt x="32" y="36"/>
                    <a:pt x="32" y="37"/>
                  </a:cubicBezTo>
                  <a:cubicBezTo>
                    <a:pt x="32" y="37"/>
                    <a:pt x="31" y="38"/>
                    <a:pt x="31" y="40"/>
                  </a:cubicBezTo>
                  <a:cubicBezTo>
                    <a:pt x="31" y="40"/>
                    <a:pt x="32" y="41"/>
                    <a:pt x="32" y="41"/>
                  </a:cubicBezTo>
                  <a:cubicBezTo>
                    <a:pt x="32" y="42"/>
                    <a:pt x="32" y="42"/>
                    <a:pt x="32" y="42"/>
                  </a:cubicBezTo>
                  <a:cubicBezTo>
                    <a:pt x="31" y="46"/>
                    <a:pt x="34" y="47"/>
                    <a:pt x="36" y="48"/>
                  </a:cubicBezTo>
                  <a:cubicBezTo>
                    <a:pt x="37" y="49"/>
                    <a:pt x="37" y="49"/>
                    <a:pt x="37" y="49"/>
                  </a:cubicBezTo>
                  <a:cubicBezTo>
                    <a:pt x="38" y="49"/>
                    <a:pt x="39" y="50"/>
                    <a:pt x="39" y="52"/>
                  </a:cubicBezTo>
                  <a:cubicBezTo>
                    <a:pt x="40" y="53"/>
                    <a:pt x="40" y="53"/>
                    <a:pt x="40" y="53"/>
                  </a:cubicBezTo>
                  <a:cubicBezTo>
                    <a:pt x="42" y="53"/>
                    <a:pt x="42" y="53"/>
                    <a:pt x="42" y="53"/>
                  </a:cubicBezTo>
                  <a:cubicBezTo>
                    <a:pt x="42" y="53"/>
                    <a:pt x="42" y="53"/>
                    <a:pt x="44" y="54"/>
                  </a:cubicBezTo>
                  <a:cubicBezTo>
                    <a:pt x="45" y="55"/>
                    <a:pt x="45" y="55"/>
                    <a:pt x="45" y="55"/>
                  </a:cubicBezTo>
                  <a:cubicBezTo>
                    <a:pt x="46" y="54"/>
                    <a:pt x="46" y="54"/>
                    <a:pt x="46" y="54"/>
                  </a:cubicBezTo>
                  <a:cubicBezTo>
                    <a:pt x="48" y="53"/>
                    <a:pt x="49" y="51"/>
                    <a:pt x="50" y="49"/>
                  </a:cubicBezTo>
                  <a:cubicBezTo>
                    <a:pt x="51" y="49"/>
                    <a:pt x="51" y="48"/>
                    <a:pt x="52" y="46"/>
                  </a:cubicBezTo>
                  <a:cubicBezTo>
                    <a:pt x="53" y="45"/>
                    <a:pt x="53" y="43"/>
                    <a:pt x="55" y="42"/>
                  </a:cubicBezTo>
                  <a:cubicBezTo>
                    <a:pt x="57" y="40"/>
                    <a:pt x="59" y="39"/>
                    <a:pt x="61" y="38"/>
                  </a:cubicBezTo>
                  <a:cubicBezTo>
                    <a:pt x="63" y="37"/>
                    <a:pt x="65" y="37"/>
                    <a:pt x="66" y="36"/>
                  </a:cubicBezTo>
                  <a:cubicBezTo>
                    <a:pt x="67" y="35"/>
                    <a:pt x="68" y="35"/>
                    <a:pt x="69" y="35"/>
                  </a:cubicBezTo>
                  <a:cubicBezTo>
                    <a:pt x="70" y="34"/>
                    <a:pt x="73" y="34"/>
                    <a:pt x="75" y="34"/>
                  </a:cubicBezTo>
                  <a:cubicBezTo>
                    <a:pt x="79" y="33"/>
                    <a:pt x="84" y="33"/>
                    <a:pt x="85" y="30"/>
                  </a:cubicBezTo>
                  <a:cubicBezTo>
                    <a:pt x="86" y="27"/>
                    <a:pt x="86" y="23"/>
                    <a:pt x="84" y="21"/>
                  </a:cubicBezTo>
                  <a:cubicBezTo>
                    <a:pt x="83" y="21"/>
                    <a:pt x="82" y="20"/>
                    <a:pt x="81" y="20"/>
                  </a:cubicBezTo>
                  <a:cubicBezTo>
                    <a:pt x="79" y="19"/>
                    <a:pt x="78" y="18"/>
                    <a:pt x="79" y="16"/>
                  </a:cubicBezTo>
                  <a:cubicBezTo>
                    <a:pt x="79" y="15"/>
                    <a:pt x="80" y="14"/>
                    <a:pt x="82" y="14"/>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33" name="Freeform 73"/>
            <p:cNvSpPr>
              <a:spLocks/>
            </p:cNvSpPr>
            <p:nvPr/>
          </p:nvSpPr>
          <p:spPr bwMode="auto">
            <a:xfrm>
              <a:off x="988898" y="1668986"/>
              <a:ext cx="186376" cy="51368"/>
            </a:xfrm>
            <a:custGeom>
              <a:avLst/>
              <a:gdLst>
                <a:gd name="T0" fmla="*/ 91 w 92"/>
                <a:gd name="T1" fmla="*/ 10 h 28"/>
                <a:gd name="T2" fmla="*/ 89 w 92"/>
                <a:gd name="T3" fmla="*/ 9 h 28"/>
                <a:gd name="T4" fmla="*/ 86 w 92"/>
                <a:gd name="T5" fmla="*/ 8 h 28"/>
                <a:gd name="T6" fmla="*/ 83 w 92"/>
                <a:gd name="T7" fmla="*/ 8 h 28"/>
                <a:gd name="T8" fmla="*/ 81 w 92"/>
                <a:gd name="T9" fmla="*/ 9 h 28"/>
                <a:gd name="T10" fmla="*/ 75 w 92"/>
                <a:gd name="T11" fmla="*/ 12 h 28"/>
                <a:gd name="T12" fmla="*/ 74 w 92"/>
                <a:gd name="T13" fmla="*/ 12 h 28"/>
                <a:gd name="T14" fmla="*/ 74 w 92"/>
                <a:gd name="T15" fmla="*/ 9 h 28"/>
                <a:gd name="T16" fmla="*/ 73 w 92"/>
                <a:gd name="T17" fmla="*/ 7 h 28"/>
                <a:gd name="T18" fmla="*/ 70 w 92"/>
                <a:gd name="T19" fmla="*/ 4 h 28"/>
                <a:gd name="T20" fmla="*/ 69 w 92"/>
                <a:gd name="T21" fmla="*/ 4 h 28"/>
                <a:gd name="T22" fmla="*/ 66 w 92"/>
                <a:gd name="T23" fmla="*/ 5 h 28"/>
                <a:gd name="T24" fmla="*/ 64 w 92"/>
                <a:gd name="T25" fmla="*/ 6 h 28"/>
                <a:gd name="T26" fmla="*/ 62 w 92"/>
                <a:gd name="T27" fmla="*/ 4 h 28"/>
                <a:gd name="T28" fmla="*/ 55 w 92"/>
                <a:gd name="T29" fmla="*/ 0 h 28"/>
                <a:gd name="T30" fmla="*/ 53 w 92"/>
                <a:gd name="T31" fmla="*/ 0 h 28"/>
                <a:gd name="T32" fmla="*/ 44 w 92"/>
                <a:gd name="T33" fmla="*/ 3 h 28"/>
                <a:gd name="T34" fmla="*/ 30 w 92"/>
                <a:gd name="T35" fmla="*/ 7 h 28"/>
                <a:gd name="T36" fmla="*/ 25 w 92"/>
                <a:gd name="T37" fmla="*/ 6 h 28"/>
                <a:gd name="T38" fmla="*/ 10 w 92"/>
                <a:gd name="T39" fmla="*/ 5 h 28"/>
                <a:gd name="T40" fmla="*/ 7 w 92"/>
                <a:gd name="T41" fmla="*/ 5 h 28"/>
                <a:gd name="T42" fmla="*/ 5 w 92"/>
                <a:gd name="T43" fmla="*/ 5 h 28"/>
                <a:gd name="T44" fmla="*/ 5 w 92"/>
                <a:gd name="T45" fmla="*/ 8 h 28"/>
                <a:gd name="T46" fmla="*/ 4 w 92"/>
                <a:gd name="T47" fmla="*/ 7 h 28"/>
                <a:gd name="T48" fmla="*/ 4 w 92"/>
                <a:gd name="T49" fmla="*/ 8 h 28"/>
                <a:gd name="T50" fmla="*/ 1 w 92"/>
                <a:gd name="T51" fmla="*/ 18 h 28"/>
                <a:gd name="T52" fmla="*/ 1 w 92"/>
                <a:gd name="T53" fmla="*/ 20 h 28"/>
                <a:gd name="T54" fmla="*/ 2 w 92"/>
                <a:gd name="T55" fmla="*/ 22 h 28"/>
                <a:gd name="T56" fmla="*/ 2 w 92"/>
                <a:gd name="T57" fmla="*/ 24 h 28"/>
                <a:gd name="T58" fmla="*/ 2 w 92"/>
                <a:gd name="T59" fmla="*/ 28 h 28"/>
                <a:gd name="T60" fmla="*/ 4 w 92"/>
                <a:gd name="T61" fmla="*/ 28 h 28"/>
                <a:gd name="T62" fmla="*/ 5 w 92"/>
                <a:gd name="T63" fmla="*/ 27 h 28"/>
                <a:gd name="T64" fmla="*/ 6 w 92"/>
                <a:gd name="T65" fmla="*/ 27 h 28"/>
                <a:gd name="T66" fmla="*/ 6 w 92"/>
                <a:gd name="T67" fmla="*/ 26 h 28"/>
                <a:gd name="T68" fmla="*/ 7 w 92"/>
                <a:gd name="T69" fmla="*/ 25 h 28"/>
                <a:gd name="T70" fmla="*/ 10 w 92"/>
                <a:gd name="T71" fmla="*/ 24 h 28"/>
                <a:gd name="T72" fmla="*/ 13 w 92"/>
                <a:gd name="T73" fmla="*/ 24 h 28"/>
                <a:gd name="T74" fmla="*/ 14 w 92"/>
                <a:gd name="T75" fmla="*/ 24 h 28"/>
                <a:gd name="T76" fmla="*/ 18 w 92"/>
                <a:gd name="T77" fmla="*/ 25 h 28"/>
                <a:gd name="T78" fmla="*/ 29 w 92"/>
                <a:gd name="T79" fmla="*/ 24 h 28"/>
                <a:gd name="T80" fmla="*/ 33 w 92"/>
                <a:gd name="T81" fmla="*/ 21 h 28"/>
                <a:gd name="T82" fmla="*/ 34 w 92"/>
                <a:gd name="T83" fmla="*/ 19 h 28"/>
                <a:gd name="T84" fmla="*/ 39 w 92"/>
                <a:gd name="T85" fmla="*/ 18 h 28"/>
                <a:gd name="T86" fmla="*/ 48 w 92"/>
                <a:gd name="T87" fmla="*/ 16 h 28"/>
                <a:gd name="T88" fmla="*/ 50 w 92"/>
                <a:gd name="T89" fmla="*/ 13 h 28"/>
                <a:gd name="T90" fmla="*/ 51 w 92"/>
                <a:gd name="T91" fmla="*/ 11 h 28"/>
                <a:gd name="T92" fmla="*/ 53 w 92"/>
                <a:gd name="T93" fmla="*/ 10 h 28"/>
                <a:gd name="T94" fmla="*/ 55 w 92"/>
                <a:gd name="T95" fmla="*/ 12 h 28"/>
                <a:gd name="T96" fmla="*/ 56 w 92"/>
                <a:gd name="T97" fmla="*/ 13 h 28"/>
                <a:gd name="T98" fmla="*/ 60 w 92"/>
                <a:gd name="T99" fmla="*/ 14 h 28"/>
                <a:gd name="T100" fmla="*/ 62 w 92"/>
                <a:gd name="T101" fmla="*/ 15 h 28"/>
                <a:gd name="T102" fmla="*/ 66 w 92"/>
                <a:gd name="T103" fmla="*/ 16 h 28"/>
                <a:gd name="T104" fmla="*/ 69 w 92"/>
                <a:gd name="T105" fmla="*/ 17 h 28"/>
                <a:gd name="T106" fmla="*/ 71 w 92"/>
                <a:gd name="T107" fmla="*/ 19 h 28"/>
                <a:gd name="T108" fmla="*/ 75 w 92"/>
                <a:gd name="T109" fmla="*/ 21 h 28"/>
                <a:gd name="T110" fmla="*/ 77 w 92"/>
                <a:gd name="T111" fmla="*/ 21 h 28"/>
                <a:gd name="T112" fmla="*/ 82 w 92"/>
                <a:gd name="T113" fmla="*/ 20 h 28"/>
                <a:gd name="T114" fmla="*/ 86 w 92"/>
                <a:gd name="T115" fmla="*/ 18 h 28"/>
                <a:gd name="T116" fmla="*/ 92 w 92"/>
                <a:gd name="T117" fmla="*/ 12 h 28"/>
                <a:gd name="T118" fmla="*/ 92 w 92"/>
                <a:gd name="T119" fmla="*/ 11 h 28"/>
                <a:gd name="T120" fmla="*/ 91 w 92"/>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28">
                  <a:moveTo>
                    <a:pt x="91" y="10"/>
                  </a:moveTo>
                  <a:cubicBezTo>
                    <a:pt x="90" y="10"/>
                    <a:pt x="90" y="10"/>
                    <a:pt x="89" y="9"/>
                  </a:cubicBezTo>
                  <a:cubicBezTo>
                    <a:pt x="88" y="8"/>
                    <a:pt x="87" y="8"/>
                    <a:pt x="86" y="8"/>
                  </a:cubicBezTo>
                  <a:cubicBezTo>
                    <a:pt x="85" y="8"/>
                    <a:pt x="84" y="8"/>
                    <a:pt x="83" y="8"/>
                  </a:cubicBezTo>
                  <a:cubicBezTo>
                    <a:pt x="83" y="9"/>
                    <a:pt x="82" y="9"/>
                    <a:pt x="81" y="9"/>
                  </a:cubicBezTo>
                  <a:cubicBezTo>
                    <a:pt x="79" y="11"/>
                    <a:pt x="77" y="12"/>
                    <a:pt x="75" y="12"/>
                  </a:cubicBezTo>
                  <a:cubicBezTo>
                    <a:pt x="75" y="12"/>
                    <a:pt x="75" y="12"/>
                    <a:pt x="74" y="12"/>
                  </a:cubicBezTo>
                  <a:cubicBezTo>
                    <a:pt x="74" y="11"/>
                    <a:pt x="74" y="10"/>
                    <a:pt x="74" y="9"/>
                  </a:cubicBezTo>
                  <a:cubicBezTo>
                    <a:pt x="74" y="8"/>
                    <a:pt x="74" y="8"/>
                    <a:pt x="73" y="7"/>
                  </a:cubicBezTo>
                  <a:cubicBezTo>
                    <a:pt x="73" y="6"/>
                    <a:pt x="72" y="5"/>
                    <a:pt x="70" y="4"/>
                  </a:cubicBezTo>
                  <a:cubicBezTo>
                    <a:pt x="70" y="4"/>
                    <a:pt x="69" y="4"/>
                    <a:pt x="69" y="4"/>
                  </a:cubicBezTo>
                  <a:cubicBezTo>
                    <a:pt x="68" y="4"/>
                    <a:pt x="67" y="5"/>
                    <a:pt x="66" y="5"/>
                  </a:cubicBezTo>
                  <a:cubicBezTo>
                    <a:pt x="66" y="5"/>
                    <a:pt x="65" y="6"/>
                    <a:pt x="64" y="6"/>
                  </a:cubicBezTo>
                  <a:cubicBezTo>
                    <a:pt x="64" y="6"/>
                    <a:pt x="63" y="6"/>
                    <a:pt x="62" y="4"/>
                  </a:cubicBezTo>
                  <a:cubicBezTo>
                    <a:pt x="60" y="1"/>
                    <a:pt x="59" y="0"/>
                    <a:pt x="55" y="0"/>
                  </a:cubicBezTo>
                  <a:cubicBezTo>
                    <a:pt x="54" y="0"/>
                    <a:pt x="53" y="0"/>
                    <a:pt x="53" y="0"/>
                  </a:cubicBezTo>
                  <a:cubicBezTo>
                    <a:pt x="49" y="0"/>
                    <a:pt x="47" y="1"/>
                    <a:pt x="44" y="3"/>
                  </a:cubicBezTo>
                  <a:cubicBezTo>
                    <a:pt x="40" y="5"/>
                    <a:pt x="35" y="7"/>
                    <a:pt x="30" y="7"/>
                  </a:cubicBezTo>
                  <a:cubicBezTo>
                    <a:pt x="29" y="7"/>
                    <a:pt x="27" y="7"/>
                    <a:pt x="25" y="6"/>
                  </a:cubicBezTo>
                  <a:cubicBezTo>
                    <a:pt x="22" y="6"/>
                    <a:pt x="16" y="5"/>
                    <a:pt x="10" y="5"/>
                  </a:cubicBezTo>
                  <a:cubicBezTo>
                    <a:pt x="9" y="5"/>
                    <a:pt x="8" y="5"/>
                    <a:pt x="7" y="5"/>
                  </a:cubicBezTo>
                  <a:cubicBezTo>
                    <a:pt x="5" y="5"/>
                    <a:pt x="5" y="5"/>
                    <a:pt x="5" y="5"/>
                  </a:cubicBezTo>
                  <a:cubicBezTo>
                    <a:pt x="5" y="5"/>
                    <a:pt x="5" y="8"/>
                    <a:pt x="5" y="8"/>
                  </a:cubicBezTo>
                  <a:cubicBezTo>
                    <a:pt x="4" y="7"/>
                    <a:pt x="4" y="7"/>
                    <a:pt x="4" y="7"/>
                  </a:cubicBezTo>
                  <a:cubicBezTo>
                    <a:pt x="4" y="8"/>
                    <a:pt x="4" y="8"/>
                    <a:pt x="4" y="8"/>
                  </a:cubicBezTo>
                  <a:cubicBezTo>
                    <a:pt x="2" y="11"/>
                    <a:pt x="0" y="14"/>
                    <a:pt x="1" y="18"/>
                  </a:cubicBezTo>
                  <a:cubicBezTo>
                    <a:pt x="1" y="19"/>
                    <a:pt x="1" y="19"/>
                    <a:pt x="1" y="20"/>
                  </a:cubicBezTo>
                  <a:cubicBezTo>
                    <a:pt x="1" y="21"/>
                    <a:pt x="2" y="21"/>
                    <a:pt x="2" y="22"/>
                  </a:cubicBezTo>
                  <a:cubicBezTo>
                    <a:pt x="2" y="22"/>
                    <a:pt x="2" y="23"/>
                    <a:pt x="2" y="24"/>
                  </a:cubicBezTo>
                  <a:cubicBezTo>
                    <a:pt x="2" y="28"/>
                    <a:pt x="2" y="28"/>
                    <a:pt x="2" y="28"/>
                  </a:cubicBezTo>
                  <a:cubicBezTo>
                    <a:pt x="4" y="28"/>
                    <a:pt x="4" y="28"/>
                    <a:pt x="4" y="28"/>
                  </a:cubicBezTo>
                  <a:cubicBezTo>
                    <a:pt x="5" y="27"/>
                    <a:pt x="5" y="27"/>
                    <a:pt x="5" y="27"/>
                  </a:cubicBezTo>
                  <a:cubicBezTo>
                    <a:pt x="6" y="27"/>
                    <a:pt x="6" y="27"/>
                    <a:pt x="6" y="27"/>
                  </a:cubicBezTo>
                  <a:cubicBezTo>
                    <a:pt x="6" y="26"/>
                    <a:pt x="6" y="26"/>
                    <a:pt x="6" y="26"/>
                  </a:cubicBezTo>
                  <a:cubicBezTo>
                    <a:pt x="6" y="26"/>
                    <a:pt x="6" y="26"/>
                    <a:pt x="7" y="25"/>
                  </a:cubicBezTo>
                  <a:cubicBezTo>
                    <a:pt x="8" y="24"/>
                    <a:pt x="9" y="24"/>
                    <a:pt x="10" y="24"/>
                  </a:cubicBezTo>
                  <a:cubicBezTo>
                    <a:pt x="11" y="24"/>
                    <a:pt x="12" y="24"/>
                    <a:pt x="13" y="24"/>
                  </a:cubicBezTo>
                  <a:cubicBezTo>
                    <a:pt x="13" y="24"/>
                    <a:pt x="13" y="24"/>
                    <a:pt x="14" y="24"/>
                  </a:cubicBezTo>
                  <a:cubicBezTo>
                    <a:pt x="15" y="24"/>
                    <a:pt x="17" y="25"/>
                    <a:pt x="18" y="25"/>
                  </a:cubicBezTo>
                  <a:cubicBezTo>
                    <a:pt x="21" y="25"/>
                    <a:pt x="25" y="24"/>
                    <a:pt x="29" y="24"/>
                  </a:cubicBezTo>
                  <a:cubicBezTo>
                    <a:pt x="32" y="23"/>
                    <a:pt x="32" y="23"/>
                    <a:pt x="33" y="21"/>
                  </a:cubicBezTo>
                  <a:cubicBezTo>
                    <a:pt x="33" y="20"/>
                    <a:pt x="34" y="20"/>
                    <a:pt x="34" y="19"/>
                  </a:cubicBezTo>
                  <a:cubicBezTo>
                    <a:pt x="36" y="19"/>
                    <a:pt x="37" y="18"/>
                    <a:pt x="39" y="18"/>
                  </a:cubicBezTo>
                  <a:cubicBezTo>
                    <a:pt x="42" y="18"/>
                    <a:pt x="45" y="17"/>
                    <a:pt x="48" y="16"/>
                  </a:cubicBezTo>
                  <a:cubicBezTo>
                    <a:pt x="50" y="15"/>
                    <a:pt x="50" y="14"/>
                    <a:pt x="50" y="13"/>
                  </a:cubicBezTo>
                  <a:cubicBezTo>
                    <a:pt x="50" y="12"/>
                    <a:pt x="50" y="11"/>
                    <a:pt x="51" y="11"/>
                  </a:cubicBezTo>
                  <a:cubicBezTo>
                    <a:pt x="52" y="10"/>
                    <a:pt x="52" y="10"/>
                    <a:pt x="53" y="10"/>
                  </a:cubicBezTo>
                  <a:cubicBezTo>
                    <a:pt x="53" y="10"/>
                    <a:pt x="54" y="11"/>
                    <a:pt x="55" y="12"/>
                  </a:cubicBezTo>
                  <a:cubicBezTo>
                    <a:pt x="55" y="12"/>
                    <a:pt x="56" y="12"/>
                    <a:pt x="56" y="13"/>
                  </a:cubicBezTo>
                  <a:cubicBezTo>
                    <a:pt x="57" y="13"/>
                    <a:pt x="59" y="14"/>
                    <a:pt x="60" y="14"/>
                  </a:cubicBezTo>
                  <a:cubicBezTo>
                    <a:pt x="61" y="15"/>
                    <a:pt x="62" y="15"/>
                    <a:pt x="62" y="15"/>
                  </a:cubicBezTo>
                  <a:cubicBezTo>
                    <a:pt x="63" y="16"/>
                    <a:pt x="65" y="16"/>
                    <a:pt x="66" y="16"/>
                  </a:cubicBezTo>
                  <a:cubicBezTo>
                    <a:pt x="67" y="17"/>
                    <a:pt x="68" y="17"/>
                    <a:pt x="69" y="17"/>
                  </a:cubicBezTo>
                  <a:cubicBezTo>
                    <a:pt x="70" y="18"/>
                    <a:pt x="70" y="18"/>
                    <a:pt x="71" y="19"/>
                  </a:cubicBezTo>
                  <a:cubicBezTo>
                    <a:pt x="72" y="20"/>
                    <a:pt x="74" y="20"/>
                    <a:pt x="75" y="21"/>
                  </a:cubicBezTo>
                  <a:cubicBezTo>
                    <a:pt x="76" y="21"/>
                    <a:pt x="76" y="21"/>
                    <a:pt x="77" y="21"/>
                  </a:cubicBezTo>
                  <a:cubicBezTo>
                    <a:pt x="78" y="21"/>
                    <a:pt x="80" y="21"/>
                    <a:pt x="82" y="20"/>
                  </a:cubicBezTo>
                  <a:cubicBezTo>
                    <a:pt x="83" y="19"/>
                    <a:pt x="85" y="18"/>
                    <a:pt x="86" y="18"/>
                  </a:cubicBezTo>
                  <a:cubicBezTo>
                    <a:pt x="89" y="17"/>
                    <a:pt x="91" y="16"/>
                    <a:pt x="92" y="12"/>
                  </a:cubicBezTo>
                  <a:cubicBezTo>
                    <a:pt x="92" y="11"/>
                    <a:pt x="92" y="11"/>
                    <a:pt x="92" y="11"/>
                  </a:cubicBezTo>
                  <a:lnTo>
                    <a:pt x="91" y="10"/>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44" name="Freeform 74"/>
            <p:cNvSpPr>
              <a:spLocks/>
            </p:cNvSpPr>
            <p:nvPr/>
          </p:nvSpPr>
          <p:spPr bwMode="auto">
            <a:xfrm>
              <a:off x="1093804" y="1739873"/>
              <a:ext cx="433017" cy="339026"/>
            </a:xfrm>
            <a:custGeom>
              <a:avLst/>
              <a:gdLst>
                <a:gd name="T0" fmla="*/ 208 w 214"/>
                <a:gd name="T1" fmla="*/ 130 h 182"/>
                <a:gd name="T2" fmla="*/ 209 w 214"/>
                <a:gd name="T3" fmla="*/ 121 h 182"/>
                <a:gd name="T4" fmla="*/ 207 w 214"/>
                <a:gd name="T5" fmla="*/ 112 h 182"/>
                <a:gd name="T6" fmla="*/ 201 w 214"/>
                <a:gd name="T7" fmla="*/ 89 h 182"/>
                <a:gd name="T8" fmla="*/ 197 w 214"/>
                <a:gd name="T9" fmla="*/ 71 h 182"/>
                <a:gd name="T10" fmla="*/ 194 w 214"/>
                <a:gd name="T11" fmla="*/ 54 h 182"/>
                <a:gd name="T12" fmla="*/ 186 w 214"/>
                <a:gd name="T13" fmla="*/ 57 h 182"/>
                <a:gd name="T14" fmla="*/ 193 w 214"/>
                <a:gd name="T15" fmla="*/ 44 h 182"/>
                <a:gd name="T16" fmla="*/ 181 w 214"/>
                <a:gd name="T17" fmla="*/ 23 h 182"/>
                <a:gd name="T18" fmla="*/ 169 w 214"/>
                <a:gd name="T19" fmla="*/ 6 h 182"/>
                <a:gd name="T20" fmla="*/ 166 w 214"/>
                <a:gd name="T21" fmla="*/ 10 h 182"/>
                <a:gd name="T22" fmla="*/ 156 w 214"/>
                <a:gd name="T23" fmla="*/ 18 h 182"/>
                <a:gd name="T24" fmla="*/ 141 w 214"/>
                <a:gd name="T25" fmla="*/ 15 h 182"/>
                <a:gd name="T26" fmla="*/ 126 w 214"/>
                <a:gd name="T27" fmla="*/ 24 h 182"/>
                <a:gd name="T28" fmla="*/ 115 w 214"/>
                <a:gd name="T29" fmla="*/ 19 h 182"/>
                <a:gd name="T30" fmla="*/ 105 w 214"/>
                <a:gd name="T31" fmla="*/ 15 h 182"/>
                <a:gd name="T32" fmla="*/ 104 w 214"/>
                <a:gd name="T33" fmla="*/ 8 h 182"/>
                <a:gd name="T34" fmla="*/ 92 w 214"/>
                <a:gd name="T35" fmla="*/ 9 h 182"/>
                <a:gd name="T36" fmla="*/ 81 w 214"/>
                <a:gd name="T37" fmla="*/ 11 h 182"/>
                <a:gd name="T38" fmla="*/ 76 w 214"/>
                <a:gd name="T39" fmla="*/ 8 h 182"/>
                <a:gd name="T40" fmla="*/ 73 w 214"/>
                <a:gd name="T41" fmla="*/ 9 h 182"/>
                <a:gd name="T42" fmla="*/ 67 w 214"/>
                <a:gd name="T43" fmla="*/ 6 h 182"/>
                <a:gd name="T44" fmla="*/ 58 w 214"/>
                <a:gd name="T45" fmla="*/ 0 h 182"/>
                <a:gd name="T46" fmla="*/ 52 w 214"/>
                <a:gd name="T47" fmla="*/ 0 h 182"/>
                <a:gd name="T48" fmla="*/ 41 w 214"/>
                <a:gd name="T49" fmla="*/ 11 h 182"/>
                <a:gd name="T50" fmla="*/ 38 w 214"/>
                <a:gd name="T51" fmla="*/ 22 h 182"/>
                <a:gd name="T52" fmla="*/ 21 w 214"/>
                <a:gd name="T53" fmla="*/ 35 h 182"/>
                <a:gd name="T54" fmla="*/ 5 w 214"/>
                <a:gd name="T55" fmla="*/ 49 h 182"/>
                <a:gd name="T56" fmla="*/ 2 w 214"/>
                <a:gd name="T57" fmla="*/ 58 h 182"/>
                <a:gd name="T58" fmla="*/ 7 w 214"/>
                <a:gd name="T59" fmla="*/ 64 h 182"/>
                <a:gd name="T60" fmla="*/ 12 w 214"/>
                <a:gd name="T61" fmla="*/ 75 h 182"/>
                <a:gd name="T62" fmla="*/ 24 w 214"/>
                <a:gd name="T63" fmla="*/ 86 h 182"/>
                <a:gd name="T64" fmla="*/ 27 w 214"/>
                <a:gd name="T65" fmla="*/ 89 h 182"/>
                <a:gd name="T66" fmla="*/ 37 w 214"/>
                <a:gd name="T67" fmla="*/ 99 h 182"/>
                <a:gd name="T68" fmla="*/ 46 w 214"/>
                <a:gd name="T69" fmla="*/ 112 h 182"/>
                <a:gd name="T70" fmla="*/ 48 w 214"/>
                <a:gd name="T71" fmla="*/ 121 h 182"/>
                <a:gd name="T72" fmla="*/ 61 w 214"/>
                <a:gd name="T73" fmla="*/ 116 h 182"/>
                <a:gd name="T74" fmla="*/ 70 w 214"/>
                <a:gd name="T75" fmla="*/ 104 h 182"/>
                <a:gd name="T76" fmla="*/ 80 w 214"/>
                <a:gd name="T77" fmla="*/ 91 h 182"/>
                <a:gd name="T78" fmla="*/ 91 w 214"/>
                <a:gd name="T79" fmla="*/ 91 h 182"/>
                <a:gd name="T80" fmla="*/ 114 w 214"/>
                <a:gd name="T81" fmla="*/ 93 h 182"/>
                <a:gd name="T82" fmla="*/ 125 w 214"/>
                <a:gd name="T83" fmla="*/ 115 h 182"/>
                <a:gd name="T84" fmla="*/ 126 w 214"/>
                <a:gd name="T85" fmla="*/ 120 h 182"/>
                <a:gd name="T86" fmla="*/ 130 w 214"/>
                <a:gd name="T87" fmla="*/ 130 h 182"/>
                <a:gd name="T88" fmla="*/ 126 w 214"/>
                <a:gd name="T89" fmla="*/ 147 h 182"/>
                <a:gd name="T90" fmla="*/ 138 w 214"/>
                <a:gd name="T91" fmla="*/ 139 h 182"/>
                <a:gd name="T92" fmla="*/ 145 w 214"/>
                <a:gd name="T93" fmla="*/ 140 h 182"/>
                <a:gd name="T94" fmla="*/ 160 w 214"/>
                <a:gd name="T95" fmla="*/ 146 h 182"/>
                <a:gd name="T96" fmla="*/ 163 w 214"/>
                <a:gd name="T97" fmla="*/ 160 h 182"/>
                <a:gd name="T98" fmla="*/ 161 w 214"/>
                <a:gd name="T99" fmla="*/ 173 h 182"/>
                <a:gd name="T100" fmla="*/ 164 w 214"/>
                <a:gd name="T101" fmla="*/ 176 h 182"/>
                <a:gd name="T102" fmla="*/ 171 w 214"/>
                <a:gd name="T103" fmla="*/ 182 h 182"/>
                <a:gd name="T104" fmla="*/ 183 w 214"/>
                <a:gd name="T105" fmla="*/ 168 h 182"/>
                <a:gd name="T106" fmla="*/ 192 w 214"/>
                <a:gd name="T107" fmla="*/ 169 h 182"/>
                <a:gd name="T108" fmla="*/ 196 w 214"/>
                <a:gd name="T109" fmla="*/ 168 h 182"/>
                <a:gd name="T110" fmla="*/ 201 w 214"/>
                <a:gd name="T111" fmla="*/ 157 h 182"/>
                <a:gd name="T112" fmla="*/ 200 w 214"/>
                <a:gd name="T113" fmla="*/ 149 h 182"/>
                <a:gd name="T114" fmla="*/ 202 w 214"/>
                <a:gd name="T115" fmla="*/ 138 h 182"/>
                <a:gd name="T116" fmla="*/ 209 w 214"/>
                <a:gd name="T117" fmla="*/ 141 h 182"/>
                <a:gd name="T118" fmla="*/ 213 w 214"/>
                <a:gd name="T119" fmla="*/ 14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4" h="182">
                  <a:moveTo>
                    <a:pt x="213" y="135"/>
                  </a:moveTo>
                  <a:cubicBezTo>
                    <a:pt x="212" y="133"/>
                    <a:pt x="212" y="133"/>
                    <a:pt x="211" y="133"/>
                  </a:cubicBezTo>
                  <a:cubicBezTo>
                    <a:pt x="211" y="133"/>
                    <a:pt x="211" y="133"/>
                    <a:pt x="210" y="133"/>
                  </a:cubicBezTo>
                  <a:cubicBezTo>
                    <a:pt x="210" y="132"/>
                    <a:pt x="209" y="131"/>
                    <a:pt x="208" y="130"/>
                  </a:cubicBezTo>
                  <a:cubicBezTo>
                    <a:pt x="207" y="129"/>
                    <a:pt x="207" y="129"/>
                    <a:pt x="206" y="128"/>
                  </a:cubicBezTo>
                  <a:cubicBezTo>
                    <a:pt x="205" y="126"/>
                    <a:pt x="205" y="125"/>
                    <a:pt x="206" y="123"/>
                  </a:cubicBezTo>
                  <a:cubicBezTo>
                    <a:pt x="206" y="122"/>
                    <a:pt x="207" y="122"/>
                    <a:pt x="207" y="121"/>
                  </a:cubicBezTo>
                  <a:cubicBezTo>
                    <a:pt x="208" y="121"/>
                    <a:pt x="208" y="121"/>
                    <a:pt x="209" y="121"/>
                  </a:cubicBezTo>
                  <a:cubicBezTo>
                    <a:pt x="212" y="120"/>
                    <a:pt x="212" y="120"/>
                    <a:pt x="212" y="120"/>
                  </a:cubicBezTo>
                  <a:cubicBezTo>
                    <a:pt x="210" y="117"/>
                    <a:pt x="210" y="117"/>
                    <a:pt x="210" y="117"/>
                  </a:cubicBezTo>
                  <a:cubicBezTo>
                    <a:pt x="209" y="116"/>
                    <a:pt x="208" y="115"/>
                    <a:pt x="207" y="114"/>
                  </a:cubicBezTo>
                  <a:cubicBezTo>
                    <a:pt x="207" y="113"/>
                    <a:pt x="207" y="113"/>
                    <a:pt x="207" y="112"/>
                  </a:cubicBezTo>
                  <a:cubicBezTo>
                    <a:pt x="208" y="110"/>
                    <a:pt x="206" y="109"/>
                    <a:pt x="205" y="109"/>
                  </a:cubicBezTo>
                  <a:cubicBezTo>
                    <a:pt x="204" y="109"/>
                    <a:pt x="204" y="108"/>
                    <a:pt x="203" y="108"/>
                  </a:cubicBezTo>
                  <a:cubicBezTo>
                    <a:pt x="201" y="107"/>
                    <a:pt x="201" y="106"/>
                    <a:pt x="201" y="103"/>
                  </a:cubicBezTo>
                  <a:cubicBezTo>
                    <a:pt x="200" y="99"/>
                    <a:pt x="200" y="94"/>
                    <a:pt x="201" y="89"/>
                  </a:cubicBezTo>
                  <a:cubicBezTo>
                    <a:pt x="203" y="88"/>
                    <a:pt x="204" y="87"/>
                    <a:pt x="205" y="85"/>
                  </a:cubicBezTo>
                  <a:cubicBezTo>
                    <a:pt x="206" y="83"/>
                    <a:pt x="206" y="81"/>
                    <a:pt x="205" y="79"/>
                  </a:cubicBezTo>
                  <a:cubicBezTo>
                    <a:pt x="204" y="77"/>
                    <a:pt x="202" y="76"/>
                    <a:pt x="201" y="75"/>
                  </a:cubicBezTo>
                  <a:cubicBezTo>
                    <a:pt x="199" y="74"/>
                    <a:pt x="197" y="73"/>
                    <a:pt x="197" y="71"/>
                  </a:cubicBezTo>
                  <a:cubicBezTo>
                    <a:pt x="196" y="69"/>
                    <a:pt x="196" y="67"/>
                    <a:pt x="196" y="64"/>
                  </a:cubicBezTo>
                  <a:cubicBezTo>
                    <a:pt x="197" y="62"/>
                    <a:pt x="197" y="59"/>
                    <a:pt x="196" y="57"/>
                  </a:cubicBezTo>
                  <a:cubicBezTo>
                    <a:pt x="196" y="55"/>
                    <a:pt x="195" y="54"/>
                    <a:pt x="194" y="54"/>
                  </a:cubicBezTo>
                  <a:cubicBezTo>
                    <a:pt x="194" y="54"/>
                    <a:pt x="194" y="54"/>
                    <a:pt x="194" y="54"/>
                  </a:cubicBezTo>
                  <a:cubicBezTo>
                    <a:pt x="193" y="54"/>
                    <a:pt x="193" y="54"/>
                    <a:pt x="193" y="54"/>
                  </a:cubicBezTo>
                  <a:cubicBezTo>
                    <a:pt x="193" y="54"/>
                    <a:pt x="192" y="54"/>
                    <a:pt x="190" y="55"/>
                  </a:cubicBezTo>
                  <a:cubicBezTo>
                    <a:pt x="189" y="56"/>
                    <a:pt x="188" y="57"/>
                    <a:pt x="187" y="57"/>
                  </a:cubicBezTo>
                  <a:cubicBezTo>
                    <a:pt x="187" y="57"/>
                    <a:pt x="186" y="57"/>
                    <a:pt x="186" y="57"/>
                  </a:cubicBezTo>
                  <a:cubicBezTo>
                    <a:pt x="186" y="57"/>
                    <a:pt x="185" y="56"/>
                    <a:pt x="185" y="56"/>
                  </a:cubicBezTo>
                  <a:cubicBezTo>
                    <a:pt x="185" y="54"/>
                    <a:pt x="188" y="51"/>
                    <a:pt x="190" y="50"/>
                  </a:cubicBezTo>
                  <a:cubicBezTo>
                    <a:pt x="191" y="49"/>
                    <a:pt x="191" y="49"/>
                    <a:pt x="191" y="49"/>
                  </a:cubicBezTo>
                  <a:cubicBezTo>
                    <a:pt x="193" y="47"/>
                    <a:pt x="193" y="46"/>
                    <a:pt x="193" y="44"/>
                  </a:cubicBezTo>
                  <a:cubicBezTo>
                    <a:pt x="193" y="41"/>
                    <a:pt x="190" y="39"/>
                    <a:pt x="187" y="38"/>
                  </a:cubicBezTo>
                  <a:cubicBezTo>
                    <a:pt x="183" y="35"/>
                    <a:pt x="183" y="33"/>
                    <a:pt x="183" y="30"/>
                  </a:cubicBezTo>
                  <a:cubicBezTo>
                    <a:pt x="183" y="29"/>
                    <a:pt x="183" y="28"/>
                    <a:pt x="183" y="27"/>
                  </a:cubicBezTo>
                  <a:cubicBezTo>
                    <a:pt x="182" y="25"/>
                    <a:pt x="181" y="24"/>
                    <a:pt x="181" y="23"/>
                  </a:cubicBezTo>
                  <a:cubicBezTo>
                    <a:pt x="180" y="22"/>
                    <a:pt x="180" y="22"/>
                    <a:pt x="179" y="21"/>
                  </a:cubicBezTo>
                  <a:cubicBezTo>
                    <a:pt x="178" y="19"/>
                    <a:pt x="178" y="18"/>
                    <a:pt x="178" y="15"/>
                  </a:cubicBezTo>
                  <a:cubicBezTo>
                    <a:pt x="178" y="14"/>
                    <a:pt x="178" y="14"/>
                    <a:pt x="178" y="14"/>
                  </a:cubicBezTo>
                  <a:cubicBezTo>
                    <a:pt x="177" y="10"/>
                    <a:pt x="173" y="6"/>
                    <a:pt x="169" y="6"/>
                  </a:cubicBezTo>
                  <a:cubicBezTo>
                    <a:pt x="168" y="6"/>
                    <a:pt x="168" y="6"/>
                    <a:pt x="168" y="6"/>
                  </a:cubicBezTo>
                  <a:cubicBezTo>
                    <a:pt x="167" y="6"/>
                    <a:pt x="167" y="6"/>
                    <a:pt x="167" y="6"/>
                  </a:cubicBezTo>
                  <a:cubicBezTo>
                    <a:pt x="166" y="7"/>
                    <a:pt x="166" y="7"/>
                    <a:pt x="166" y="7"/>
                  </a:cubicBezTo>
                  <a:cubicBezTo>
                    <a:pt x="166" y="8"/>
                    <a:pt x="166" y="8"/>
                    <a:pt x="166" y="10"/>
                  </a:cubicBezTo>
                  <a:cubicBezTo>
                    <a:pt x="166" y="13"/>
                    <a:pt x="166" y="15"/>
                    <a:pt x="164" y="16"/>
                  </a:cubicBezTo>
                  <a:cubicBezTo>
                    <a:pt x="163" y="16"/>
                    <a:pt x="162" y="16"/>
                    <a:pt x="162" y="16"/>
                  </a:cubicBezTo>
                  <a:cubicBezTo>
                    <a:pt x="160" y="16"/>
                    <a:pt x="159" y="16"/>
                    <a:pt x="157" y="17"/>
                  </a:cubicBezTo>
                  <a:cubicBezTo>
                    <a:pt x="157" y="18"/>
                    <a:pt x="157" y="18"/>
                    <a:pt x="156" y="18"/>
                  </a:cubicBezTo>
                  <a:cubicBezTo>
                    <a:pt x="155" y="19"/>
                    <a:pt x="154" y="20"/>
                    <a:pt x="153" y="20"/>
                  </a:cubicBezTo>
                  <a:cubicBezTo>
                    <a:pt x="151" y="20"/>
                    <a:pt x="149" y="19"/>
                    <a:pt x="148" y="18"/>
                  </a:cubicBezTo>
                  <a:cubicBezTo>
                    <a:pt x="146" y="16"/>
                    <a:pt x="144" y="15"/>
                    <a:pt x="142" y="15"/>
                  </a:cubicBezTo>
                  <a:cubicBezTo>
                    <a:pt x="141" y="15"/>
                    <a:pt x="141" y="15"/>
                    <a:pt x="141" y="15"/>
                  </a:cubicBezTo>
                  <a:cubicBezTo>
                    <a:pt x="137" y="15"/>
                    <a:pt x="135" y="17"/>
                    <a:pt x="132" y="20"/>
                  </a:cubicBezTo>
                  <a:cubicBezTo>
                    <a:pt x="131" y="21"/>
                    <a:pt x="130" y="22"/>
                    <a:pt x="129" y="23"/>
                  </a:cubicBezTo>
                  <a:cubicBezTo>
                    <a:pt x="129" y="23"/>
                    <a:pt x="128" y="24"/>
                    <a:pt x="126" y="24"/>
                  </a:cubicBezTo>
                  <a:cubicBezTo>
                    <a:pt x="126" y="24"/>
                    <a:pt x="126" y="24"/>
                    <a:pt x="126" y="24"/>
                  </a:cubicBezTo>
                  <a:cubicBezTo>
                    <a:pt x="125" y="24"/>
                    <a:pt x="125" y="23"/>
                    <a:pt x="125" y="21"/>
                  </a:cubicBezTo>
                  <a:cubicBezTo>
                    <a:pt x="124" y="19"/>
                    <a:pt x="124" y="18"/>
                    <a:pt x="122" y="17"/>
                  </a:cubicBezTo>
                  <a:cubicBezTo>
                    <a:pt x="122" y="16"/>
                    <a:pt x="121" y="15"/>
                    <a:pt x="120" y="15"/>
                  </a:cubicBezTo>
                  <a:cubicBezTo>
                    <a:pt x="118" y="15"/>
                    <a:pt x="116" y="17"/>
                    <a:pt x="115" y="19"/>
                  </a:cubicBezTo>
                  <a:cubicBezTo>
                    <a:pt x="114" y="20"/>
                    <a:pt x="113" y="21"/>
                    <a:pt x="112" y="21"/>
                  </a:cubicBezTo>
                  <a:cubicBezTo>
                    <a:pt x="112" y="22"/>
                    <a:pt x="111" y="22"/>
                    <a:pt x="111" y="22"/>
                  </a:cubicBezTo>
                  <a:cubicBezTo>
                    <a:pt x="110" y="22"/>
                    <a:pt x="109" y="21"/>
                    <a:pt x="108" y="21"/>
                  </a:cubicBezTo>
                  <a:cubicBezTo>
                    <a:pt x="106" y="19"/>
                    <a:pt x="105" y="17"/>
                    <a:pt x="105" y="15"/>
                  </a:cubicBezTo>
                  <a:cubicBezTo>
                    <a:pt x="105" y="13"/>
                    <a:pt x="106" y="12"/>
                    <a:pt x="106" y="11"/>
                  </a:cubicBezTo>
                  <a:cubicBezTo>
                    <a:pt x="106" y="10"/>
                    <a:pt x="106" y="10"/>
                    <a:pt x="106" y="10"/>
                  </a:cubicBezTo>
                  <a:cubicBezTo>
                    <a:pt x="107" y="7"/>
                    <a:pt x="107" y="7"/>
                    <a:pt x="107" y="7"/>
                  </a:cubicBezTo>
                  <a:cubicBezTo>
                    <a:pt x="104" y="8"/>
                    <a:pt x="104" y="8"/>
                    <a:pt x="104" y="8"/>
                  </a:cubicBezTo>
                  <a:cubicBezTo>
                    <a:pt x="102" y="8"/>
                    <a:pt x="99" y="8"/>
                    <a:pt x="97" y="8"/>
                  </a:cubicBezTo>
                  <a:cubicBezTo>
                    <a:pt x="96" y="9"/>
                    <a:pt x="96" y="9"/>
                    <a:pt x="96" y="9"/>
                  </a:cubicBezTo>
                  <a:cubicBezTo>
                    <a:pt x="95" y="9"/>
                    <a:pt x="95" y="9"/>
                    <a:pt x="94" y="9"/>
                  </a:cubicBezTo>
                  <a:cubicBezTo>
                    <a:pt x="94" y="9"/>
                    <a:pt x="93" y="9"/>
                    <a:pt x="92" y="9"/>
                  </a:cubicBezTo>
                  <a:cubicBezTo>
                    <a:pt x="91" y="8"/>
                    <a:pt x="91" y="8"/>
                    <a:pt x="90" y="8"/>
                  </a:cubicBezTo>
                  <a:cubicBezTo>
                    <a:pt x="89" y="8"/>
                    <a:pt x="87" y="9"/>
                    <a:pt x="85" y="10"/>
                  </a:cubicBezTo>
                  <a:cubicBezTo>
                    <a:pt x="85" y="10"/>
                    <a:pt x="84" y="10"/>
                    <a:pt x="84" y="10"/>
                  </a:cubicBezTo>
                  <a:cubicBezTo>
                    <a:pt x="83" y="11"/>
                    <a:pt x="82" y="11"/>
                    <a:pt x="81" y="11"/>
                  </a:cubicBezTo>
                  <a:cubicBezTo>
                    <a:pt x="81" y="11"/>
                    <a:pt x="80" y="11"/>
                    <a:pt x="80" y="11"/>
                  </a:cubicBezTo>
                  <a:cubicBezTo>
                    <a:pt x="79" y="11"/>
                    <a:pt x="79" y="10"/>
                    <a:pt x="78" y="10"/>
                  </a:cubicBezTo>
                  <a:cubicBezTo>
                    <a:pt x="78" y="9"/>
                    <a:pt x="77" y="8"/>
                    <a:pt x="76" y="8"/>
                  </a:cubicBezTo>
                  <a:cubicBezTo>
                    <a:pt x="76" y="8"/>
                    <a:pt x="76" y="8"/>
                    <a:pt x="76" y="8"/>
                  </a:cubicBezTo>
                  <a:cubicBezTo>
                    <a:pt x="76" y="8"/>
                    <a:pt x="76" y="8"/>
                    <a:pt x="76" y="8"/>
                  </a:cubicBezTo>
                  <a:cubicBezTo>
                    <a:pt x="75" y="8"/>
                    <a:pt x="75" y="8"/>
                    <a:pt x="75" y="8"/>
                  </a:cubicBezTo>
                  <a:cubicBezTo>
                    <a:pt x="74" y="8"/>
                    <a:pt x="74" y="9"/>
                    <a:pt x="73" y="9"/>
                  </a:cubicBezTo>
                  <a:cubicBezTo>
                    <a:pt x="73" y="9"/>
                    <a:pt x="73" y="9"/>
                    <a:pt x="73" y="9"/>
                  </a:cubicBezTo>
                  <a:cubicBezTo>
                    <a:pt x="73" y="9"/>
                    <a:pt x="73" y="8"/>
                    <a:pt x="72" y="8"/>
                  </a:cubicBezTo>
                  <a:cubicBezTo>
                    <a:pt x="72" y="8"/>
                    <a:pt x="71" y="8"/>
                    <a:pt x="71" y="8"/>
                  </a:cubicBezTo>
                  <a:cubicBezTo>
                    <a:pt x="70" y="7"/>
                    <a:pt x="69" y="7"/>
                    <a:pt x="69" y="6"/>
                  </a:cubicBezTo>
                  <a:cubicBezTo>
                    <a:pt x="68" y="6"/>
                    <a:pt x="68" y="6"/>
                    <a:pt x="67" y="6"/>
                  </a:cubicBezTo>
                  <a:cubicBezTo>
                    <a:pt x="67" y="5"/>
                    <a:pt x="66" y="5"/>
                    <a:pt x="66" y="5"/>
                  </a:cubicBezTo>
                  <a:cubicBezTo>
                    <a:pt x="64" y="4"/>
                    <a:pt x="63" y="4"/>
                    <a:pt x="62" y="3"/>
                  </a:cubicBezTo>
                  <a:cubicBezTo>
                    <a:pt x="61" y="3"/>
                    <a:pt x="61" y="2"/>
                    <a:pt x="60" y="2"/>
                  </a:cubicBezTo>
                  <a:cubicBezTo>
                    <a:pt x="60" y="1"/>
                    <a:pt x="59" y="0"/>
                    <a:pt x="58" y="0"/>
                  </a:cubicBezTo>
                  <a:cubicBezTo>
                    <a:pt x="57" y="0"/>
                    <a:pt x="57" y="0"/>
                    <a:pt x="56" y="0"/>
                  </a:cubicBezTo>
                  <a:cubicBezTo>
                    <a:pt x="56" y="0"/>
                    <a:pt x="55" y="0"/>
                    <a:pt x="54" y="0"/>
                  </a:cubicBezTo>
                  <a:cubicBezTo>
                    <a:pt x="54" y="0"/>
                    <a:pt x="53" y="0"/>
                    <a:pt x="52" y="0"/>
                  </a:cubicBezTo>
                  <a:cubicBezTo>
                    <a:pt x="52" y="0"/>
                    <a:pt x="52" y="0"/>
                    <a:pt x="52" y="0"/>
                  </a:cubicBezTo>
                  <a:cubicBezTo>
                    <a:pt x="49" y="0"/>
                    <a:pt x="46" y="0"/>
                    <a:pt x="43" y="0"/>
                  </a:cubicBezTo>
                  <a:cubicBezTo>
                    <a:pt x="41" y="0"/>
                    <a:pt x="41" y="0"/>
                    <a:pt x="41" y="0"/>
                  </a:cubicBezTo>
                  <a:cubicBezTo>
                    <a:pt x="41" y="4"/>
                    <a:pt x="41" y="4"/>
                    <a:pt x="41" y="4"/>
                  </a:cubicBezTo>
                  <a:cubicBezTo>
                    <a:pt x="41" y="6"/>
                    <a:pt x="42" y="9"/>
                    <a:pt x="41" y="11"/>
                  </a:cubicBezTo>
                  <a:cubicBezTo>
                    <a:pt x="40" y="13"/>
                    <a:pt x="39" y="13"/>
                    <a:pt x="37" y="13"/>
                  </a:cubicBezTo>
                  <a:cubicBezTo>
                    <a:pt x="36" y="14"/>
                    <a:pt x="34" y="14"/>
                    <a:pt x="33" y="16"/>
                  </a:cubicBezTo>
                  <a:cubicBezTo>
                    <a:pt x="32" y="19"/>
                    <a:pt x="34" y="20"/>
                    <a:pt x="36" y="20"/>
                  </a:cubicBezTo>
                  <a:cubicBezTo>
                    <a:pt x="37" y="21"/>
                    <a:pt x="38" y="21"/>
                    <a:pt x="38" y="22"/>
                  </a:cubicBezTo>
                  <a:cubicBezTo>
                    <a:pt x="40" y="23"/>
                    <a:pt x="41" y="27"/>
                    <a:pt x="40" y="30"/>
                  </a:cubicBezTo>
                  <a:cubicBezTo>
                    <a:pt x="39" y="33"/>
                    <a:pt x="35" y="33"/>
                    <a:pt x="30" y="33"/>
                  </a:cubicBezTo>
                  <a:cubicBezTo>
                    <a:pt x="28" y="33"/>
                    <a:pt x="25" y="33"/>
                    <a:pt x="23" y="34"/>
                  </a:cubicBezTo>
                  <a:cubicBezTo>
                    <a:pt x="23" y="35"/>
                    <a:pt x="22" y="35"/>
                    <a:pt x="21" y="35"/>
                  </a:cubicBezTo>
                  <a:cubicBezTo>
                    <a:pt x="20" y="36"/>
                    <a:pt x="18" y="37"/>
                    <a:pt x="16" y="38"/>
                  </a:cubicBezTo>
                  <a:cubicBezTo>
                    <a:pt x="14" y="38"/>
                    <a:pt x="11" y="40"/>
                    <a:pt x="9" y="41"/>
                  </a:cubicBezTo>
                  <a:cubicBezTo>
                    <a:pt x="8" y="43"/>
                    <a:pt x="7" y="44"/>
                    <a:pt x="6" y="46"/>
                  </a:cubicBezTo>
                  <a:cubicBezTo>
                    <a:pt x="6" y="47"/>
                    <a:pt x="5" y="48"/>
                    <a:pt x="5" y="49"/>
                  </a:cubicBezTo>
                  <a:cubicBezTo>
                    <a:pt x="4" y="51"/>
                    <a:pt x="2" y="52"/>
                    <a:pt x="1" y="53"/>
                  </a:cubicBezTo>
                  <a:cubicBezTo>
                    <a:pt x="0" y="55"/>
                    <a:pt x="0" y="55"/>
                    <a:pt x="0" y="55"/>
                  </a:cubicBezTo>
                  <a:cubicBezTo>
                    <a:pt x="1" y="56"/>
                    <a:pt x="1" y="56"/>
                    <a:pt x="1" y="56"/>
                  </a:cubicBezTo>
                  <a:cubicBezTo>
                    <a:pt x="2" y="57"/>
                    <a:pt x="2" y="58"/>
                    <a:pt x="2" y="58"/>
                  </a:cubicBezTo>
                  <a:cubicBezTo>
                    <a:pt x="2" y="59"/>
                    <a:pt x="2" y="59"/>
                    <a:pt x="2" y="59"/>
                  </a:cubicBezTo>
                  <a:cubicBezTo>
                    <a:pt x="4" y="59"/>
                    <a:pt x="4" y="59"/>
                    <a:pt x="4" y="59"/>
                  </a:cubicBezTo>
                  <a:cubicBezTo>
                    <a:pt x="4" y="59"/>
                    <a:pt x="5" y="59"/>
                    <a:pt x="5" y="59"/>
                  </a:cubicBezTo>
                  <a:cubicBezTo>
                    <a:pt x="5" y="61"/>
                    <a:pt x="6" y="62"/>
                    <a:pt x="7" y="64"/>
                  </a:cubicBezTo>
                  <a:cubicBezTo>
                    <a:pt x="7" y="64"/>
                    <a:pt x="8" y="66"/>
                    <a:pt x="9" y="66"/>
                  </a:cubicBezTo>
                  <a:cubicBezTo>
                    <a:pt x="9" y="67"/>
                    <a:pt x="8" y="69"/>
                    <a:pt x="9" y="71"/>
                  </a:cubicBezTo>
                  <a:cubicBezTo>
                    <a:pt x="10" y="72"/>
                    <a:pt x="10" y="73"/>
                    <a:pt x="11" y="74"/>
                  </a:cubicBezTo>
                  <a:cubicBezTo>
                    <a:pt x="11" y="74"/>
                    <a:pt x="12" y="74"/>
                    <a:pt x="12" y="75"/>
                  </a:cubicBezTo>
                  <a:cubicBezTo>
                    <a:pt x="12" y="75"/>
                    <a:pt x="13" y="76"/>
                    <a:pt x="13" y="76"/>
                  </a:cubicBezTo>
                  <a:cubicBezTo>
                    <a:pt x="13" y="77"/>
                    <a:pt x="14" y="78"/>
                    <a:pt x="14" y="79"/>
                  </a:cubicBezTo>
                  <a:cubicBezTo>
                    <a:pt x="16" y="81"/>
                    <a:pt x="19" y="84"/>
                    <a:pt x="21" y="85"/>
                  </a:cubicBezTo>
                  <a:cubicBezTo>
                    <a:pt x="22" y="85"/>
                    <a:pt x="23" y="86"/>
                    <a:pt x="24" y="86"/>
                  </a:cubicBezTo>
                  <a:cubicBezTo>
                    <a:pt x="24" y="86"/>
                    <a:pt x="25" y="86"/>
                    <a:pt x="25" y="85"/>
                  </a:cubicBezTo>
                  <a:cubicBezTo>
                    <a:pt x="26" y="85"/>
                    <a:pt x="26" y="85"/>
                    <a:pt x="26" y="85"/>
                  </a:cubicBezTo>
                  <a:cubicBezTo>
                    <a:pt x="26" y="85"/>
                    <a:pt x="26" y="86"/>
                    <a:pt x="26" y="86"/>
                  </a:cubicBezTo>
                  <a:cubicBezTo>
                    <a:pt x="26" y="86"/>
                    <a:pt x="26" y="88"/>
                    <a:pt x="27" y="89"/>
                  </a:cubicBezTo>
                  <a:cubicBezTo>
                    <a:pt x="28" y="91"/>
                    <a:pt x="32" y="93"/>
                    <a:pt x="34" y="94"/>
                  </a:cubicBezTo>
                  <a:cubicBezTo>
                    <a:pt x="35" y="94"/>
                    <a:pt x="35" y="94"/>
                    <a:pt x="36" y="94"/>
                  </a:cubicBezTo>
                  <a:cubicBezTo>
                    <a:pt x="38" y="95"/>
                    <a:pt x="38" y="95"/>
                    <a:pt x="38" y="95"/>
                  </a:cubicBezTo>
                  <a:cubicBezTo>
                    <a:pt x="38" y="96"/>
                    <a:pt x="37" y="97"/>
                    <a:pt x="37" y="99"/>
                  </a:cubicBezTo>
                  <a:cubicBezTo>
                    <a:pt x="37" y="100"/>
                    <a:pt x="38" y="101"/>
                    <a:pt x="39" y="101"/>
                  </a:cubicBezTo>
                  <a:cubicBezTo>
                    <a:pt x="39" y="102"/>
                    <a:pt x="39" y="102"/>
                    <a:pt x="39" y="102"/>
                  </a:cubicBezTo>
                  <a:cubicBezTo>
                    <a:pt x="40" y="104"/>
                    <a:pt x="41" y="105"/>
                    <a:pt x="42" y="106"/>
                  </a:cubicBezTo>
                  <a:cubicBezTo>
                    <a:pt x="44" y="108"/>
                    <a:pt x="45" y="110"/>
                    <a:pt x="46" y="112"/>
                  </a:cubicBezTo>
                  <a:cubicBezTo>
                    <a:pt x="47" y="113"/>
                    <a:pt x="47" y="113"/>
                    <a:pt x="48" y="114"/>
                  </a:cubicBezTo>
                  <a:cubicBezTo>
                    <a:pt x="48" y="115"/>
                    <a:pt x="49" y="116"/>
                    <a:pt x="49" y="117"/>
                  </a:cubicBezTo>
                  <a:cubicBezTo>
                    <a:pt x="49" y="117"/>
                    <a:pt x="49" y="118"/>
                    <a:pt x="49" y="118"/>
                  </a:cubicBezTo>
                  <a:cubicBezTo>
                    <a:pt x="48" y="121"/>
                    <a:pt x="48" y="121"/>
                    <a:pt x="48" y="121"/>
                  </a:cubicBezTo>
                  <a:cubicBezTo>
                    <a:pt x="52" y="120"/>
                    <a:pt x="52" y="120"/>
                    <a:pt x="52" y="120"/>
                  </a:cubicBezTo>
                  <a:cubicBezTo>
                    <a:pt x="53" y="120"/>
                    <a:pt x="53" y="120"/>
                    <a:pt x="54" y="120"/>
                  </a:cubicBezTo>
                  <a:cubicBezTo>
                    <a:pt x="56" y="120"/>
                    <a:pt x="56" y="120"/>
                    <a:pt x="56" y="120"/>
                  </a:cubicBezTo>
                  <a:cubicBezTo>
                    <a:pt x="59" y="119"/>
                    <a:pt x="60" y="119"/>
                    <a:pt x="61" y="116"/>
                  </a:cubicBezTo>
                  <a:cubicBezTo>
                    <a:pt x="62" y="113"/>
                    <a:pt x="62" y="113"/>
                    <a:pt x="64" y="112"/>
                  </a:cubicBezTo>
                  <a:cubicBezTo>
                    <a:pt x="64" y="112"/>
                    <a:pt x="65" y="112"/>
                    <a:pt x="66" y="111"/>
                  </a:cubicBezTo>
                  <a:cubicBezTo>
                    <a:pt x="68" y="110"/>
                    <a:pt x="68" y="108"/>
                    <a:pt x="69" y="106"/>
                  </a:cubicBezTo>
                  <a:cubicBezTo>
                    <a:pt x="70" y="105"/>
                    <a:pt x="70" y="105"/>
                    <a:pt x="70" y="104"/>
                  </a:cubicBezTo>
                  <a:cubicBezTo>
                    <a:pt x="71" y="102"/>
                    <a:pt x="72" y="100"/>
                    <a:pt x="73" y="98"/>
                  </a:cubicBezTo>
                  <a:cubicBezTo>
                    <a:pt x="74" y="97"/>
                    <a:pt x="74" y="97"/>
                    <a:pt x="74" y="96"/>
                  </a:cubicBezTo>
                  <a:cubicBezTo>
                    <a:pt x="75" y="94"/>
                    <a:pt x="76" y="93"/>
                    <a:pt x="78" y="92"/>
                  </a:cubicBezTo>
                  <a:cubicBezTo>
                    <a:pt x="79" y="92"/>
                    <a:pt x="79" y="91"/>
                    <a:pt x="80" y="91"/>
                  </a:cubicBezTo>
                  <a:cubicBezTo>
                    <a:pt x="81" y="91"/>
                    <a:pt x="82" y="92"/>
                    <a:pt x="82" y="92"/>
                  </a:cubicBezTo>
                  <a:cubicBezTo>
                    <a:pt x="83" y="93"/>
                    <a:pt x="84" y="93"/>
                    <a:pt x="84" y="94"/>
                  </a:cubicBezTo>
                  <a:cubicBezTo>
                    <a:pt x="85" y="94"/>
                    <a:pt x="85" y="94"/>
                    <a:pt x="86" y="94"/>
                  </a:cubicBezTo>
                  <a:cubicBezTo>
                    <a:pt x="88" y="94"/>
                    <a:pt x="90" y="92"/>
                    <a:pt x="91" y="91"/>
                  </a:cubicBezTo>
                  <a:cubicBezTo>
                    <a:pt x="93" y="89"/>
                    <a:pt x="97" y="88"/>
                    <a:pt x="102" y="88"/>
                  </a:cubicBezTo>
                  <a:cubicBezTo>
                    <a:pt x="103" y="88"/>
                    <a:pt x="105" y="88"/>
                    <a:pt x="106" y="88"/>
                  </a:cubicBezTo>
                  <a:cubicBezTo>
                    <a:pt x="109" y="88"/>
                    <a:pt x="110" y="89"/>
                    <a:pt x="112" y="91"/>
                  </a:cubicBezTo>
                  <a:cubicBezTo>
                    <a:pt x="112" y="92"/>
                    <a:pt x="113" y="93"/>
                    <a:pt x="114" y="93"/>
                  </a:cubicBezTo>
                  <a:cubicBezTo>
                    <a:pt x="115" y="95"/>
                    <a:pt x="117" y="97"/>
                    <a:pt x="118" y="100"/>
                  </a:cubicBezTo>
                  <a:cubicBezTo>
                    <a:pt x="119" y="103"/>
                    <a:pt x="121" y="107"/>
                    <a:pt x="123" y="110"/>
                  </a:cubicBezTo>
                  <a:cubicBezTo>
                    <a:pt x="124" y="110"/>
                    <a:pt x="124" y="110"/>
                    <a:pt x="124" y="110"/>
                  </a:cubicBezTo>
                  <a:cubicBezTo>
                    <a:pt x="126" y="112"/>
                    <a:pt x="126" y="112"/>
                    <a:pt x="125" y="115"/>
                  </a:cubicBezTo>
                  <a:cubicBezTo>
                    <a:pt x="125" y="115"/>
                    <a:pt x="125" y="116"/>
                    <a:pt x="124" y="116"/>
                  </a:cubicBezTo>
                  <a:cubicBezTo>
                    <a:pt x="123" y="118"/>
                    <a:pt x="123" y="118"/>
                    <a:pt x="123" y="118"/>
                  </a:cubicBezTo>
                  <a:cubicBezTo>
                    <a:pt x="125" y="119"/>
                    <a:pt x="125" y="119"/>
                    <a:pt x="125" y="119"/>
                  </a:cubicBezTo>
                  <a:cubicBezTo>
                    <a:pt x="125" y="119"/>
                    <a:pt x="126" y="119"/>
                    <a:pt x="126" y="120"/>
                  </a:cubicBezTo>
                  <a:cubicBezTo>
                    <a:pt x="128" y="121"/>
                    <a:pt x="128" y="121"/>
                    <a:pt x="128" y="123"/>
                  </a:cubicBezTo>
                  <a:cubicBezTo>
                    <a:pt x="128" y="123"/>
                    <a:pt x="128" y="124"/>
                    <a:pt x="128" y="125"/>
                  </a:cubicBezTo>
                  <a:cubicBezTo>
                    <a:pt x="127" y="127"/>
                    <a:pt x="128" y="128"/>
                    <a:pt x="129" y="129"/>
                  </a:cubicBezTo>
                  <a:cubicBezTo>
                    <a:pt x="129" y="129"/>
                    <a:pt x="130" y="130"/>
                    <a:pt x="130" y="130"/>
                  </a:cubicBezTo>
                  <a:cubicBezTo>
                    <a:pt x="131" y="132"/>
                    <a:pt x="130" y="134"/>
                    <a:pt x="129" y="136"/>
                  </a:cubicBezTo>
                  <a:cubicBezTo>
                    <a:pt x="128" y="137"/>
                    <a:pt x="128" y="137"/>
                    <a:pt x="128" y="138"/>
                  </a:cubicBezTo>
                  <a:cubicBezTo>
                    <a:pt x="127" y="139"/>
                    <a:pt x="127" y="141"/>
                    <a:pt x="127" y="142"/>
                  </a:cubicBezTo>
                  <a:cubicBezTo>
                    <a:pt x="126" y="147"/>
                    <a:pt x="126" y="147"/>
                    <a:pt x="126" y="147"/>
                  </a:cubicBezTo>
                  <a:cubicBezTo>
                    <a:pt x="130" y="144"/>
                    <a:pt x="130" y="144"/>
                    <a:pt x="130" y="144"/>
                  </a:cubicBezTo>
                  <a:cubicBezTo>
                    <a:pt x="130" y="144"/>
                    <a:pt x="131" y="143"/>
                    <a:pt x="132" y="143"/>
                  </a:cubicBezTo>
                  <a:cubicBezTo>
                    <a:pt x="132" y="142"/>
                    <a:pt x="132" y="142"/>
                    <a:pt x="132" y="142"/>
                  </a:cubicBezTo>
                  <a:cubicBezTo>
                    <a:pt x="134" y="141"/>
                    <a:pt x="136" y="139"/>
                    <a:pt x="138" y="139"/>
                  </a:cubicBezTo>
                  <a:cubicBezTo>
                    <a:pt x="138" y="139"/>
                    <a:pt x="139" y="139"/>
                    <a:pt x="139" y="139"/>
                  </a:cubicBezTo>
                  <a:cubicBezTo>
                    <a:pt x="140" y="139"/>
                    <a:pt x="141" y="139"/>
                    <a:pt x="142" y="139"/>
                  </a:cubicBezTo>
                  <a:cubicBezTo>
                    <a:pt x="143" y="140"/>
                    <a:pt x="144" y="140"/>
                    <a:pt x="145" y="140"/>
                  </a:cubicBezTo>
                  <a:cubicBezTo>
                    <a:pt x="145" y="140"/>
                    <a:pt x="145" y="140"/>
                    <a:pt x="145" y="140"/>
                  </a:cubicBezTo>
                  <a:cubicBezTo>
                    <a:pt x="146" y="140"/>
                    <a:pt x="147" y="140"/>
                    <a:pt x="148" y="139"/>
                  </a:cubicBezTo>
                  <a:cubicBezTo>
                    <a:pt x="149" y="139"/>
                    <a:pt x="150" y="139"/>
                    <a:pt x="152" y="139"/>
                  </a:cubicBezTo>
                  <a:cubicBezTo>
                    <a:pt x="152" y="139"/>
                    <a:pt x="152" y="139"/>
                    <a:pt x="152" y="139"/>
                  </a:cubicBezTo>
                  <a:cubicBezTo>
                    <a:pt x="157" y="139"/>
                    <a:pt x="160" y="142"/>
                    <a:pt x="160" y="146"/>
                  </a:cubicBezTo>
                  <a:cubicBezTo>
                    <a:pt x="160" y="149"/>
                    <a:pt x="160" y="150"/>
                    <a:pt x="161" y="152"/>
                  </a:cubicBezTo>
                  <a:cubicBezTo>
                    <a:pt x="161" y="152"/>
                    <a:pt x="161" y="153"/>
                    <a:pt x="161" y="153"/>
                  </a:cubicBezTo>
                  <a:cubicBezTo>
                    <a:pt x="162" y="154"/>
                    <a:pt x="162" y="155"/>
                    <a:pt x="162" y="156"/>
                  </a:cubicBezTo>
                  <a:cubicBezTo>
                    <a:pt x="162" y="158"/>
                    <a:pt x="162" y="159"/>
                    <a:pt x="163" y="160"/>
                  </a:cubicBezTo>
                  <a:cubicBezTo>
                    <a:pt x="163" y="161"/>
                    <a:pt x="163" y="161"/>
                    <a:pt x="163" y="161"/>
                  </a:cubicBezTo>
                  <a:cubicBezTo>
                    <a:pt x="164" y="163"/>
                    <a:pt x="165" y="165"/>
                    <a:pt x="164" y="167"/>
                  </a:cubicBezTo>
                  <a:cubicBezTo>
                    <a:pt x="164" y="168"/>
                    <a:pt x="163" y="169"/>
                    <a:pt x="162" y="170"/>
                  </a:cubicBezTo>
                  <a:cubicBezTo>
                    <a:pt x="162" y="171"/>
                    <a:pt x="161" y="172"/>
                    <a:pt x="161" y="173"/>
                  </a:cubicBezTo>
                  <a:cubicBezTo>
                    <a:pt x="161" y="174"/>
                    <a:pt x="161" y="174"/>
                    <a:pt x="161" y="175"/>
                  </a:cubicBezTo>
                  <a:cubicBezTo>
                    <a:pt x="163" y="174"/>
                    <a:pt x="163" y="174"/>
                    <a:pt x="163" y="174"/>
                  </a:cubicBezTo>
                  <a:cubicBezTo>
                    <a:pt x="164" y="176"/>
                    <a:pt x="164" y="176"/>
                    <a:pt x="164" y="176"/>
                  </a:cubicBezTo>
                  <a:cubicBezTo>
                    <a:pt x="164" y="176"/>
                    <a:pt x="164" y="176"/>
                    <a:pt x="164" y="176"/>
                  </a:cubicBezTo>
                  <a:cubicBezTo>
                    <a:pt x="165" y="176"/>
                    <a:pt x="165" y="176"/>
                    <a:pt x="166" y="176"/>
                  </a:cubicBezTo>
                  <a:cubicBezTo>
                    <a:pt x="166" y="176"/>
                    <a:pt x="167" y="176"/>
                    <a:pt x="167" y="176"/>
                  </a:cubicBezTo>
                  <a:cubicBezTo>
                    <a:pt x="169" y="177"/>
                    <a:pt x="170" y="178"/>
                    <a:pt x="170" y="180"/>
                  </a:cubicBezTo>
                  <a:cubicBezTo>
                    <a:pt x="171" y="182"/>
                    <a:pt x="171" y="182"/>
                    <a:pt x="171" y="182"/>
                  </a:cubicBezTo>
                  <a:cubicBezTo>
                    <a:pt x="172" y="181"/>
                    <a:pt x="172" y="181"/>
                    <a:pt x="172" y="181"/>
                  </a:cubicBezTo>
                  <a:cubicBezTo>
                    <a:pt x="175" y="181"/>
                    <a:pt x="176" y="180"/>
                    <a:pt x="178" y="178"/>
                  </a:cubicBezTo>
                  <a:cubicBezTo>
                    <a:pt x="179" y="177"/>
                    <a:pt x="179" y="177"/>
                    <a:pt x="179" y="177"/>
                  </a:cubicBezTo>
                  <a:cubicBezTo>
                    <a:pt x="182" y="174"/>
                    <a:pt x="182" y="172"/>
                    <a:pt x="183" y="168"/>
                  </a:cubicBezTo>
                  <a:cubicBezTo>
                    <a:pt x="183" y="167"/>
                    <a:pt x="184" y="166"/>
                    <a:pt x="185" y="166"/>
                  </a:cubicBezTo>
                  <a:cubicBezTo>
                    <a:pt x="185" y="166"/>
                    <a:pt x="186" y="167"/>
                    <a:pt x="187" y="167"/>
                  </a:cubicBezTo>
                  <a:cubicBezTo>
                    <a:pt x="188" y="168"/>
                    <a:pt x="189" y="169"/>
                    <a:pt x="190" y="169"/>
                  </a:cubicBezTo>
                  <a:cubicBezTo>
                    <a:pt x="191" y="169"/>
                    <a:pt x="191" y="169"/>
                    <a:pt x="192" y="169"/>
                  </a:cubicBezTo>
                  <a:cubicBezTo>
                    <a:pt x="193" y="168"/>
                    <a:pt x="193" y="168"/>
                    <a:pt x="194" y="168"/>
                  </a:cubicBezTo>
                  <a:cubicBezTo>
                    <a:pt x="195" y="168"/>
                    <a:pt x="195" y="168"/>
                    <a:pt x="195" y="168"/>
                  </a:cubicBezTo>
                  <a:cubicBezTo>
                    <a:pt x="195" y="168"/>
                    <a:pt x="195" y="168"/>
                    <a:pt x="196" y="168"/>
                  </a:cubicBezTo>
                  <a:cubicBezTo>
                    <a:pt x="196" y="168"/>
                    <a:pt x="196" y="168"/>
                    <a:pt x="196" y="168"/>
                  </a:cubicBezTo>
                  <a:cubicBezTo>
                    <a:pt x="204" y="169"/>
                    <a:pt x="204" y="169"/>
                    <a:pt x="204" y="169"/>
                  </a:cubicBezTo>
                  <a:cubicBezTo>
                    <a:pt x="199" y="166"/>
                    <a:pt x="199" y="166"/>
                    <a:pt x="199" y="166"/>
                  </a:cubicBezTo>
                  <a:cubicBezTo>
                    <a:pt x="200" y="164"/>
                    <a:pt x="200" y="163"/>
                    <a:pt x="200" y="161"/>
                  </a:cubicBezTo>
                  <a:cubicBezTo>
                    <a:pt x="201" y="160"/>
                    <a:pt x="201" y="159"/>
                    <a:pt x="201" y="157"/>
                  </a:cubicBezTo>
                  <a:cubicBezTo>
                    <a:pt x="202" y="157"/>
                    <a:pt x="202" y="156"/>
                    <a:pt x="203" y="155"/>
                  </a:cubicBezTo>
                  <a:cubicBezTo>
                    <a:pt x="204" y="154"/>
                    <a:pt x="205" y="153"/>
                    <a:pt x="204" y="152"/>
                  </a:cubicBezTo>
                  <a:cubicBezTo>
                    <a:pt x="204" y="152"/>
                    <a:pt x="204" y="151"/>
                    <a:pt x="203" y="150"/>
                  </a:cubicBezTo>
                  <a:cubicBezTo>
                    <a:pt x="202" y="149"/>
                    <a:pt x="201" y="149"/>
                    <a:pt x="200" y="149"/>
                  </a:cubicBezTo>
                  <a:cubicBezTo>
                    <a:pt x="198" y="148"/>
                    <a:pt x="197" y="147"/>
                    <a:pt x="197" y="144"/>
                  </a:cubicBezTo>
                  <a:cubicBezTo>
                    <a:pt x="197" y="142"/>
                    <a:pt x="198" y="140"/>
                    <a:pt x="199" y="139"/>
                  </a:cubicBezTo>
                  <a:cubicBezTo>
                    <a:pt x="200" y="138"/>
                    <a:pt x="201" y="138"/>
                    <a:pt x="201" y="138"/>
                  </a:cubicBezTo>
                  <a:cubicBezTo>
                    <a:pt x="202" y="138"/>
                    <a:pt x="202" y="138"/>
                    <a:pt x="202" y="138"/>
                  </a:cubicBezTo>
                  <a:cubicBezTo>
                    <a:pt x="203" y="138"/>
                    <a:pt x="204" y="139"/>
                    <a:pt x="205" y="140"/>
                  </a:cubicBezTo>
                  <a:cubicBezTo>
                    <a:pt x="205" y="140"/>
                    <a:pt x="206" y="141"/>
                    <a:pt x="207" y="141"/>
                  </a:cubicBezTo>
                  <a:cubicBezTo>
                    <a:pt x="207" y="141"/>
                    <a:pt x="208" y="141"/>
                    <a:pt x="208" y="141"/>
                  </a:cubicBezTo>
                  <a:cubicBezTo>
                    <a:pt x="209" y="141"/>
                    <a:pt x="209" y="141"/>
                    <a:pt x="209" y="141"/>
                  </a:cubicBezTo>
                  <a:cubicBezTo>
                    <a:pt x="209" y="141"/>
                    <a:pt x="209" y="141"/>
                    <a:pt x="210" y="141"/>
                  </a:cubicBezTo>
                  <a:cubicBezTo>
                    <a:pt x="210" y="141"/>
                    <a:pt x="210" y="142"/>
                    <a:pt x="210" y="142"/>
                  </a:cubicBezTo>
                  <a:cubicBezTo>
                    <a:pt x="213" y="144"/>
                    <a:pt x="213" y="144"/>
                    <a:pt x="213" y="144"/>
                  </a:cubicBezTo>
                  <a:cubicBezTo>
                    <a:pt x="213" y="141"/>
                    <a:pt x="213" y="141"/>
                    <a:pt x="213" y="141"/>
                  </a:cubicBezTo>
                  <a:cubicBezTo>
                    <a:pt x="214" y="139"/>
                    <a:pt x="214" y="137"/>
                    <a:pt x="213" y="135"/>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45" name="Freeform 75"/>
            <p:cNvSpPr>
              <a:spLocks/>
            </p:cNvSpPr>
            <p:nvPr/>
          </p:nvSpPr>
          <p:spPr bwMode="auto">
            <a:xfrm>
              <a:off x="1232190" y="313911"/>
              <a:ext cx="699746" cy="507511"/>
            </a:xfrm>
            <a:custGeom>
              <a:avLst/>
              <a:gdLst>
                <a:gd name="T0" fmla="*/ 336 w 346"/>
                <a:gd name="T1" fmla="*/ 100 h 272"/>
                <a:gd name="T2" fmla="*/ 332 w 346"/>
                <a:gd name="T3" fmla="*/ 83 h 272"/>
                <a:gd name="T4" fmla="*/ 331 w 346"/>
                <a:gd name="T5" fmla="*/ 70 h 272"/>
                <a:gd name="T6" fmla="*/ 329 w 346"/>
                <a:gd name="T7" fmla="*/ 48 h 272"/>
                <a:gd name="T8" fmla="*/ 330 w 346"/>
                <a:gd name="T9" fmla="*/ 42 h 272"/>
                <a:gd name="T10" fmla="*/ 322 w 346"/>
                <a:gd name="T11" fmla="*/ 33 h 272"/>
                <a:gd name="T12" fmla="*/ 317 w 346"/>
                <a:gd name="T13" fmla="*/ 26 h 272"/>
                <a:gd name="T14" fmla="*/ 307 w 346"/>
                <a:gd name="T15" fmla="*/ 25 h 272"/>
                <a:gd name="T16" fmla="*/ 295 w 346"/>
                <a:gd name="T17" fmla="*/ 17 h 272"/>
                <a:gd name="T18" fmla="*/ 289 w 346"/>
                <a:gd name="T19" fmla="*/ 22 h 272"/>
                <a:gd name="T20" fmla="*/ 276 w 346"/>
                <a:gd name="T21" fmla="*/ 22 h 272"/>
                <a:gd name="T22" fmla="*/ 269 w 346"/>
                <a:gd name="T23" fmla="*/ 21 h 272"/>
                <a:gd name="T24" fmla="*/ 243 w 346"/>
                <a:gd name="T25" fmla="*/ 16 h 272"/>
                <a:gd name="T26" fmla="*/ 234 w 346"/>
                <a:gd name="T27" fmla="*/ 2 h 272"/>
                <a:gd name="T28" fmla="*/ 226 w 346"/>
                <a:gd name="T29" fmla="*/ 1 h 272"/>
                <a:gd name="T30" fmla="*/ 217 w 346"/>
                <a:gd name="T31" fmla="*/ 5 h 272"/>
                <a:gd name="T32" fmla="*/ 205 w 346"/>
                <a:gd name="T33" fmla="*/ 30 h 272"/>
                <a:gd name="T34" fmla="*/ 189 w 346"/>
                <a:gd name="T35" fmla="*/ 59 h 272"/>
                <a:gd name="T36" fmla="*/ 158 w 346"/>
                <a:gd name="T37" fmla="*/ 78 h 272"/>
                <a:gd name="T38" fmla="*/ 138 w 346"/>
                <a:gd name="T39" fmla="*/ 91 h 272"/>
                <a:gd name="T40" fmla="*/ 127 w 346"/>
                <a:gd name="T41" fmla="*/ 101 h 272"/>
                <a:gd name="T42" fmla="*/ 115 w 346"/>
                <a:gd name="T43" fmla="*/ 126 h 272"/>
                <a:gd name="T44" fmla="*/ 103 w 346"/>
                <a:gd name="T45" fmla="*/ 142 h 272"/>
                <a:gd name="T46" fmla="*/ 99 w 346"/>
                <a:gd name="T47" fmla="*/ 166 h 272"/>
                <a:gd name="T48" fmla="*/ 103 w 346"/>
                <a:gd name="T49" fmla="*/ 179 h 272"/>
                <a:gd name="T50" fmla="*/ 97 w 346"/>
                <a:gd name="T51" fmla="*/ 201 h 272"/>
                <a:gd name="T52" fmla="*/ 82 w 346"/>
                <a:gd name="T53" fmla="*/ 220 h 272"/>
                <a:gd name="T54" fmla="*/ 72 w 346"/>
                <a:gd name="T55" fmla="*/ 230 h 272"/>
                <a:gd name="T56" fmla="*/ 51 w 346"/>
                <a:gd name="T57" fmla="*/ 248 h 272"/>
                <a:gd name="T58" fmla="*/ 42 w 346"/>
                <a:gd name="T59" fmla="*/ 252 h 272"/>
                <a:gd name="T60" fmla="*/ 25 w 346"/>
                <a:gd name="T61" fmla="*/ 258 h 272"/>
                <a:gd name="T62" fmla="*/ 2 w 346"/>
                <a:gd name="T63" fmla="*/ 269 h 272"/>
                <a:gd name="T64" fmla="*/ 131 w 346"/>
                <a:gd name="T65" fmla="*/ 238 h 272"/>
                <a:gd name="T66" fmla="*/ 146 w 346"/>
                <a:gd name="T67" fmla="*/ 228 h 272"/>
                <a:gd name="T68" fmla="*/ 162 w 346"/>
                <a:gd name="T69" fmla="*/ 218 h 272"/>
                <a:gd name="T70" fmla="*/ 176 w 346"/>
                <a:gd name="T71" fmla="*/ 209 h 272"/>
                <a:gd name="T72" fmla="*/ 188 w 346"/>
                <a:gd name="T73" fmla="*/ 209 h 272"/>
                <a:gd name="T74" fmla="*/ 204 w 346"/>
                <a:gd name="T75" fmla="*/ 201 h 272"/>
                <a:gd name="T76" fmla="*/ 224 w 346"/>
                <a:gd name="T77" fmla="*/ 197 h 272"/>
                <a:gd name="T78" fmla="*/ 245 w 346"/>
                <a:gd name="T79" fmla="*/ 177 h 272"/>
                <a:gd name="T80" fmla="*/ 257 w 346"/>
                <a:gd name="T81" fmla="*/ 173 h 272"/>
                <a:gd name="T82" fmla="*/ 270 w 346"/>
                <a:gd name="T83" fmla="*/ 165 h 272"/>
                <a:gd name="T84" fmla="*/ 270 w 346"/>
                <a:gd name="T85" fmla="*/ 156 h 272"/>
                <a:gd name="T86" fmla="*/ 269 w 346"/>
                <a:gd name="T87" fmla="*/ 142 h 272"/>
                <a:gd name="T88" fmla="*/ 279 w 346"/>
                <a:gd name="T89" fmla="*/ 141 h 272"/>
                <a:gd name="T90" fmla="*/ 292 w 346"/>
                <a:gd name="T91" fmla="*/ 137 h 272"/>
                <a:gd name="T92" fmla="*/ 295 w 346"/>
                <a:gd name="T93" fmla="*/ 133 h 272"/>
                <a:gd name="T94" fmla="*/ 311 w 346"/>
                <a:gd name="T95" fmla="*/ 125 h 272"/>
                <a:gd name="T96" fmla="*/ 322 w 346"/>
                <a:gd name="T97" fmla="*/ 126 h 272"/>
                <a:gd name="T98" fmla="*/ 341 w 346"/>
                <a:gd name="T99" fmla="*/ 125 h 272"/>
                <a:gd name="T100" fmla="*/ 343 w 346"/>
                <a:gd name="T101" fmla="*/ 11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272">
                  <a:moveTo>
                    <a:pt x="343" y="110"/>
                  </a:moveTo>
                  <a:cubicBezTo>
                    <a:pt x="342" y="108"/>
                    <a:pt x="341" y="108"/>
                    <a:pt x="340" y="107"/>
                  </a:cubicBezTo>
                  <a:cubicBezTo>
                    <a:pt x="338" y="106"/>
                    <a:pt x="337" y="106"/>
                    <a:pt x="337" y="105"/>
                  </a:cubicBezTo>
                  <a:cubicBezTo>
                    <a:pt x="336" y="104"/>
                    <a:pt x="336" y="102"/>
                    <a:pt x="336" y="100"/>
                  </a:cubicBezTo>
                  <a:cubicBezTo>
                    <a:pt x="336" y="98"/>
                    <a:pt x="336" y="96"/>
                    <a:pt x="335" y="95"/>
                  </a:cubicBezTo>
                  <a:cubicBezTo>
                    <a:pt x="334" y="93"/>
                    <a:pt x="334" y="93"/>
                    <a:pt x="333" y="92"/>
                  </a:cubicBezTo>
                  <a:cubicBezTo>
                    <a:pt x="332" y="91"/>
                    <a:pt x="331" y="90"/>
                    <a:pt x="331" y="87"/>
                  </a:cubicBezTo>
                  <a:cubicBezTo>
                    <a:pt x="331" y="86"/>
                    <a:pt x="331" y="84"/>
                    <a:pt x="332" y="83"/>
                  </a:cubicBezTo>
                  <a:cubicBezTo>
                    <a:pt x="333" y="81"/>
                    <a:pt x="333" y="80"/>
                    <a:pt x="333" y="78"/>
                  </a:cubicBezTo>
                  <a:cubicBezTo>
                    <a:pt x="333" y="77"/>
                    <a:pt x="333" y="77"/>
                    <a:pt x="332" y="76"/>
                  </a:cubicBezTo>
                  <a:cubicBezTo>
                    <a:pt x="332" y="75"/>
                    <a:pt x="331" y="74"/>
                    <a:pt x="331" y="73"/>
                  </a:cubicBezTo>
                  <a:cubicBezTo>
                    <a:pt x="331" y="72"/>
                    <a:pt x="331" y="71"/>
                    <a:pt x="331" y="70"/>
                  </a:cubicBezTo>
                  <a:cubicBezTo>
                    <a:pt x="331" y="69"/>
                    <a:pt x="331" y="69"/>
                    <a:pt x="331" y="68"/>
                  </a:cubicBezTo>
                  <a:cubicBezTo>
                    <a:pt x="331" y="66"/>
                    <a:pt x="331" y="64"/>
                    <a:pt x="331" y="61"/>
                  </a:cubicBezTo>
                  <a:cubicBezTo>
                    <a:pt x="331" y="60"/>
                    <a:pt x="331" y="58"/>
                    <a:pt x="330" y="57"/>
                  </a:cubicBezTo>
                  <a:cubicBezTo>
                    <a:pt x="330" y="53"/>
                    <a:pt x="330" y="51"/>
                    <a:pt x="329" y="48"/>
                  </a:cubicBezTo>
                  <a:cubicBezTo>
                    <a:pt x="329" y="47"/>
                    <a:pt x="329" y="47"/>
                    <a:pt x="329" y="47"/>
                  </a:cubicBezTo>
                  <a:cubicBezTo>
                    <a:pt x="329" y="46"/>
                    <a:pt x="329" y="46"/>
                    <a:pt x="329" y="45"/>
                  </a:cubicBezTo>
                  <a:cubicBezTo>
                    <a:pt x="329" y="44"/>
                    <a:pt x="329" y="44"/>
                    <a:pt x="329" y="44"/>
                  </a:cubicBezTo>
                  <a:cubicBezTo>
                    <a:pt x="329" y="43"/>
                    <a:pt x="329" y="43"/>
                    <a:pt x="330" y="42"/>
                  </a:cubicBezTo>
                  <a:cubicBezTo>
                    <a:pt x="330" y="42"/>
                    <a:pt x="330" y="41"/>
                    <a:pt x="330" y="40"/>
                  </a:cubicBezTo>
                  <a:cubicBezTo>
                    <a:pt x="330" y="39"/>
                    <a:pt x="330" y="39"/>
                    <a:pt x="330" y="39"/>
                  </a:cubicBezTo>
                  <a:cubicBezTo>
                    <a:pt x="329" y="38"/>
                    <a:pt x="329" y="38"/>
                    <a:pt x="329" y="38"/>
                  </a:cubicBezTo>
                  <a:cubicBezTo>
                    <a:pt x="326" y="37"/>
                    <a:pt x="324" y="35"/>
                    <a:pt x="322" y="33"/>
                  </a:cubicBezTo>
                  <a:cubicBezTo>
                    <a:pt x="320" y="31"/>
                    <a:pt x="320" y="30"/>
                    <a:pt x="319" y="28"/>
                  </a:cubicBezTo>
                  <a:cubicBezTo>
                    <a:pt x="319" y="27"/>
                    <a:pt x="319" y="27"/>
                    <a:pt x="319" y="27"/>
                  </a:cubicBezTo>
                  <a:cubicBezTo>
                    <a:pt x="318" y="26"/>
                    <a:pt x="318" y="26"/>
                    <a:pt x="318" y="26"/>
                  </a:cubicBezTo>
                  <a:cubicBezTo>
                    <a:pt x="318" y="26"/>
                    <a:pt x="317" y="26"/>
                    <a:pt x="317" y="26"/>
                  </a:cubicBezTo>
                  <a:cubicBezTo>
                    <a:pt x="316" y="25"/>
                    <a:pt x="314" y="25"/>
                    <a:pt x="313" y="25"/>
                  </a:cubicBezTo>
                  <a:cubicBezTo>
                    <a:pt x="312" y="25"/>
                    <a:pt x="312" y="25"/>
                    <a:pt x="312" y="25"/>
                  </a:cubicBezTo>
                  <a:cubicBezTo>
                    <a:pt x="311" y="25"/>
                    <a:pt x="310" y="25"/>
                    <a:pt x="310" y="25"/>
                  </a:cubicBezTo>
                  <a:cubicBezTo>
                    <a:pt x="309" y="25"/>
                    <a:pt x="308" y="25"/>
                    <a:pt x="307" y="25"/>
                  </a:cubicBezTo>
                  <a:cubicBezTo>
                    <a:pt x="307" y="25"/>
                    <a:pt x="306" y="25"/>
                    <a:pt x="305" y="25"/>
                  </a:cubicBezTo>
                  <a:cubicBezTo>
                    <a:pt x="304" y="25"/>
                    <a:pt x="304" y="24"/>
                    <a:pt x="304" y="21"/>
                  </a:cubicBezTo>
                  <a:cubicBezTo>
                    <a:pt x="303" y="18"/>
                    <a:pt x="301" y="16"/>
                    <a:pt x="298" y="16"/>
                  </a:cubicBezTo>
                  <a:cubicBezTo>
                    <a:pt x="297" y="16"/>
                    <a:pt x="295" y="16"/>
                    <a:pt x="295" y="17"/>
                  </a:cubicBezTo>
                  <a:cubicBezTo>
                    <a:pt x="293" y="18"/>
                    <a:pt x="293" y="19"/>
                    <a:pt x="292" y="20"/>
                  </a:cubicBezTo>
                  <a:cubicBezTo>
                    <a:pt x="292" y="20"/>
                    <a:pt x="292" y="20"/>
                    <a:pt x="292" y="20"/>
                  </a:cubicBezTo>
                  <a:cubicBezTo>
                    <a:pt x="292" y="21"/>
                    <a:pt x="291" y="21"/>
                    <a:pt x="290" y="21"/>
                  </a:cubicBezTo>
                  <a:cubicBezTo>
                    <a:pt x="290" y="21"/>
                    <a:pt x="289" y="21"/>
                    <a:pt x="289" y="22"/>
                  </a:cubicBezTo>
                  <a:cubicBezTo>
                    <a:pt x="288" y="22"/>
                    <a:pt x="287" y="22"/>
                    <a:pt x="285" y="22"/>
                  </a:cubicBezTo>
                  <a:cubicBezTo>
                    <a:pt x="284" y="22"/>
                    <a:pt x="283" y="22"/>
                    <a:pt x="282" y="22"/>
                  </a:cubicBezTo>
                  <a:cubicBezTo>
                    <a:pt x="281" y="22"/>
                    <a:pt x="280" y="21"/>
                    <a:pt x="278" y="21"/>
                  </a:cubicBezTo>
                  <a:cubicBezTo>
                    <a:pt x="278" y="21"/>
                    <a:pt x="277" y="21"/>
                    <a:pt x="276" y="22"/>
                  </a:cubicBezTo>
                  <a:cubicBezTo>
                    <a:pt x="275" y="22"/>
                    <a:pt x="275" y="22"/>
                    <a:pt x="275" y="22"/>
                  </a:cubicBezTo>
                  <a:cubicBezTo>
                    <a:pt x="274" y="22"/>
                    <a:pt x="274" y="22"/>
                    <a:pt x="273" y="22"/>
                  </a:cubicBezTo>
                  <a:cubicBezTo>
                    <a:pt x="272" y="21"/>
                    <a:pt x="271" y="21"/>
                    <a:pt x="270" y="21"/>
                  </a:cubicBezTo>
                  <a:cubicBezTo>
                    <a:pt x="270" y="21"/>
                    <a:pt x="269" y="21"/>
                    <a:pt x="269" y="21"/>
                  </a:cubicBezTo>
                  <a:cubicBezTo>
                    <a:pt x="268" y="22"/>
                    <a:pt x="266" y="22"/>
                    <a:pt x="265" y="22"/>
                  </a:cubicBezTo>
                  <a:cubicBezTo>
                    <a:pt x="263" y="23"/>
                    <a:pt x="262" y="23"/>
                    <a:pt x="260" y="23"/>
                  </a:cubicBezTo>
                  <a:cubicBezTo>
                    <a:pt x="259" y="23"/>
                    <a:pt x="259" y="23"/>
                    <a:pt x="258" y="23"/>
                  </a:cubicBezTo>
                  <a:cubicBezTo>
                    <a:pt x="253" y="23"/>
                    <a:pt x="248" y="21"/>
                    <a:pt x="243" y="16"/>
                  </a:cubicBezTo>
                  <a:cubicBezTo>
                    <a:pt x="242" y="15"/>
                    <a:pt x="242" y="15"/>
                    <a:pt x="241" y="14"/>
                  </a:cubicBezTo>
                  <a:cubicBezTo>
                    <a:pt x="239" y="12"/>
                    <a:pt x="238" y="11"/>
                    <a:pt x="237" y="9"/>
                  </a:cubicBezTo>
                  <a:cubicBezTo>
                    <a:pt x="236" y="8"/>
                    <a:pt x="236" y="8"/>
                    <a:pt x="236" y="7"/>
                  </a:cubicBezTo>
                  <a:cubicBezTo>
                    <a:pt x="236" y="5"/>
                    <a:pt x="235" y="4"/>
                    <a:pt x="234" y="2"/>
                  </a:cubicBezTo>
                  <a:cubicBezTo>
                    <a:pt x="233" y="1"/>
                    <a:pt x="231" y="0"/>
                    <a:pt x="230" y="0"/>
                  </a:cubicBezTo>
                  <a:cubicBezTo>
                    <a:pt x="229" y="0"/>
                    <a:pt x="228" y="1"/>
                    <a:pt x="227" y="1"/>
                  </a:cubicBezTo>
                  <a:cubicBezTo>
                    <a:pt x="227" y="1"/>
                    <a:pt x="227" y="1"/>
                    <a:pt x="227" y="1"/>
                  </a:cubicBezTo>
                  <a:cubicBezTo>
                    <a:pt x="227" y="1"/>
                    <a:pt x="227" y="1"/>
                    <a:pt x="226" y="1"/>
                  </a:cubicBezTo>
                  <a:cubicBezTo>
                    <a:pt x="226" y="1"/>
                    <a:pt x="226" y="1"/>
                    <a:pt x="225" y="1"/>
                  </a:cubicBezTo>
                  <a:cubicBezTo>
                    <a:pt x="225" y="1"/>
                    <a:pt x="224" y="1"/>
                    <a:pt x="224" y="1"/>
                  </a:cubicBezTo>
                  <a:cubicBezTo>
                    <a:pt x="223" y="1"/>
                    <a:pt x="222" y="1"/>
                    <a:pt x="222" y="2"/>
                  </a:cubicBezTo>
                  <a:cubicBezTo>
                    <a:pt x="220" y="2"/>
                    <a:pt x="219" y="4"/>
                    <a:pt x="217" y="5"/>
                  </a:cubicBezTo>
                  <a:cubicBezTo>
                    <a:pt x="216" y="7"/>
                    <a:pt x="215" y="9"/>
                    <a:pt x="214" y="11"/>
                  </a:cubicBezTo>
                  <a:cubicBezTo>
                    <a:pt x="214" y="12"/>
                    <a:pt x="213" y="13"/>
                    <a:pt x="213" y="14"/>
                  </a:cubicBezTo>
                  <a:cubicBezTo>
                    <a:pt x="211" y="17"/>
                    <a:pt x="210" y="20"/>
                    <a:pt x="208" y="24"/>
                  </a:cubicBezTo>
                  <a:cubicBezTo>
                    <a:pt x="207" y="26"/>
                    <a:pt x="206" y="28"/>
                    <a:pt x="205" y="30"/>
                  </a:cubicBezTo>
                  <a:cubicBezTo>
                    <a:pt x="203" y="34"/>
                    <a:pt x="202" y="37"/>
                    <a:pt x="200" y="41"/>
                  </a:cubicBezTo>
                  <a:cubicBezTo>
                    <a:pt x="199" y="44"/>
                    <a:pt x="196" y="48"/>
                    <a:pt x="194" y="51"/>
                  </a:cubicBezTo>
                  <a:cubicBezTo>
                    <a:pt x="193" y="53"/>
                    <a:pt x="191" y="55"/>
                    <a:pt x="190" y="56"/>
                  </a:cubicBezTo>
                  <a:cubicBezTo>
                    <a:pt x="190" y="57"/>
                    <a:pt x="189" y="58"/>
                    <a:pt x="189" y="59"/>
                  </a:cubicBezTo>
                  <a:cubicBezTo>
                    <a:pt x="188" y="61"/>
                    <a:pt x="187" y="63"/>
                    <a:pt x="185" y="64"/>
                  </a:cubicBezTo>
                  <a:cubicBezTo>
                    <a:pt x="182" y="66"/>
                    <a:pt x="179" y="68"/>
                    <a:pt x="176" y="69"/>
                  </a:cubicBezTo>
                  <a:cubicBezTo>
                    <a:pt x="174" y="70"/>
                    <a:pt x="174" y="70"/>
                    <a:pt x="174" y="70"/>
                  </a:cubicBezTo>
                  <a:cubicBezTo>
                    <a:pt x="169" y="73"/>
                    <a:pt x="163" y="75"/>
                    <a:pt x="158" y="78"/>
                  </a:cubicBezTo>
                  <a:cubicBezTo>
                    <a:pt x="155" y="79"/>
                    <a:pt x="155" y="79"/>
                    <a:pt x="155" y="79"/>
                  </a:cubicBezTo>
                  <a:cubicBezTo>
                    <a:pt x="152" y="81"/>
                    <a:pt x="149" y="83"/>
                    <a:pt x="146" y="83"/>
                  </a:cubicBezTo>
                  <a:cubicBezTo>
                    <a:pt x="142" y="84"/>
                    <a:pt x="141" y="87"/>
                    <a:pt x="139" y="89"/>
                  </a:cubicBezTo>
                  <a:cubicBezTo>
                    <a:pt x="139" y="89"/>
                    <a:pt x="138" y="90"/>
                    <a:pt x="138" y="91"/>
                  </a:cubicBezTo>
                  <a:cubicBezTo>
                    <a:pt x="137" y="92"/>
                    <a:pt x="136" y="93"/>
                    <a:pt x="135" y="94"/>
                  </a:cubicBezTo>
                  <a:cubicBezTo>
                    <a:pt x="133" y="94"/>
                    <a:pt x="132" y="95"/>
                    <a:pt x="131" y="97"/>
                  </a:cubicBezTo>
                  <a:cubicBezTo>
                    <a:pt x="131" y="97"/>
                    <a:pt x="130" y="98"/>
                    <a:pt x="130" y="98"/>
                  </a:cubicBezTo>
                  <a:cubicBezTo>
                    <a:pt x="129" y="99"/>
                    <a:pt x="128" y="101"/>
                    <a:pt x="127" y="101"/>
                  </a:cubicBezTo>
                  <a:cubicBezTo>
                    <a:pt x="125" y="102"/>
                    <a:pt x="125" y="102"/>
                    <a:pt x="125" y="102"/>
                  </a:cubicBezTo>
                  <a:cubicBezTo>
                    <a:pt x="123" y="105"/>
                    <a:pt x="120" y="107"/>
                    <a:pt x="119" y="110"/>
                  </a:cubicBezTo>
                  <a:cubicBezTo>
                    <a:pt x="118" y="114"/>
                    <a:pt x="117" y="118"/>
                    <a:pt x="117" y="121"/>
                  </a:cubicBezTo>
                  <a:cubicBezTo>
                    <a:pt x="117" y="123"/>
                    <a:pt x="116" y="124"/>
                    <a:pt x="115" y="126"/>
                  </a:cubicBezTo>
                  <a:cubicBezTo>
                    <a:pt x="114" y="127"/>
                    <a:pt x="114" y="127"/>
                    <a:pt x="114" y="127"/>
                  </a:cubicBezTo>
                  <a:cubicBezTo>
                    <a:pt x="113" y="129"/>
                    <a:pt x="112" y="130"/>
                    <a:pt x="110" y="132"/>
                  </a:cubicBezTo>
                  <a:cubicBezTo>
                    <a:pt x="108" y="133"/>
                    <a:pt x="106" y="136"/>
                    <a:pt x="105" y="138"/>
                  </a:cubicBezTo>
                  <a:cubicBezTo>
                    <a:pt x="104" y="139"/>
                    <a:pt x="103" y="141"/>
                    <a:pt x="103" y="142"/>
                  </a:cubicBezTo>
                  <a:cubicBezTo>
                    <a:pt x="102" y="143"/>
                    <a:pt x="102" y="144"/>
                    <a:pt x="102" y="145"/>
                  </a:cubicBezTo>
                  <a:cubicBezTo>
                    <a:pt x="101" y="146"/>
                    <a:pt x="101" y="146"/>
                    <a:pt x="101" y="146"/>
                  </a:cubicBezTo>
                  <a:cubicBezTo>
                    <a:pt x="100" y="148"/>
                    <a:pt x="99" y="150"/>
                    <a:pt x="99" y="152"/>
                  </a:cubicBezTo>
                  <a:cubicBezTo>
                    <a:pt x="97" y="157"/>
                    <a:pt x="98" y="162"/>
                    <a:pt x="99" y="166"/>
                  </a:cubicBezTo>
                  <a:cubicBezTo>
                    <a:pt x="99" y="168"/>
                    <a:pt x="99" y="168"/>
                    <a:pt x="99" y="168"/>
                  </a:cubicBezTo>
                  <a:cubicBezTo>
                    <a:pt x="99" y="168"/>
                    <a:pt x="99" y="169"/>
                    <a:pt x="99" y="169"/>
                  </a:cubicBezTo>
                  <a:cubicBezTo>
                    <a:pt x="100" y="171"/>
                    <a:pt x="100" y="172"/>
                    <a:pt x="100" y="174"/>
                  </a:cubicBezTo>
                  <a:cubicBezTo>
                    <a:pt x="101" y="176"/>
                    <a:pt x="102" y="178"/>
                    <a:pt x="103" y="179"/>
                  </a:cubicBezTo>
                  <a:cubicBezTo>
                    <a:pt x="104" y="180"/>
                    <a:pt x="104" y="180"/>
                    <a:pt x="104" y="180"/>
                  </a:cubicBezTo>
                  <a:cubicBezTo>
                    <a:pt x="105" y="181"/>
                    <a:pt x="105" y="183"/>
                    <a:pt x="105" y="185"/>
                  </a:cubicBezTo>
                  <a:cubicBezTo>
                    <a:pt x="105" y="188"/>
                    <a:pt x="103" y="193"/>
                    <a:pt x="101" y="197"/>
                  </a:cubicBezTo>
                  <a:cubicBezTo>
                    <a:pt x="100" y="198"/>
                    <a:pt x="98" y="200"/>
                    <a:pt x="97" y="201"/>
                  </a:cubicBezTo>
                  <a:cubicBezTo>
                    <a:pt x="95" y="203"/>
                    <a:pt x="94" y="204"/>
                    <a:pt x="93" y="206"/>
                  </a:cubicBezTo>
                  <a:cubicBezTo>
                    <a:pt x="92" y="207"/>
                    <a:pt x="91" y="208"/>
                    <a:pt x="91" y="209"/>
                  </a:cubicBezTo>
                  <a:cubicBezTo>
                    <a:pt x="89" y="212"/>
                    <a:pt x="87" y="214"/>
                    <a:pt x="85" y="217"/>
                  </a:cubicBezTo>
                  <a:cubicBezTo>
                    <a:pt x="84" y="218"/>
                    <a:pt x="83" y="219"/>
                    <a:pt x="82" y="220"/>
                  </a:cubicBezTo>
                  <a:cubicBezTo>
                    <a:pt x="81" y="221"/>
                    <a:pt x="80" y="222"/>
                    <a:pt x="79" y="224"/>
                  </a:cubicBezTo>
                  <a:cubicBezTo>
                    <a:pt x="78" y="224"/>
                    <a:pt x="78" y="225"/>
                    <a:pt x="77" y="225"/>
                  </a:cubicBezTo>
                  <a:cubicBezTo>
                    <a:pt x="76" y="227"/>
                    <a:pt x="75" y="228"/>
                    <a:pt x="73" y="229"/>
                  </a:cubicBezTo>
                  <a:cubicBezTo>
                    <a:pt x="73" y="229"/>
                    <a:pt x="72" y="229"/>
                    <a:pt x="72" y="230"/>
                  </a:cubicBezTo>
                  <a:cubicBezTo>
                    <a:pt x="71" y="230"/>
                    <a:pt x="70" y="230"/>
                    <a:pt x="69" y="231"/>
                  </a:cubicBezTo>
                  <a:cubicBezTo>
                    <a:pt x="65" y="233"/>
                    <a:pt x="62" y="236"/>
                    <a:pt x="59" y="240"/>
                  </a:cubicBezTo>
                  <a:cubicBezTo>
                    <a:pt x="57" y="242"/>
                    <a:pt x="55" y="245"/>
                    <a:pt x="52" y="247"/>
                  </a:cubicBezTo>
                  <a:cubicBezTo>
                    <a:pt x="52" y="247"/>
                    <a:pt x="52" y="248"/>
                    <a:pt x="51" y="248"/>
                  </a:cubicBezTo>
                  <a:cubicBezTo>
                    <a:pt x="51" y="249"/>
                    <a:pt x="50" y="249"/>
                    <a:pt x="50" y="249"/>
                  </a:cubicBezTo>
                  <a:cubicBezTo>
                    <a:pt x="49" y="250"/>
                    <a:pt x="48" y="250"/>
                    <a:pt x="48" y="250"/>
                  </a:cubicBezTo>
                  <a:cubicBezTo>
                    <a:pt x="47" y="250"/>
                    <a:pt x="46" y="250"/>
                    <a:pt x="46" y="250"/>
                  </a:cubicBezTo>
                  <a:cubicBezTo>
                    <a:pt x="44" y="251"/>
                    <a:pt x="43" y="252"/>
                    <a:pt x="42" y="252"/>
                  </a:cubicBezTo>
                  <a:cubicBezTo>
                    <a:pt x="41" y="253"/>
                    <a:pt x="40" y="253"/>
                    <a:pt x="38" y="253"/>
                  </a:cubicBezTo>
                  <a:cubicBezTo>
                    <a:pt x="37" y="254"/>
                    <a:pt x="36" y="255"/>
                    <a:pt x="35" y="255"/>
                  </a:cubicBezTo>
                  <a:cubicBezTo>
                    <a:pt x="34" y="256"/>
                    <a:pt x="33" y="256"/>
                    <a:pt x="32" y="257"/>
                  </a:cubicBezTo>
                  <a:cubicBezTo>
                    <a:pt x="30" y="257"/>
                    <a:pt x="27" y="257"/>
                    <a:pt x="25" y="258"/>
                  </a:cubicBezTo>
                  <a:cubicBezTo>
                    <a:pt x="22" y="258"/>
                    <a:pt x="20" y="259"/>
                    <a:pt x="17" y="259"/>
                  </a:cubicBezTo>
                  <a:cubicBezTo>
                    <a:pt x="13" y="259"/>
                    <a:pt x="11" y="261"/>
                    <a:pt x="8" y="263"/>
                  </a:cubicBezTo>
                  <a:cubicBezTo>
                    <a:pt x="7" y="264"/>
                    <a:pt x="7" y="265"/>
                    <a:pt x="6" y="265"/>
                  </a:cubicBezTo>
                  <a:cubicBezTo>
                    <a:pt x="5" y="266"/>
                    <a:pt x="3" y="267"/>
                    <a:pt x="2" y="269"/>
                  </a:cubicBezTo>
                  <a:cubicBezTo>
                    <a:pt x="0" y="272"/>
                    <a:pt x="0" y="272"/>
                    <a:pt x="0" y="272"/>
                  </a:cubicBezTo>
                  <a:cubicBezTo>
                    <a:pt x="130" y="272"/>
                    <a:pt x="130" y="272"/>
                    <a:pt x="130" y="272"/>
                  </a:cubicBezTo>
                  <a:cubicBezTo>
                    <a:pt x="131" y="238"/>
                    <a:pt x="131" y="238"/>
                    <a:pt x="131" y="238"/>
                  </a:cubicBezTo>
                  <a:cubicBezTo>
                    <a:pt x="131" y="238"/>
                    <a:pt x="131" y="238"/>
                    <a:pt x="131" y="238"/>
                  </a:cubicBezTo>
                  <a:cubicBezTo>
                    <a:pt x="131" y="238"/>
                    <a:pt x="132" y="238"/>
                    <a:pt x="133" y="237"/>
                  </a:cubicBezTo>
                  <a:cubicBezTo>
                    <a:pt x="134" y="236"/>
                    <a:pt x="136" y="235"/>
                    <a:pt x="138" y="234"/>
                  </a:cubicBezTo>
                  <a:cubicBezTo>
                    <a:pt x="141" y="233"/>
                    <a:pt x="143" y="231"/>
                    <a:pt x="146" y="229"/>
                  </a:cubicBezTo>
                  <a:cubicBezTo>
                    <a:pt x="146" y="228"/>
                    <a:pt x="146" y="228"/>
                    <a:pt x="146" y="228"/>
                  </a:cubicBezTo>
                  <a:cubicBezTo>
                    <a:pt x="147" y="228"/>
                    <a:pt x="147" y="227"/>
                    <a:pt x="148" y="226"/>
                  </a:cubicBezTo>
                  <a:cubicBezTo>
                    <a:pt x="149" y="225"/>
                    <a:pt x="150" y="224"/>
                    <a:pt x="151" y="224"/>
                  </a:cubicBezTo>
                  <a:cubicBezTo>
                    <a:pt x="153" y="222"/>
                    <a:pt x="155" y="220"/>
                    <a:pt x="157" y="219"/>
                  </a:cubicBezTo>
                  <a:cubicBezTo>
                    <a:pt x="159" y="218"/>
                    <a:pt x="160" y="218"/>
                    <a:pt x="162" y="218"/>
                  </a:cubicBezTo>
                  <a:cubicBezTo>
                    <a:pt x="163" y="218"/>
                    <a:pt x="164" y="218"/>
                    <a:pt x="165" y="217"/>
                  </a:cubicBezTo>
                  <a:cubicBezTo>
                    <a:pt x="167" y="217"/>
                    <a:pt x="168" y="215"/>
                    <a:pt x="169" y="213"/>
                  </a:cubicBezTo>
                  <a:cubicBezTo>
                    <a:pt x="169" y="213"/>
                    <a:pt x="169" y="212"/>
                    <a:pt x="170" y="212"/>
                  </a:cubicBezTo>
                  <a:cubicBezTo>
                    <a:pt x="172" y="209"/>
                    <a:pt x="173" y="209"/>
                    <a:pt x="176" y="209"/>
                  </a:cubicBezTo>
                  <a:cubicBezTo>
                    <a:pt x="176" y="209"/>
                    <a:pt x="180" y="209"/>
                    <a:pt x="181" y="209"/>
                  </a:cubicBezTo>
                  <a:cubicBezTo>
                    <a:pt x="182" y="209"/>
                    <a:pt x="183" y="209"/>
                    <a:pt x="184" y="209"/>
                  </a:cubicBezTo>
                  <a:cubicBezTo>
                    <a:pt x="185" y="209"/>
                    <a:pt x="185" y="209"/>
                    <a:pt x="185" y="209"/>
                  </a:cubicBezTo>
                  <a:cubicBezTo>
                    <a:pt x="188" y="209"/>
                    <a:pt x="188" y="209"/>
                    <a:pt x="188" y="209"/>
                  </a:cubicBezTo>
                  <a:cubicBezTo>
                    <a:pt x="189" y="209"/>
                    <a:pt x="191" y="209"/>
                    <a:pt x="192" y="208"/>
                  </a:cubicBezTo>
                  <a:cubicBezTo>
                    <a:pt x="195" y="207"/>
                    <a:pt x="195" y="203"/>
                    <a:pt x="194" y="201"/>
                  </a:cubicBezTo>
                  <a:cubicBezTo>
                    <a:pt x="196" y="201"/>
                    <a:pt x="197" y="201"/>
                    <a:pt x="199" y="201"/>
                  </a:cubicBezTo>
                  <a:cubicBezTo>
                    <a:pt x="201" y="201"/>
                    <a:pt x="202" y="201"/>
                    <a:pt x="204" y="201"/>
                  </a:cubicBezTo>
                  <a:cubicBezTo>
                    <a:pt x="205" y="201"/>
                    <a:pt x="207" y="201"/>
                    <a:pt x="208" y="201"/>
                  </a:cubicBezTo>
                  <a:cubicBezTo>
                    <a:pt x="209" y="201"/>
                    <a:pt x="210" y="201"/>
                    <a:pt x="211" y="201"/>
                  </a:cubicBezTo>
                  <a:cubicBezTo>
                    <a:pt x="212" y="201"/>
                    <a:pt x="212" y="201"/>
                    <a:pt x="213" y="201"/>
                  </a:cubicBezTo>
                  <a:cubicBezTo>
                    <a:pt x="217" y="200"/>
                    <a:pt x="221" y="200"/>
                    <a:pt x="224" y="197"/>
                  </a:cubicBezTo>
                  <a:cubicBezTo>
                    <a:pt x="228" y="194"/>
                    <a:pt x="231" y="190"/>
                    <a:pt x="234" y="186"/>
                  </a:cubicBezTo>
                  <a:cubicBezTo>
                    <a:pt x="234" y="184"/>
                    <a:pt x="237" y="180"/>
                    <a:pt x="239" y="179"/>
                  </a:cubicBezTo>
                  <a:cubicBezTo>
                    <a:pt x="240" y="179"/>
                    <a:pt x="241" y="178"/>
                    <a:pt x="243" y="178"/>
                  </a:cubicBezTo>
                  <a:cubicBezTo>
                    <a:pt x="243" y="178"/>
                    <a:pt x="244" y="178"/>
                    <a:pt x="245" y="177"/>
                  </a:cubicBezTo>
                  <a:cubicBezTo>
                    <a:pt x="245" y="177"/>
                    <a:pt x="246" y="177"/>
                    <a:pt x="247" y="177"/>
                  </a:cubicBezTo>
                  <a:cubicBezTo>
                    <a:pt x="248" y="177"/>
                    <a:pt x="250" y="176"/>
                    <a:pt x="251" y="176"/>
                  </a:cubicBezTo>
                  <a:cubicBezTo>
                    <a:pt x="252" y="175"/>
                    <a:pt x="252" y="175"/>
                    <a:pt x="252" y="175"/>
                  </a:cubicBezTo>
                  <a:cubicBezTo>
                    <a:pt x="254" y="174"/>
                    <a:pt x="255" y="173"/>
                    <a:pt x="257" y="173"/>
                  </a:cubicBezTo>
                  <a:cubicBezTo>
                    <a:pt x="258" y="172"/>
                    <a:pt x="259" y="171"/>
                    <a:pt x="260" y="170"/>
                  </a:cubicBezTo>
                  <a:cubicBezTo>
                    <a:pt x="260" y="169"/>
                    <a:pt x="261" y="168"/>
                    <a:pt x="262" y="168"/>
                  </a:cubicBezTo>
                  <a:cubicBezTo>
                    <a:pt x="264" y="167"/>
                    <a:pt x="266" y="166"/>
                    <a:pt x="269" y="165"/>
                  </a:cubicBezTo>
                  <a:cubicBezTo>
                    <a:pt x="270" y="165"/>
                    <a:pt x="270" y="165"/>
                    <a:pt x="270" y="165"/>
                  </a:cubicBezTo>
                  <a:cubicBezTo>
                    <a:pt x="270" y="165"/>
                    <a:pt x="271" y="165"/>
                    <a:pt x="271" y="165"/>
                  </a:cubicBezTo>
                  <a:cubicBezTo>
                    <a:pt x="273" y="164"/>
                    <a:pt x="275" y="164"/>
                    <a:pt x="275" y="161"/>
                  </a:cubicBezTo>
                  <a:cubicBezTo>
                    <a:pt x="274" y="159"/>
                    <a:pt x="273" y="158"/>
                    <a:pt x="272" y="158"/>
                  </a:cubicBezTo>
                  <a:cubicBezTo>
                    <a:pt x="271" y="157"/>
                    <a:pt x="270" y="157"/>
                    <a:pt x="270" y="156"/>
                  </a:cubicBezTo>
                  <a:cubicBezTo>
                    <a:pt x="269" y="155"/>
                    <a:pt x="269" y="154"/>
                    <a:pt x="270" y="152"/>
                  </a:cubicBezTo>
                  <a:cubicBezTo>
                    <a:pt x="270" y="151"/>
                    <a:pt x="271" y="150"/>
                    <a:pt x="270" y="148"/>
                  </a:cubicBezTo>
                  <a:cubicBezTo>
                    <a:pt x="270" y="147"/>
                    <a:pt x="270" y="147"/>
                    <a:pt x="269" y="146"/>
                  </a:cubicBezTo>
                  <a:cubicBezTo>
                    <a:pt x="269" y="145"/>
                    <a:pt x="268" y="144"/>
                    <a:pt x="269" y="142"/>
                  </a:cubicBezTo>
                  <a:cubicBezTo>
                    <a:pt x="269" y="140"/>
                    <a:pt x="271" y="139"/>
                    <a:pt x="273" y="139"/>
                  </a:cubicBezTo>
                  <a:cubicBezTo>
                    <a:pt x="273" y="139"/>
                    <a:pt x="274" y="139"/>
                    <a:pt x="275" y="140"/>
                  </a:cubicBezTo>
                  <a:cubicBezTo>
                    <a:pt x="275" y="140"/>
                    <a:pt x="276" y="140"/>
                    <a:pt x="276" y="140"/>
                  </a:cubicBezTo>
                  <a:cubicBezTo>
                    <a:pt x="277" y="140"/>
                    <a:pt x="278" y="141"/>
                    <a:pt x="279" y="141"/>
                  </a:cubicBezTo>
                  <a:cubicBezTo>
                    <a:pt x="280" y="141"/>
                    <a:pt x="281" y="141"/>
                    <a:pt x="282" y="140"/>
                  </a:cubicBezTo>
                  <a:cubicBezTo>
                    <a:pt x="283" y="140"/>
                    <a:pt x="284" y="140"/>
                    <a:pt x="285" y="139"/>
                  </a:cubicBezTo>
                  <a:cubicBezTo>
                    <a:pt x="286" y="139"/>
                    <a:pt x="287" y="139"/>
                    <a:pt x="289" y="138"/>
                  </a:cubicBezTo>
                  <a:cubicBezTo>
                    <a:pt x="290" y="138"/>
                    <a:pt x="291" y="137"/>
                    <a:pt x="292" y="137"/>
                  </a:cubicBezTo>
                  <a:cubicBezTo>
                    <a:pt x="292" y="136"/>
                    <a:pt x="293" y="136"/>
                    <a:pt x="294" y="136"/>
                  </a:cubicBezTo>
                  <a:cubicBezTo>
                    <a:pt x="295" y="135"/>
                    <a:pt x="295" y="135"/>
                    <a:pt x="295" y="135"/>
                  </a:cubicBezTo>
                  <a:cubicBezTo>
                    <a:pt x="295" y="134"/>
                    <a:pt x="295" y="134"/>
                    <a:pt x="295" y="134"/>
                  </a:cubicBezTo>
                  <a:cubicBezTo>
                    <a:pt x="295" y="133"/>
                    <a:pt x="295" y="133"/>
                    <a:pt x="295" y="133"/>
                  </a:cubicBezTo>
                  <a:cubicBezTo>
                    <a:pt x="295" y="130"/>
                    <a:pt x="295" y="129"/>
                    <a:pt x="298" y="129"/>
                  </a:cubicBezTo>
                  <a:cubicBezTo>
                    <a:pt x="301" y="128"/>
                    <a:pt x="303" y="128"/>
                    <a:pt x="305" y="127"/>
                  </a:cubicBezTo>
                  <a:cubicBezTo>
                    <a:pt x="307" y="127"/>
                    <a:pt x="309" y="127"/>
                    <a:pt x="311" y="127"/>
                  </a:cubicBezTo>
                  <a:cubicBezTo>
                    <a:pt x="311" y="125"/>
                    <a:pt x="311" y="125"/>
                    <a:pt x="311" y="125"/>
                  </a:cubicBezTo>
                  <a:cubicBezTo>
                    <a:pt x="311" y="127"/>
                    <a:pt x="311" y="127"/>
                    <a:pt x="311" y="127"/>
                  </a:cubicBezTo>
                  <a:cubicBezTo>
                    <a:pt x="312" y="127"/>
                    <a:pt x="312" y="127"/>
                    <a:pt x="313" y="127"/>
                  </a:cubicBezTo>
                  <a:cubicBezTo>
                    <a:pt x="316" y="126"/>
                    <a:pt x="316" y="126"/>
                    <a:pt x="316" y="126"/>
                  </a:cubicBezTo>
                  <a:cubicBezTo>
                    <a:pt x="318" y="126"/>
                    <a:pt x="320" y="126"/>
                    <a:pt x="322" y="126"/>
                  </a:cubicBezTo>
                  <a:cubicBezTo>
                    <a:pt x="325" y="126"/>
                    <a:pt x="327" y="126"/>
                    <a:pt x="329" y="127"/>
                  </a:cubicBezTo>
                  <a:cubicBezTo>
                    <a:pt x="331" y="127"/>
                    <a:pt x="337" y="128"/>
                    <a:pt x="339" y="128"/>
                  </a:cubicBezTo>
                  <a:cubicBezTo>
                    <a:pt x="342" y="128"/>
                    <a:pt x="342" y="128"/>
                    <a:pt x="342" y="128"/>
                  </a:cubicBezTo>
                  <a:cubicBezTo>
                    <a:pt x="341" y="125"/>
                    <a:pt x="341" y="125"/>
                    <a:pt x="341" y="125"/>
                  </a:cubicBezTo>
                  <a:cubicBezTo>
                    <a:pt x="341" y="123"/>
                    <a:pt x="341" y="122"/>
                    <a:pt x="342" y="121"/>
                  </a:cubicBezTo>
                  <a:cubicBezTo>
                    <a:pt x="342" y="120"/>
                    <a:pt x="342" y="119"/>
                    <a:pt x="343" y="119"/>
                  </a:cubicBezTo>
                  <a:cubicBezTo>
                    <a:pt x="344" y="118"/>
                    <a:pt x="344" y="118"/>
                    <a:pt x="344" y="117"/>
                  </a:cubicBezTo>
                  <a:cubicBezTo>
                    <a:pt x="346" y="114"/>
                    <a:pt x="346" y="113"/>
                    <a:pt x="343" y="110"/>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46" name="Freeform 76"/>
            <p:cNvSpPr>
              <a:spLocks/>
            </p:cNvSpPr>
            <p:nvPr/>
          </p:nvSpPr>
          <p:spPr bwMode="auto">
            <a:xfrm>
              <a:off x="959881" y="1495364"/>
              <a:ext cx="352663" cy="268138"/>
            </a:xfrm>
            <a:custGeom>
              <a:avLst/>
              <a:gdLst>
                <a:gd name="T0" fmla="*/ 173 w 174"/>
                <a:gd name="T1" fmla="*/ 135 h 144"/>
                <a:gd name="T2" fmla="*/ 172 w 174"/>
                <a:gd name="T3" fmla="*/ 119 h 144"/>
                <a:gd name="T4" fmla="*/ 164 w 174"/>
                <a:gd name="T5" fmla="*/ 108 h 144"/>
                <a:gd name="T6" fmla="*/ 155 w 174"/>
                <a:gd name="T7" fmla="*/ 100 h 144"/>
                <a:gd name="T8" fmla="*/ 157 w 174"/>
                <a:gd name="T9" fmla="*/ 94 h 144"/>
                <a:gd name="T10" fmla="*/ 157 w 174"/>
                <a:gd name="T11" fmla="*/ 92 h 144"/>
                <a:gd name="T12" fmla="*/ 156 w 174"/>
                <a:gd name="T13" fmla="*/ 81 h 144"/>
                <a:gd name="T14" fmla="*/ 153 w 174"/>
                <a:gd name="T15" fmla="*/ 68 h 144"/>
                <a:gd name="T16" fmla="*/ 151 w 174"/>
                <a:gd name="T17" fmla="*/ 64 h 144"/>
                <a:gd name="T18" fmla="*/ 139 w 174"/>
                <a:gd name="T19" fmla="*/ 51 h 144"/>
                <a:gd name="T20" fmla="*/ 130 w 174"/>
                <a:gd name="T21" fmla="*/ 42 h 144"/>
                <a:gd name="T22" fmla="*/ 110 w 174"/>
                <a:gd name="T23" fmla="*/ 18 h 144"/>
                <a:gd name="T24" fmla="*/ 84 w 174"/>
                <a:gd name="T25" fmla="*/ 0 h 144"/>
                <a:gd name="T26" fmla="*/ 50 w 174"/>
                <a:gd name="T27" fmla="*/ 5 h 144"/>
                <a:gd name="T28" fmla="*/ 41 w 174"/>
                <a:gd name="T29" fmla="*/ 4 h 144"/>
                <a:gd name="T30" fmla="*/ 27 w 174"/>
                <a:gd name="T31" fmla="*/ 20 h 144"/>
                <a:gd name="T32" fmla="*/ 24 w 174"/>
                <a:gd name="T33" fmla="*/ 30 h 144"/>
                <a:gd name="T34" fmla="*/ 19 w 174"/>
                <a:gd name="T35" fmla="*/ 40 h 144"/>
                <a:gd name="T36" fmla="*/ 13 w 174"/>
                <a:gd name="T37" fmla="*/ 47 h 144"/>
                <a:gd name="T38" fmla="*/ 4 w 174"/>
                <a:gd name="T39" fmla="*/ 64 h 144"/>
                <a:gd name="T40" fmla="*/ 15 w 174"/>
                <a:gd name="T41" fmla="*/ 81 h 144"/>
                <a:gd name="T42" fmla="*/ 21 w 174"/>
                <a:gd name="T43" fmla="*/ 86 h 144"/>
                <a:gd name="T44" fmla="*/ 21 w 174"/>
                <a:gd name="T45" fmla="*/ 93 h 144"/>
                <a:gd name="T46" fmla="*/ 19 w 174"/>
                <a:gd name="T47" fmla="*/ 99 h 144"/>
                <a:gd name="T48" fmla="*/ 39 w 174"/>
                <a:gd name="T49" fmla="*/ 100 h 144"/>
                <a:gd name="T50" fmla="*/ 67 w 174"/>
                <a:gd name="T51" fmla="*/ 93 h 144"/>
                <a:gd name="T52" fmla="*/ 78 w 174"/>
                <a:gd name="T53" fmla="*/ 99 h 144"/>
                <a:gd name="T54" fmla="*/ 83 w 174"/>
                <a:gd name="T55" fmla="*/ 98 h 144"/>
                <a:gd name="T56" fmla="*/ 87 w 174"/>
                <a:gd name="T57" fmla="*/ 102 h 144"/>
                <a:gd name="T58" fmla="*/ 90 w 174"/>
                <a:gd name="T59" fmla="*/ 106 h 144"/>
                <a:gd name="T60" fmla="*/ 100 w 174"/>
                <a:gd name="T61" fmla="*/ 101 h 144"/>
                <a:gd name="T62" fmla="*/ 100 w 174"/>
                <a:gd name="T63" fmla="*/ 111 h 144"/>
                <a:gd name="T64" fmla="*/ 89 w 174"/>
                <a:gd name="T65" fmla="*/ 113 h 144"/>
                <a:gd name="T66" fmla="*/ 80 w 174"/>
                <a:gd name="T67" fmla="*/ 109 h 144"/>
                <a:gd name="T68" fmla="*/ 70 w 174"/>
                <a:gd name="T69" fmla="*/ 105 h 144"/>
                <a:gd name="T70" fmla="*/ 66 w 174"/>
                <a:gd name="T71" fmla="*/ 103 h 144"/>
                <a:gd name="T72" fmla="*/ 62 w 174"/>
                <a:gd name="T73" fmla="*/ 109 h 144"/>
                <a:gd name="T74" fmla="*/ 48 w 174"/>
                <a:gd name="T75" fmla="*/ 112 h 144"/>
                <a:gd name="T76" fmla="*/ 43 w 174"/>
                <a:gd name="T77" fmla="*/ 116 h 144"/>
                <a:gd name="T78" fmla="*/ 27 w 174"/>
                <a:gd name="T79" fmla="*/ 117 h 144"/>
                <a:gd name="T80" fmla="*/ 20 w 174"/>
                <a:gd name="T81" fmla="*/ 119 h 144"/>
                <a:gd name="T82" fmla="*/ 16 w 174"/>
                <a:gd name="T83" fmla="*/ 122 h 144"/>
                <a:gd name="T84" fmla="*/ 17 w 174"/>
                <a:gd name="T85" fmla="*/ 133 h 144"/>
                <a:gd name="T86" fmla="*/ 21 w 174"/>
                <a:gd name="T87" fmla="*/ 144 h 144"/>
                <a:gd name="T88" fmla="*/ 34 w 174"/>
                <a:gd name="T89" fmla="*/ 138 h 144"/>
                <a:gd name="T90" fmla="*/ 47 w 174"/>
                <a:gd name="T91" fmla="*/ 139 h 144"/>
                <a:gd name="T92" fmla="*/ 73 w 174"/>
                <a:gd name="T93" fmla="*/ 131 h 144"/>
                <a:gd name="T94" fmla="*/ 95 w 174"/>
                <a:gd name="T95" fmla="*/ 131 h 144"/>
                <a:gd name="T96" fmla="*/ 120 w 174"/>
                <a:gd name="T97" fmla="*/ 132 h 144"/>
                <a:gd name="T98" fmla="*/ 126 w 174"/>
                <a:gd name="T99" fmla="*/ 133 h 144"/>
                <a:gd name="T100" fmla="*/ 133 w 174"/>
                <a:gd name="T101" fmla="*/ 137 h 144"/>
                <a:gd name="T102" fmla="*/ 138 w 174"/>
                <a:gd name="T103" fmla="*/ 139 h 144"/>
                <a:gd name="T104" fmla="*/ 140 w 174"/>
                <a:gd name="T105" fmla="*/ 140 h 144"/>
                <a:gd name="T106" fmla="*/ 142 w 174"/>
                <a:gd name="T107" fmla="*/ 140 h 144"/>
                <a:gd name="T108" fmla="*/ 147 w 174"/>
                <a:gd name="T109" fmla="*/ 143 h 144"/>
                <a:gd name="T110" fmla="*/ 156 w 174"/>
                <a:gd name="T111" fmla="*/ 140 h 144"/>
                <a:gd name="T112" fmla="*/ 162 w 174"/>
                <a:gd name="T113" fmla="*/ 140 h 144"/>
                <a:gd name="T114" fmla="*/ 173 w 174"/>
                <a:gd name="T115" fmla="*/ 13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44">
                  <a:moveTo>
                    <a:pt x="173" y="136"/>
                  </a:moveTo>
                  <a:cubicBezTo>
                    <a:pt x="173" y="136"/>
                    <a:pt x="173" y="136"/>
                    <a:pt x="173" y="136"/>
                  </a:cubicBezTo>
                  <a:cubicBezTo>
                    <a:pt x="173" y="136"/>
                    <a:pt x="173" y="135"/>
                    <a:pt x="173" y="135"/>
                  </a:cubicBezTo>
                  <a:cubicBezTo>
                    <a:pt x="173" y="134"/>
                    <a:pt x="172" y="133"/>
                    <a:pt x="173" y="132"/>
                  </a:cubicBezTo>
                  <a:cubicBezTo>
                    <a:pt x="173" y="131"/>
                    <a:pt x="173" y="131"/>
                    <a:pt x="173" y="131"/>
                  </a:cubicBezTo>
                  <a:cubicBezTo>
                    <a:pt x="173" y="126"/>
                    <a:pt x="174" y="123"/>
                    <a:pt x="172" y="119"/>
                  </a:cubicBezTo>
                  <a:cubicBezTo>
                    <a:pt x="171" y="118"/>
                    <a:pt x="171" y="117"/>
                    <a:pt x="171" y="116"/>
                  </a:cubicBezTo>
                  <a:cubicBezTo>
                    <a:pt x="170" y="112"/>
                    <a:pt x="169" y="109"/>
                    <a:pt x="165" y="108"/>
                  </a:cubicBezTo>
                  <a:cubicBezTo>
                    <a:pt x="164" y="108"/>
                    <a:pt x="164" y="108"/>
                    <a:pt x="164" y="108"/>
                  </a:cubicBezTo>
                  <a:cubicBezTo>
                    <a:pt x="162" y="107"/>
                    <a:pt x="161" y="107"/>
                    <a:pt x="160" y="105"/>
                  </a:cubicBezTo>
                  <a:cubicBezTo>
                    <a:pt x="159" y="105"/>
                    <a:pt x="159" y="104"/>
                    <a:pt x="158" y="104"/>
                  </a:cubicBezTo>
                  <a:cubicBezTo>
                    <a:pt x="157" y="102"/>
                    <a:pt x="156" y="101"/>
                    <a:pt x="155" y="100"/>
                  </a:cubicBezTo>
                  <a:cubicBezTo>
                    <a:pt x="155" y="99"/>
                    <a:pt x="155" y="98"/>
                    <a:pt x="155" y="96"/>
                  </a:cubicBezTo>
                  <a:cubicBezTo>
                    <a:pt x="156" y="96"/>
                    <a:pt x="156" y="96"/>
                    <a:pt x="156" y="95"/>
                  </a:cubicBezTo>
                  <a:cubicBezTo>
                    <a:pt x="157" y="95"/>
                    <a:pt x="157" y="94"/>
                    <a:pt x="157" y="94"/>
                  </a:cubicBezTo>
                  <a:cubicBezTo>
                    <a:pt x="157" y="94"/>
                    <a:pt x="157" y="94"/>
                    <a:pt x="157" y="94"/>
                  </a:cubicBezTo>
                  <a:cubicBezTo>
                    <a:pt x="157" y="93"/>
                    <a:pt x="157" y="93"/>
                    <a:pt x="157" y="93"/>
                  </a:cubicBezTo>
                  <a:cubicBezTo>
                    <a:pt x="158" y="93"/>
                    <a:pt x="157" y="93"/>
                    <a:pt x="157" y="92"/>
                  </a:cubicBezTo>
                  <a:cubicBezTo>
                    <a:pt x="157" y="92"/>
                    <a:pt x="157" y="91"/>
                    <a:pt x="157" y="91"/>
                  </a:cubicBezTo>
                  <a:cubicBezTo>
                    <a:pt x="157" y="90"/>
                    <a:pt x="157" y="88"/>
                    <a:pt x="157" y="87"/>
                  </a:cubicBezTo>
                  <a:cubicBezTo>
                    <a:pt x="157" y="85"/>
                    <a:pt x="157" y="83"/>
                    <a:pt x="156" y="81"/>
                  </a:cubicBezTo>
                  <a:cubicBezTo>
                    <a:pt x="155" y="80"/>
                    <a:pt x="155" y="79"/>
                    <a:pt x="154" y="78"/>
                  </a:cubicBezTo>
                  <a:cubicBezTo>
                    <a:pt x="151" y="74"/>
                    <a:pt x="150" y="72"/>
                    <a:pt x="152" y="69"/>
                  </a:cubicBezTo>
                  <a:cubicBezTo>
                    <a:pt x="152" y="68"/>
                    <a:pt x="152" y="68"/>
                    <a:pt x="153" y="68"/>
                  </a:cubicBezTo>
                  <a:cubicBezTo>
                    <a:pt x="154" y="65"/>
                    <a:pt x="154" y="65"/>
                    <a:pt x="154" y="65"/>
                  </a:cubicBezTo>
                  <a:cubicBezTo>
                    <a:pt x="152" y="64"/>
                    <a:pt x="152" y="64"/>
                    <a:pt x="152" y="64"/>
                  </a:cubicBezTo>
                  <a:cubicBezTo>
                    <a:pt x="152" y="64"/>
                    <a:pt x="151" y="64"/>
                    <a:pt x="151" y="64"/>
                  </a:cubicBezTo>
                  <a:cubicBezTo>
                    <a:pt x="149" y="62"/>
                    <a:pt x="147" y="60"/>
                    <a:pt x="145" y="58"/>
                  </a:cubicBezTo>
                  <a:cubicBezTo>
                    <a:pt x="144" y="56"/>
                    <a:pt x="142" y="54"/>
                    <a:pt x="140" y="52"/>
                  </a:cubicBezTo>
                  <a:cubicBezTo>
                    <a:pt x="139" y="52"/>
                    <a:pt x="139" y="52"/>
                    <a:pt x="139" y="51"/>
                  </a:cubicBezTo>
                  <a:cubicBezTo>
                    <a:pt x="137" y="50"/>
                    <a:pt x="136" y="50"/>
                    <a:pt x="134" y="48"/>
                  </a:cubicBezTo>
                  <a:cubicBezTo>
                    <a:pt x="133" y="47"/>
                    <a:pt x="133" y="46"/>
                    <a:pt x="132" y="44"/>
                  </a:cubicBezTo>
                  <a:cubicBezTo>
                    <a:pt x="131" y="43"/>
                    <a:pt x="131" y="43"/>
                    <a:pt x="130" y="42"/>
                  </a:cubicBezTo>
                  <a:cubicBezTo>
                    <a:pt x="129" y="40"/>
                    <a:pt x="128" y="38"/>
                    <a:pt x="126" y="37"/>
                  </a:cubicBezTo>
                  <a:cubicBezTo>
                    <a:pt x="124" y="35"/>
                    <a:pt x="122" y="33"/>
                    <a:pt x="121" y="29"/>
                  </a:cubicBezTo>
                  <a:cubicBezTo>
                    <a:pt x="119" y="22"/>
                    <a:pt x="118" y="19"/>
                    <a:pt x="110" y="18"/>
                  </a:cubicBezTo>
                  <a:cubicBezTo>
                    <a:pt x="104" y="17"/>
                    <a:pt x="102" y="14"/>
                    <a:pt x="99" y="9"/>
                  </a:cubicBezTo>
                  <a:cubicBezTo>
                    <a:pt x="99" y="8"/>
                    <a:pt x="99" y="8"/>
                    <a:pt x="99" y="8"/>
                  </a:cubicBezTo>
                  <a:cubicBezTo>
                    <a:pt x="95" y="2"/>
                    <a:pt x="88" y="0"/>
                    <a:pt x="84" y="0"/>
                  </a:cubicBezTo>
                  <a:cubicBezTo>
                    <a:pt x="83" y="0"/>
                    <a:pt x="82" y="0"/>
                    <a:pt x="81" y="0"/>
                  </a:cubicBezTo>
                  <a:cubicBezTo>
                    <a:pt x="76" y="0"/>
                    <a:pt x="71" y="1"/>
                    <a:pt x="66" y="2"/>
                  </a:cubicBezTo>
                  <a:cubicBezTo>
                    <a:pt x="61" y="4"/>
                    <a:pt x="56" y="5"/>
                    <a:pt x="50" y="5"/>
                  </a:cubicBezTo>
                  <a:cubicBezTo>
                    <a:pt x="49" y="5"/>
                    <a:pt x="48" y="5"/>
                    <a:pt x="47" y="5"/>
                  </a:cubicBezTo>
                  <a:cubicBezTo>
                    <a:pt x="46" y="5"/>
                    <a:pt x="46" y="5"/>
                    <a:pt x="46" y="5"/>
                  </a:cubicBezTo>
                  <a:cubicBezTo>
                    <a:pt x="44" y="5"/>
                    <a:pt x="43" y="4"/>
                    <a:pt x="41" y="4"/>
                  </a:cubicBezTo>
                  <a:cubicBezTo>
                    <a:pt x="37" y="4"/>
                    <a:pt x="35" y="6"/>
                    <a:pt x="33" y="10"/>
                  </a:cubicBezTo>
                  <a:cubicBezTo>
                    <a:pt x="33" y="11"/>
                    <a:pt x="32" y="12"/>
                    <a:pt x="32" y="12"/>
                  </a:cubicBezTo>
                  <a:cubicBezTo>
                    <a:pt x="31" y="16"/>
                    <a:pt x="29" y="19"/>
                    <a:pt x="27" y="20"/>
                  </a:cubicBezTo>
                  <a:cubicBezTo>
                    <a:pt x="25" y="20"/>
                    <a:pt x="25" y="20"/>
                    <a:pt x="25" y="20"/>
                  </a:cubicBezTo>
                  <a:cubicBezTo>
                    <a:pt x="25" y="22"/>
                    <a:pt x="25" y="22"/>
                    <a:pt x="25" y="22"/>
                  </a:cubicBezTo>
                  <a:cubicBezTo>
                    <a:pt x="25" y="24"/>
                    <a:pt x="25" y="27"/>
                    <a:pt x="24" y="30"/>
                  </a:cubicBezTo>
                  <a:cubicBezTo>
                    <a:pt x="24" y="31"/>
                    <a:pt x="23" y="33"/>
                    <a:pt x="22" y="35"/>
                  </a:cubicBezTo>
                  <a:cubicBezTo>
                    <a:pt x="21" y="35"/>
                    <a:pt x="21" y="36"/>
                    <a:pt x="21" y="37"/>
                  </a:cubicBezTo>
                  <a:cubicBezTo>
                    <a:pt x="20" y="38"/>
                    <a:pt x="20" y="39"/>
                    <a:pt x="19" y="40"/>
                  </a:cubicBezTo>
                  <a:cubicBezTo>
                    <a:pt x="18" y="41"/>
                    <a:pt x="18" y="41"/>
                    <a:pt x="18" y="41"/>
                  </a:cubicBezTo>
                  <a:cubicBezTo>
                    <a:pt x="18" y="41"/>
                    <a:pt x="17" y="42"/>
                    <a:pt x="16" y="43"/>
                  </a:cubicBezTo>
                  <a:cubicBezTo>
                    <a:pt x="15" y="44"/>
                    <a:pt x="14" y="46"/>
                    <a:pt x="13" y="47"/>
                  </a:cubicBezTo>
                  <a:cubicBezTo>
                    <a:pt x="12" y="49"/>
                    <a:pt x="10" y="52"/>
                    <a:pt x="8" y="53"/>
                  </a:cubicBezTo>
                  <a:cubicBezTo>
                    <a:pt x="6" y="55"/>
                    <a:pt x="0" y="58"/>
                    <a:pt x="4" y="64"/>
                  </a:cubicBezTo>
                  <a:cubicBezTo>
                    <a:pt x="4" y="64"/>
                    <a:pt x="4" y="64"/>
                    <a:pt x="4" y="64"/>
                  </a:cubicBezTo>
                  <a:cubicBezTo>
                    <a:pt x="6" y="67"/>
                    <a:pt x="8" y="70"/>
                    <a:pt x="10" y="72"/>
                  </a:cubicBezTo>
                  <a:cubicBezTo>
                    <a:pt x="11" y="74"/>
                    <a:pt x="12" y="75"/>
                    <a:pt x="12" y="77"/>
                  </a:cubicBezTo>
                  <a:cubicBezTo>
                    <a:pt x="13" y="78"/>
                    <a:pt x="14" y="80"/>
                    <a:pt x="15" y="81"/>
                  </a:cubicBezTo>
                  <a:cubicBezTo>
                    <a:pt x="15" y="81"/>
                    <a:pt x="15" y="82"/>
                    <a:pt x="15" y="82"/>
                  </a:cubicBezTo>
                  <a:cubicBezTo>
                    <a:pt x="16" y="84"/>
                    <a:pt x="17" y="85"/>
                    <a:pt x="19" y="86"/>
                  </a:cubicBezTo>
                  <a:cubicBezTo>
                    <a:pt x="20" y="86"/>
                    <a:pt x="20" y="86"/>
                    <a:pt x="21" y="86"/>
                  </a:cubicBezTo>
                  <a:cubicBezTo>
                    <a:pt x="22" y="86"/>
                    <a:pt x="22" y="86"/>
                    <a:pt x="23" y="86"/>
                  </a:cubicBezTo>
                  <a:cubicBezTo>
                    <a:pt x="23" y="86"/>
                    <a:pt x="23" y="86"/>
                    <a:pt x="24" y="86"/>
                  </a:cubicBezTo>
                  <a:cubicBezTo>
                    <a:pt x="24" y="89"/>
                    <a:pt x="23" y="90"/>
                    <a:pt x="21" y="93"/>
                  </a:cubicBezTo>
                  <a:cubicBezTo>
                    <a:pt x="20" y="94"/>
                    <a:pt x="20" y="94"/>
                    <a:pt x="20" y="94"/>
                  </a:cubicBezTo>
                  <a:cubicBezTo>
                    <a:pt x="20" y="95"/>
                    <a:pt x="20" y="95"/>
                    <a:pt x="20" y="96"/>
                  </a:cubicBezTo>
                  <a:cubicBezTo>
                    <a:pt x="19" y="99"/>
                    <a:pt x="19" y="99"/>
                    <a:pt x="19" y="99"/>
                  </a:cubicBezTo>
                  <a:cubicBezTo>
                    <a:pt x="22" y="98"/>
                    <a:pt x="22" y="98"/>
                    <a:pt x="22" y="98"/>
                  </a:cubicBezTo>
                  <a:cubicBezTo>
                    <a:pt x="22" y="98"/>
                    <a:pt x="23" y="98"/>
                    <a:pt x="24" y="98"/>
                  </a:cubicBezTo>
                  <a:cubicBezTo>
                    <a:pt x="30" y="98"/>
                    <a:pt x="36" y="99"/>
                    <a:pt x="39" y="100"/>
                  </a:cubicBezTo>
                  <a:cubicBezTo>
                    <a:pt x="41" y="100"/>
                    <a:pt x="43" y="100"/>
                    <a:pt x="44" y="100"/>
                  </a:cubicBezTo>
                  <a:cubicBezTo>
                    <a:pt x="49" y="100"/>
                    <a:pt x="54" y="99"/>
                    <a:pt x="58" y="96"/>
                  </a:cubicBezTo>
                  <a:cubicBezTo>
                    <a:pt x="61" y="94"/>
                    <a:pt x="64" y="93"/>
                    <a:pt x="67" y="93"/>
                  </a:cubicBezTo>
                  <a:cubicBezTo>
                    <a:pt x="68" y="93"/>
                    <a:pt x="68" y="93"/>
                    <a:pt x="69" y="93"/>
                  </a:cubicBezTo>
                  <a:cubicBezTo>
                    <a:pt x="72" y="94"/>
                    <a:pt x="74" y="94"/>
                    <a:pt x="76" y="98"/>
                  </a:cubicBezTo>
                  <a:cubicBezTo>
                    <a:pt x="77" y="99"/>
                    <a:pt x="77" y="99"/>
                    <a:pt x="78" y="99"/>
                  </a:cubicBezTo>
                  <a:cubicBezTo>
                    <a:pt x="78" y="99"/>
                    <a:pt x="78" y="99"/>
                    <a:pt x="79" y="99"/>
                  </a:cubicBezTo>
                  <a:cubicBezTo>
                    <a:pt x="79" y="99"/>
                    <a:pt x="79" y="99"/>
                    <a:pt x="80" y="98"/>
                  </a:cubicBezTo>
                  <a:cubicBezTo>
                    <a:pt x="81" y="98"/>
                    <a:pt x="82" y="98"/>
                    <a:pt x="83" y="98"/>
                  </a:cubicBezTo>
                  <a:cubicBezTo>
                    <a:pt x="83" y="98"/>
                    <a:pt x="84" y="98"/>
                    <a:pt x="84" y="98"/>
                  </a:cubicBezTo>
                  <a:cubicBezTo>
                    <a:pt x="85" y="98"/>
                    <a:pt x="87" y="99"/>
                    <a:pt x="87" y="100"/>
                  </a:cubicBezTo>
                  <a:cubicBezTo>
                    <a:pt x="87" y="101"/>
                    <a:pt x="87" y="101"/>
                    <a:pt x="87" y="102"/>
                  </a:cubicBezTo>
                  <a:cubicBezTo>
                    <a:pt x="87" y="103"/>
                    <a:pt x="87" y="104"/>
                    <a:pt x="88" y="104"/>
                  </a:cubicBezTo>
                  <a:cubicBezTo>
                    <a:pt x="88" y="105"/>
                    <a:pt x="88" y="105"/>
                    <a:pt x="88" y="105"/>
                  </a:cubicBezTo>
                  <a:cubicBezTo>
                    <a:pt x="90" y="106"/>
                    <a:pt x="90" y="106"/>
                    <a:pt x="90" y="106"/>
                  </a:cubicBezTo>
                  <a:cubicBezTo>
                    <a:pt x="90" y="106"/>
                    <a:pt x="91" y="106"/>
                    <a:pt x="96" y="103"/>
                  </a:cubicBezTo>
                  <a:cubicBezTo>
                    <a:pt x="96" y="102"/>
                    <a:pt x="97" y="102"/>
                    <a:pt x="97" y="102"/>
                  </a:cubicBezTo>
                  <a:cubicBezTo>
                    <a:pt x="98" y="101"/>
                    <a:pt x="99" y="101"/>
                    <a:pt x="100" y="101"/>
                  </a:cubicBezTo>
                  <a:cubicBezTo>
                    <a:pt x="101" y="101"/>
                    <a:pt x="102" y="102"/>
                    <a:pt x="103" y="103"/>
                  </a:cubicBezTo>
                  <a:cubicBezTo>
                    <a:pt x="104" y="103"/>
                    <a:pt x="105" y="104"/>
                    <a:pt x="105" y="104"/>
                  </a:cubicBezTo>
                  <a:cubicBezTo>
                    <a:pt x="105" y="109"/>
                    <a:pt x="103" y="110"/>
                    <a:pt x="100" y="111"/>
                  </a:cubicBezTo>
                  <a:cubicBezTo>
                    <a:pt x="98" y="111"/>
                    <a:pt x="97" y="112"/>
                    <a:pt x="96" y="112"/>
                  </a:cubicBezTo>
                  <a:cubicBezTo>
                    <a:pt x="94" y="113"/>
                    <a:pt x="92" y="114"/>
                    <a:pt x="91" y="114"/>
                  </a:cubicBezTo>
                  <a:cubicBezTo>
                    <a:pt x="90" y="114"/>
                    <a:pt x="90" y="114"/>
                    <a:pt x="89" y="113"/>
                  </a:cubicBezTo>
                  <a:cubicBezTo>
                    <a:pt x="88" y="113"/>
                    <a:pt x="87" y="112"/>
                    <a:pt x="85" y="111"/>
                  </a:cubicBezTo>
                  <a:cubicBezTo>
                    <a:pt x="85" y="111"/>
                    <a:pt x="84" y="110"/>
                    <a:pt x="83" y="110"/>
                  </a:cubicBezTo>
                  <a:cubicBezTo>
                    <a:pt x="82" y="109"/>
                    <a:pt x="81" y="109"/>
                    <a:pt x="80" y="109"/>
                  </a:cubicBezTo>
                  <a:cubicBezTo>
                    <a:pt x="79" y="109"/>
                    <a:pt x="78" y="108"/>
                    <a:pt x="77" y="108"/>
                  </a:cubicBezTo>
                  <a:cubicBezTo>
                    <a:pt x="76" y="108"/>
                    <a:pt x="75" y="107"/>
                    <a:pt x="74" y="107"/>
                  </a:cubicBezTo>
                  <a:cubicBezTo>
                    <a:pt x="73" y="107"/>
                    <a:pt x="71" y="106"/>
                    <a:pt x="70" y="105"/>
                  </a:cubicBezTo>
                  <a:cubicBezTo>
                    <a:pt x="70" y="105"/>
                    <a:pt x="70" y="105"/>
                    <a:pt x="69" y="104"/>
                  </a:cubicBezTo>
                  <a:cubicBezTo>
                    <a:pt x="68" y="103"/>
                    <a:pt x="68" y="103"/>
                    <a:pt x="67" y="103"/>
                  </a:cubicBezTo>
                  <a:cubicBezTo>
                    <a:pt x="66" y="103"/>
                    <a:pt x="66" y="103"/>
                    <a:pt x="66" y="103"/>
                  </a:cubicBezTo>
                  <a:cubicBezTo>
                    <a:pt x="65" y="103"/>
                    <a:pt x="65" y="103"/>
                    <a:pt x="65" y="103"/>
                  </a:cubicBezTo>
                  <a:cubicBezTo>
                    <a:pt x="64" y="104"/>
                    <a:pt x="64" y="105"/>
                    <a:pt x="64" y="106"/>
                  </a:cubicBezTo>
                  <a:cubicBezTo>
                    <a:pt x="63" y="107"/>
                    <a:pt x="63" y="108"/>
                    <a:pt x="62" y="109"/>
                  </a:cubicBezTo>
                  <a:cubicBezTo>
                    <a:pt x="59" y="110"/>
                    <a:pt x="56" y="110"/>
                    <a:pt x="53" y="111"/>
                  </a:cubicBezTo>
                  <a:cubicBezTo>
                    <a:pt x="52" y="111"/>
                    <a:pt x="50" y="111"/>
                    <a:pt x="49" y="111"/>
                  </a:cubicBezTo>
                  <a:cubicBezTo>
                    <a:pt x="48" y="112"/>
                    <a:pt x="48" y="112"/>
                    <a:pt x="48" y="112"/>
                  </a:cubicBezTo>
                  <a:cubicBezTo>
                    <a:pt x="48" y="112"/>
                    <a:pt x="48" y="112"/>
                    <a:pt x="48" y="112"/>
                  </a:cubicBezTo>
                  <a:cubicBezTo>
                    <a:pt x="47" y="113"/>
                    <a:pt x="47" y="113"/>
                    <a:pt x="47" y="114"/>
                  </a:cubicBezTo>
                  <a:cubicBezTo>
                    <a:pt x="46" y="115"/>
                    <a:pt x="45" y="116"/>
                    <a:pt x="43" y="116"/>
                  </a:cubicBezTo>
                  <a:cubicBezTo>
                    <a:pt x="39" y="117"/>
                    <a:pt x="35" y="117"/>
                    <a:pt x="32" y="117"/>
                  </a:cubicBezTo>
                  <a:cubicBezTo>
                    <a:pt x="31" y="117"/>
                    <a:pt x="29" y="117"/>
                    <a:pt x="28" y="117"/>
                  </a:cubicBezTo>
                  <a:cubicBezTo>
                    <a:pt x="27" y="117"/>
                    <a:pt x="27" y="117"/>
                    <a:pt x="27" y="117"/>
                  </a:cubicBezTo>
                  <a:cubicBezTo>
                    <a:pt x="26" y="117"/>
                    <a:pt x="25" y="117"/>
                    <a:pt x="24" y="117"/>
                  </a:cubicBezTo>
                  <a:cubicBezTo>
                    <a:pt x="23" y="117"/>
                    <a:pt x="22" y="117"/>
                    <a:pt x="21" y="118"/>
                  </a:cubicBezTo>
                  <a:cubicBezTo>
                    <a:pt x="20" y="118"/>
                    <a:pt x="20" y="119"/>
                    <a:pt x="20" y="119"/>
                  </a:cubicBezTo>
                  <a:cubicBezTo>
                    <a:pt x="19" y="120"/>
                    <a:pt x="19" y="120"/>
                    <a:pt x="18" y="120"/>
                  </a:cubicBezTo>
                  <a:cubicBezTo>
                    <a:pt x="16" y="120"/>
                    <a:pt x="16" y="120"/>
                    <a:pt x="16" y="120"/>
                  </a:cubicBezTo>
                  <a:cubicBezTo>
                    <a:pt x="16" y="122"/>
                    <a:pt x="16" y="122"/>
                    <a:pt x="16" y="122"/>
                  </a:cubicBezTo>
                  <a:cubicBezTo>
                    <a:pt x="16" y="129"/>
                    <a:pt x="16" y="131"/>
                    <a:pt x="19" y="131"/>
                  </a:cubicBezTo>
                  <a:cubicBezTo>
                    <a:pt x="19" y="131"/>
                    <a:pt x="19" y="131"/>
                    <a:pt x="19" y="131"/>
                  </a:cubicBezTo>
                  <a:cubicBezTo>
                    <a:pt x="18" y="132"/>
                    <a:pt x="17" y="132"/>
                    <a:pt x="17" y="133"/>
                  </a:cubicBezTo>
                  <a:cubicBezTo>
                    <a:pt x="14" y="136"/>
                    <a:pt x="15" y="139"/>
                    <a:pt x="17" y="142"/>
                  </a:cubicBezTo>
                  <a:cubicBezTo>
                    <a:pt x="18" y="142"/>
                    <a:pt x="19" y="143"/>
                    <a:pt x="20" y="144"/>
                  </a:cubicBezTo>
                  <a:cubicBezTo>
                    <a:pt x="21" y="144"/>
                    <a:pt x="21" y="144"/>
                    <a:pt x="21" y="144"/>
                  </a:cubicBezTo>
                  <a:cubicBezTo>
                    <a:pt x="22" y="143"/>
                    <a:pt x="22" y="143"/>
                    <a:pt x="22" y="143"/>
                  </a:cubicBezTo>
                  <a:cubicBezTo>
                    <a:pt x="23" y="143"/>
                    <a:pt x="23" y="142"/>
                    <a:pt x="25" y="141"/>
                  </a:cubicBezTo>
                  <a:cubicBezTo>
                    <a:pt x="28" y="140"/>
                    <a:pt x="31" y="139"/>
                    <a:pt x="34" y="138"/>
                  </a:cubicBezTo>
                  <a:cubicBezTo>
                    <a:pt x="35" y="138"/>
                    <a:pt x="36" y="138"/>
                    <a:pt x="37" y="138"/>
                  </a:cubicBezTo>
                  <a:cubicBezTo>
                    <a:pt x="39" y="138"/>
                    <a:pt x="41" y="138"/>
                    <a:pt x="42" y="138"/>
                  </a:cubicBezTo>
                  <a:cubicBezTo>
                    <a:pt x="44" y="139"/>
                    <a:pt x="46" y="139"/>
                    <a:pt x="47" y="139"/>
                  </a:cubicBezTo>
                  <a:cubicBezTo>
                    <a:pt x="50" y="139"/>
                    <a:pt x="52" y="138"/>
                    <a:pt x="54" y="138"/>
                  </a:cubicBezTo>
                  <a:cubicBezTo>
                    <a:pt x="57" y="136"/>
                    <a:pt x="60" y="134"/>
                    <a:pt x="62" y="131"/>
                  </a:cubicBezTo>
                  <a:cubicBezTo>
                    <a:pt x="73" y="131"/>
                    <a:pt x="73" y="131"/>
                    <a:pt x="73" y="131"/>
                  </a:cubicBezTo>
                  <a:cubicBezTo>
                    <a:pt x="76" y="132"/>
                    <a:pt x="80" y="132"/>
                    <a:pt x="83" y="132"/>
                  </a:cubicBezTo>
                  <a:cubicBezTo>
                    <a:pt x="85" y="132"/>
                    <a:pt x="85" y="132"/>
                    <a:pt x="85" y="132"/>
                  </a:cubicBezTo>
                  <a:cubicBezTo>
                    <a:pt x="88" y="132"/>
                    <a:pt x="92" y="132"/>
                    <a:pt x="95" y="131"/>
                  </a:cubicBezTo>
                  <a:cubicBezTo>
                    <a:pt x="98" y="131"/>
                    <a:pt x="102" y="131"/>
                    <a:pt x="105" y="131"/>
                  </a:cubicBezTo>
                  <a:cubicBezTo>
                    <a:pt x="110" y="131"/>
                    <a:pt x="114" y="131"/>
                    <a:pt x="119" y="132"/>
                  </a:cubicBezTo>
                  <a:cubicBezTo>
                    <a:pt x="119" y="132"/>
                    <a:pt x="120" y="132"/>
                    <a:pt x="120" y="132"/>
                  </a:cubicBezTo>
                  <a:cubicBezTo>
                    <a:pt x="121" y="131"/>
                    <a:pt x="122" y="131"/>
                    <a:pt x="122" y="131"/>
                  </a:cubicBezTo>
                  <a:cubicBezTo>
                    <a:pt x="123" y="131"/>
                    <a:pt x="123" y="131"/>
                    <a:pt x="124" y="132"/>
                  </a:cubicBezTo>
                  <a:cubicBezTo>
                    <a:pt x="125" y="132"/>
                    <a:pt x="125" y="133"/>
                    <a:pt x="126" y="133"/>
                  </a:cubicBezTo>
                  <a:cubicBezTo>
                    <a:pt x="127" y="134"/>
                    <a:pt x="127" y="134"/>
                    <a:pt x="127" y="134"/>
                  </a:cubicBezTo>
                  <a:cubicBezTo>
                    <a:pt x="129" y="135"/>
                    <a:pt x="130" y="136"/>
                    <a:pt x="132" y="136"/>
                  </a:cubicBezTo>
                  <a:cubicBezTo>
                    <a:pt x="133" y="137"/>
                    <a:pt x="133" y="137"/>
                    <a:pt x="133" y="137"/>
                  </a:cubicBezTo>
                  <a:cubicBezTo>
                    <a:pt x="134" y="137"/>
                    <a:pt x="134" y="138"/>
                    <a:pt x="135" y="138"/>
                  </a:cubicBezTo>
                  <a:cubicBezTo>
                    <a:pt x="135" y="138"/>
                    <a:pt x="136" y="139"/>
                    <a:pt x="137" y="139"/>
                  </a:cubicBezTo>
                  <a:cubicBezTo>
                    <a:pt x="137" y="139"/>
                    <a:pt x="138" y="139"/>
                    <a:pt x="138" y="139"/>
                  </a:cubicBezTo>
                  <a:cubicBezTo>
                    <a:pt x="138" y="140"/>
                    <a:pt x="139" y="140"/>
                    <a:pt x="139" y="140"/>
                  </a:cubicBezTo>
                  <a:cubicBezTo>
                    <a:pt x="139" y="140"/>
                    <a:pt x="139" y="140"/>
                    <a:pt x="139" y="140"/>
                  </a:cubicBezTo>
                  <a:cubicBezTo>
                    <a:pt x="140" y="140"/>
                    <a:pt x="140" y="140"/>
                    <a:pt x="140" y="140"/>
                  </a:cubicBezTo>
                  <a:cubicBezTo>
                    <a:pt x="140" y="140"/>
                    <a:pt x="140" y="140"/>
                    <a:pt x="141" y="140"/>
                  </a:cubicBezTo>
                  <a:cubicBezTo>
                    <a:pt x="141" y="140"/>
                    <a:pt x="141" y="140"/>
                    <a:pt x="142" y="140"/>
                  </a:cubicBezTo>
                  <a:cubicBezTo>
                    <a:pt x="142" y="140"/>
                    <a:pt x="142" y="140"/>
                    <a:pt x="142" y="140"/>
                  </a:cubicBezTo>
                  <a:cubicBezTo>
                    <a:pt x="143" y="140"/>
                    <a:pt x="143" y="140"/>
                    <a:pt x="144" y="141"/>
                  </a:cubicBezTo>
                  <a:cubicBezTo>
                    <a:pt x="145" y="142"/>
                    <a:pt x="145" y="142"/>
                    <a:pt x="146" y="143"/>
                  </a:cubicBezTo>
                  <a:cubicBezTo>
                    <a:pt x="146" y="143"/>
                    <a:pt x="147" y="143"/>
                    <a:pt x="147" y="143"/>
                  </a:cubicBezTo>
                  <a:cubicBezTo>
                    <a:pt x="148" y="143"/>
                    <a:pt x="149" y="142"/>
                    <a:pt x="150" y="142"/>
                  </a:cubicBezTo>
                  <a:cubicBezTo>
                    <a:pt x="151" y="141"/>
                    <a:pt x="151" y="141"/>
                    <a:pt x="151" y="141"/>
                  </a:cubicBezTo>
                  <a:cubicBezTo>
                    <a:pt x="153" y="140"/>
                    <a:pt x="154" y="140"/>
                    <a:pt x="156" y="140"/>
                  </a:cubicBezTo>
                  <a:cubicBezTo>
                    <a:pt x="157" y="140"/>
                    <a:pt x="157" y="140"/>
                    <a:pt x="158" y="140"/>
                  </a:cubicBezTo>
                  <a:cubicBezTo>
                    <a:pt x="159" y="140"/>
                    <a:pt x="160" y="140"/>
                    <a:pt x="160" y="140"/>
                  </a:cubicBezTo>
                  <a:cubicBezTo>
                    <a:pt x="161" y="140"/>
                    <a:pt x="161" y="140"/>
                    <a:pt x="162" y="140"/>
                  </a:cubicBezTo>
                  <a:cubicBezTo>
                    <a:pt x="163" y="140"/>
                    <a:pt x="163" y="140"/>
                    <a:pt x="163" y="140"/>
                  </a:cubicBezTo>
                  <a:cubicBezTo>
                    <a:pt x="166" y="140"/>
                    <a:pt x="168" y="139"/>
                    <a:pt x="171" y="138"/>
                  </a:cubicBezTo>
                  <a:cubicBezTo>
                    <a:pt x="173" y="138"/>
                    <a:pt x="173" y="138"/>
                    <a:pt x="173" y="138"/>
                  </a:cubicBezTo>
                  <a:cubicBezTo>
                    <a:pt x="173" y="137"/>
                    <a:pt x="173" y="137"/>
                    <a:pt x="173" y="137"/>
                  </a:cubicBezTo>
                  <a:lnTo>
                    <a:pt x="173" y="136"/>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47" name="Freeform 77"/>
            <p:cNvSpPr>
              <a:spLocks/>
            </p:cNvSpPr>
            <p:nvPr/>
          </p:nvSpPr>
          <p:spPr bwMode="auto">
            <a:xfrm>
              <a:off x="2016754" y="1760420"/>
              <a:ext cx="181912" cy="380120"/>
            </a:xfrm>
            <a:custGeom>
              <a:avLst/>
              <a:gdLst>
                <a:gd name="T0" fmla="*/ 89 w 90"/>
                <a:gd name="T1" fmla="*/ 55 h 204"/>
                <a:gd name="T2" fmla="*/ 88 w 90"/>
                <a:gd name="T3" fmla="*/ 54 h 204"/>
                <a:gd name="T4" fmla="*/ 87 w 90"/>
                <a:gd name="T5" fmla="*/ 50 h 204"/>
                <a:gd name="T6" fmla="*/ 83 w 90"/>
                <a:gd name="T7" fmla="*/ 38 h 204"/>
                <a:gd name="T8" fmla="*/ 79 w 90"/>
                <a:gd name="T9" fmla="*/ 31 h 204"/>
                <a:gd name="T10" fmla="*/ 83 w 90"/>
                <a:gd name="T11" fmla="*/ 25 h 204"/>
                <a:gd name="T12" fmla="*/ 83 w 90"/>
                <a:gd name="T13" fmla="*/ 23 h 204"/>
                <a:gd name="T14" fmla="*/ 83 w 90"/>
                <a:gd name="T15" fmla="*/ 22 h 204"/>
                <a:gd name="T16" fmla="*/ 79 w 90"/>
                <a:gd name="T17" fmla="*/ 17 h 204"/>
                <a:gd name="T18" fmla="*/ 74 w 90"/>
                <a:gd name="T19" fmla="*/ 13 h 204"/>
                <a:gd name="T20" fmla="*/ 70 w 90"/>
                <a:gd name="T21" fmla="*/ 8 h 204"/>
                <a:gd name="T22" fmla="*/ 64 w 90"/>
                <a:gd name="T23" fmla="*/ 3 h 204"/>
                <a:gd name="T24" fmla="*/ 60 w 90"/>
                <a:gd name="T25" fmla="*/ 0 h 204"/>
                <a:gd name="T26" fmla="*/ 54 w 90"/>
                <a:gd name="T27" fmla="*/ 2 h 204"/>
                <a:gd name="T28" fmla="*/ 52 w 90"/>
                <a:gd name="T29" fmla="*/ 3 h 204"/>
                <a:gd name="T30" fmla="*/ 47 w 90"/>
                <a:gd name="T31" fmla="*/ 6 h 204"/>
                <a:gd name="T32" fmla="*/ 49 w 90"/>
                <a:gd name="T33" fmla="*/ 9 h 204"/>
                <a:gd name="T34" fmla="*/ 49 w 90"/>
                <a:gd name="T35" fmla="*/ 15 h 204"/>
                <a:gd name="T36" fmla="*/ 48 w 90"/>
                <a:gd name="T37" fmla="*/ 17 h 204"/>
                <a:gd name="T38" fmla="*/ 44 w 90"/>
                <a:gd name="T39" fmla="*/ 23 h 204"/>
                <a:gd name="T40" fmla="*/ 35 w 90"/>
                <a:gd name="T41" fmla="*/ 32 h 204"/>
                <a:gd name="T42" fmla="*/ 34 w 90"/>
                <a:gd name="T43" fmla="*/ 32 h 204"/>
                <a:gd name="T44" fmla="*/ 29 w 90"/>
                <a:gd name="T45" fmla="*/ 31 h 204"/>
                <a:gd name="T46" fmla="*/ 26 w 90"/>
                <a:gd name="T47" fmla="*/ 32 h 204"/>
                <a:gd name="T48" fmla="*/ 23 w 90"/>
                <a:gd name="T49" fmla="*/ 31 h 204"/>
                <a:gd name="T50" fmla="*/ 22 w 90"/>
                <a:gd name="T51" fmla="*/ 30 h 204"/>
                <a:gd name="T52" fmla="*/ 18 w 90"/>
                <a:gd name="T53" fmla="*/ 32 h 204"/>
                <a:gd name="T54" fmla="*/ 16 w 90"/>
                <a:gd name="T55" fmla="*/ 36 h 204"/>
                <a:gd name="T56" fmla="*/ 12 w 90"/>
                <a:gd name="T57" fmla="*/ 38 h 204"/>
                <a:gd name="T58" fmla="*/ 10 w 90"/>
                <a:gd name="T59" fmla="*/ 47 h 204"/>
                <a:gd name="T60" fmla="*/ 7 w 90"/>
                <a:gd name="T61" fmla="*/ 71 h 204"/>
                <a:gd name="T62" fmla="*/ 17 w 90"/>
                <a:gd name="T63" fmla="*/ 81 h 204"/>
                <a:gd name="T64" fmla="*/ 18 w 90"/>
                <a:gd name="T65" fmla="*/ 99 h 204"/>
                <a:gd name="T66" fmla="*/ 25 w 90"/>
                <a:gd name="T67" fmla="*/ 116 h 204"/>
                <a:gd name="T68" fmla="*/ 25 w 90"/>
                <a:gd name="T69" fmla="*/ 137 h 204"/>
                <a:gd name="T70" fmla="*/ 26 w 90"/>
                <a:gd name="T71" fmla="*/ 150 h 204"/>
                <a:gd name="T72" fmla="*/ 25 w 90"/>
                <a:gd name="T73" fmla="*/ 179 h 204"/>
                <a:gd name="T74" fmla="*/ 27 w 90"/>
                <a:gd name="T75" fmla="*/ 194 h 204"/>
                <a:gd name="T76" fmla="*/ 29 w 90"/>
                <a:gd name="T77" fmla="*/ 201 h 204"/>
                <a:gd name="T78" fmla="*/ 33 w 90"/>
                <a:gd name="T79" fmla="*/ 203 h 204"/>
                <a:gd name="T80" fmla="*/ 44 w 90"/>
                <a:gd name="T81" fmla="*/ 201 h 204"/>
                <a:gd name="T82" fmla="*/ 54 w 90"/>
                <a:gd name="T83" fmla="*/ 199 h 204"/>
                <a:gd name="T84" fmla="*/ 58 w 90"/>
                <a:gd name="T85" fmla="*/ 199 h 204"/>
                <a:gd name="T86" fmla="*/ 59 w 90"/>
                <a:gd name="T87" fmla="*/ 181 h 204"/>
                <a:gd name="T88" fmla="*/ 58 w 90"/>
                <a:gd name="T89" fmla="*/ 160 h 204"/>
                <a:gd name="T90" fmla="*/ 58 w 90"/>
                <a:gd name="T91" fmla="*/ 126 h 204"/>
                <a:gd name="T92" fmla="*/ 58 w 90"/>
                <a:gd name="T93" fmla="*/ 119 h 204"/>
                <a:gd name="T94" fmla="*/ 59 w 90"/>
                <a:gd name="T95" fmla="*/ 112 h 204"/>
                <a:gd name="T96" fmla="*/ 66 w 90"/>
                <a:gd name="T97" fmla="*/ 109 h 204"/>
                <a:gd name="T98" fmla="*/ 71 w 90"/>
                <a:gd name="T99" fmla="*/ 94 h 204"/>
                <a:gd name="T100" fmla="*/ 78 w 90"/>
                <a:gd name="T101" fmla="*/ 85 h 204"/>
                <a:gd name="T102" fmla="*/ 82 w 90"/>
                <a:gd name="T103" fmla="*/ 81 h 204"/>
                <a:gd name="T104" fmla="*/ 84 w 90"/>
                <a:gd name="T105" fmla="*/ 78 h 204"/>
                <a:gd name="T106" fmla="*/ 85 w 90"/>
                <a:gd name="T107" fmla="*/ 75 h 204"/>
                <a:gd name="T108" fmla="*/ 84 w 90"/>
                <a:gd name="T109" fmla="*/ 73 h 204"/>
                <a:gd name="T110" fmla="*/ 86 w 90"/>
                <a:gd name="T111" fmla="*/ 65 h 204"/>
                <a:gd name="T112" fmla="*/ 90 w 90"/>
                <a:gd name="T113"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204">
                  <a:moveTo>
                    <a:pt x="90" y="55"/>
                  </a:moveTo>
                  <a:cubicBezTo>
                    <a:pt x="89" y="55"/>
                    <a:pt x="89" y="55"/>
                    <a:pt x="89" y="55"/>
                  </a:cubicBezTo>
                  <a:cubicBezTo>
                    <a:pt x="89" y="55"/>
                    <a:pt x="89" y="55"/>
                    <a:pt x="89" y="55"/>
                  </a:cubicBezTo>
                  <a:cubicBezTo>
                    <a:pt x="88" y="54"/>
                    <a:pt x="88" y="54"/>
                    <a:pt x="88" y="54"/>
                  </a:cubicBezTo>
                  <a:cubicBezTo>
                    <a:pt x="87" y="53"/>
                    <a:pt x="87" y="53"/>
                    <a:pt x="87" y="52"/>
                  </a:cubicBezTo>
                  <a:cubicBezTo>
                    <a:pt x="87" y="51"/>
                    <a:pt x="87" y="50"/>
                    <a:pt x="87" y="50"/>
                  </a:cubicBezTo>
                  <a:cubicBezTo>
                    <a:pt x="87" y="49"/>
                    <a:pt x="87" y="48"/>
                    <a:pt x="87" y="47"/>
                  </a:cubicBezTo>
                  <a:cubicBezTo>
                    <a:pt x="86" y="43"/>
                    <a:pt x="85" y="41"/>
                    <a:pt x="83" y="38"/>
                  </a:cubicBezTo>
                  <a:cubicBezTo>
                    <a:pt x="83" y="38"/>
                    <a:pt x="83" y="38"/>
                    <a:pt x="83" y="38"/>
                  </a:cubicBezTo>
                  <a:cubicBezTo>
                    <a:pt x="82" y="36"/>
                    <a:pt x="79" y="34"/>
                    <a:pt x="79" y="31"/>
                  </a:cubicBezTo>
                  <a:cubicBezTo>
                    <a:pt x="80" y="30"/>
                    <a:pt x="81" y="29"/>
                    <a:pt x="81" y="27"/>
                  </a:cubicBezTo>
                  <a:cubicBezTo>
                    <a:pt x="82" y="26"/>
                    <a:pt x="83" y="26"/>
                    <a:pt x="83" y="25"/>
                  </a:cubicBezTo>
                  <a:cubicBezTo>
                    <a:pt x="83" y="23"/>
                    <a:pt x="83" y="23"/>
                    <a:pt x="83" y="23"/>
                  </a:cubicBezTo>
                  <a:cubicBezTo>
                    <a:pt x="83" y="23"/>
                    <a:pt x="83" y="23"/>
                    <a:pt x="83" y="23"/>
                  </a:cubicBezTo>
                  <a:cubicBezTo>
                    <a:pt x="83" y="22"/>
                    <a:pt x="83" y="22"/>
                    <a:pt x="83" y="22"/>
                  </a:cubicBezTo>
                  <a:cubicBezTo>
                    <a:pt x="83" y="22"/>
                    <a:pt x="83" y="22"/>
                    <a:pt x="83" y="22"/>
                  </a:cubicBezTo>
                  <a:cubicBezTo>
                    <a:pt x="82" y="21"/>
                    <a:pt x="82" y="21"/>
                    <a:pt x="81" y="20"/>
                  </a:cubicBezTo>
                  <a:cubicBezTo>
                    <a:pt x="80" y="19"/>
                    <a:pt x="79" y="18"/>
                    <a:pt x="79" y="17"/>
                  </a:cubicBezTo>
                  <a:cubicBezTo>
                    <a:pt x="78" y="16"/>
                    <a:pt x="78" y="16"/>
                    <a:pt x="78" y="16"/>
                  </a:cubicBezTo>
                  <a:cubicBezTo>
                    <a:pt x="77" y="15"/>
                    <a:pt x="76" y="14"/>
                    <a:pt x="74" y="13"/>
                  </a:cubicBezTo>
                  <a:cubicBezTo>
                    <a:pt x="73" y="12"/>
                    <a:pt x="72" y="12"/>
                    <a:pt x="72" y="11"/>
                  </a:cubicBezTo>
                  <a:cubicBezTo>
                    <a:pt x="70" y="8"/>
                    <a:pt x="70" y="8"/>
                    <a:pt x="70" y="8"/>
                  </a:cubicBezTo>
                  <a:cubicBezTo>
                    <a:pt x="68" y="7"/>
                    <a:pt x="67" y="6"/>
                    <a:pt x="66" y="4"/>
                  </a:cubicBezTo>
                  <a:cubicBezTo>
                    <a:pt x="65" y="4"/>
                    <a:pt x="65" y="4"/>
                    <a:pt x="64" y="3"/>
                  </a:cubicBezTo>
                  <a:cubicBezTo>
                    <a:pt x="63" y="1"/>
                    <a:pt x="61" y="0"/>
                    <a:pt x="60" y="0"/>
                  </a:cubicBezTo>
                  <a:cubicBezTo>
                    <a:pt x="60" y="0"/>
                    <a:pt x="60" y="0"/>
                    <a:pt x="60" y="0"/>
                  </a:cubicBezTo>
                  <a:cubicBezTo>
                    <a:pt x="59" y="0"/>
                    <a:pt x="59" y="0"/>
                    <a:pt x="59" y="0"/>
                  </a:cubicBezTo>
                  <a:cubicBezTo>
                    <a:pt x="58" y="0"/>
                    <a:pt x="56" y="1"/>
                    <a:pt x="54" y="2"/>
                  </a:cubicBezTo>
                  <a:cubicBezTo>
                    <a:pt x="53" y="2"/>
                    <a:pt x="53" y="2"/>
                    <a:pt x="53" y="2"/>
                  </a:cubicBezTo>
                  <a:cubicBezTo>
                    <a:pt x="53" y="2"/>
                    <a:pt x="52" y="3"/>
                    <a:pt x="52" y="3"/>
                  </a:cubicBezTo>
                  <a:cubicBezTo>
                    <a:pt x="50" y="4"/>
                    <a:pt x="49" y="4"/>
                    <a:pt x="48" y="5"/>
                  </a:cubicBezTo>
                  <a:cubicBezTo>
                    <a:pt x="47" y="6"/>
                    <a:pt x="47" y="6"/>
                    <a:pt x="47" y="6"/>
                  </a:cubicBezTo>
                  <a:cubicBezTo>
                    <a:pt x="48" y="7"/>
                    <a:pt x="48" y="7"/>
                    <a:pt x="48" y="7"/>
                  </a:cubicBezTo>
                  <a:cubicBezTo>
                    <a:pt x="48" y="7"/>
                    <a:pt x="49" y="8"/>
                    <a:pt x="49" y="9"/>
                  </a:cubicBezTo>
                  <a:cubicBezTo>
                    <a:pt x="49" y="9"/>
                    <a:pt x="50" y="10"/>
                    <a:pt x="50" y="10"/>
                  </a:cubicBezTo>
                  <a:cubicBezTo>
                    <a:pt x="50" y="13"/>
                    <a:pt x="50" y="15"/>
                    <a:pt x="49" y="15"/>
                  </a:cubicBezTo>
                  <a:cubicBezTo>
                    <a:pt x="48" y="16"/>
                    <a:pt x="48" y="16"/>
                    <a:pt x="48" y="16"/>
                  </a:cubicBezTo>
                  <a:cubicBezTo>
                    <a:pt x="48" y="17"/>
                    <a:pt x="48" y="17"/>
                    <a:pt x="48" y="17"/>
                  </a:cubicBezTo>
                  <a:cubicBezTo>
                    <a:pt x="47" y="18"/>
                    <a:pt x="47" y="18"/>
                    <a:pt x="47" y="18"/>
                  </a:cubicBezTo>
                  <a:cubicBezTo>
                    <a:pt x="47" y="20"/>
                    <a:pt x="46" y="21"/>
                    <a:pt x="44" y="23"/>
                  </a:cubicBezTo>
                  <a:cubicBezTo>
                    <a:pt x="43" y="24"/>
                    <a:pt x="42" y="25"/>
                    <a:pt x="42" y="26"/>
                  </a:cubicBezTo>
                  <a:cubicBezTo>
                    <a:pt x="40" y="29"/>
                    <a:pt x="38" y="30"/>
                    <a:pt x="35" y="32"/>
                  </a:cubicBezTo>
                  <a:cubicBezTo>
                    <a:pt x="35" y="32"/>
                    <a:pt x="35" y="32"/>
                    <a:pt x="35" y="32"/>
                  </a:cubicBezTo>
                  <a:cubicBezTo>
                    <a:pt x="34" y="32"/>
                    <a:pt x="34" y="32"/>
                    <a:pt x="34" y="32"/>
                  </a:cubicBezTo>
                  <a:cubicBezTo>
                    <a:pt x="33" y="32"/>
                    <a:pt x="32" y="32"/>
                    <a:pt x="32" y="32"/>
                  </a:cubicBezTo>
                  <a:cubicBezTo>
                    <a:pt x="31" y="32"/>
                    <a:pt x="30" y="31"/>
                    <a:pt x="29" y="31"/>
                  </a:cubicBezTo>
                  <a:cubicBezTo>
                    <a:pt x="28" y="31"/>
                    <a:pt x="28" y="31"/>
                    <a:pt x="27" y="32"/>
                  </a:cubicBezTo>
                  <a:cubicBezTo>
                    <a:pt x="26" y="32"/>
                    <a:pt x="26" y="32"/>
                    <a:pt x="26" y="32"/>
                  </a:cubicBezTo>
                  <a:cubicBezTo>
                    <a:pt x="25" y="32"/>
                    <a:pt x="25" y="32"/>
                    <a:pt x="24" y="32"/>
                  </a:cubicBezTo>
                  <a:cubicBezTo>
                    <a:pt x="24" y="31"/>
                    <a:pt x="24" y="31"/>
                    <a:pt x="23" y="31"/>
                  </a:cubicBezTo>
                  <a:cubicBezTo>
                    <a:pt x="23" y="30"/>
                    <a:pt x="23" y="30"/>
                    <a:pt x="23" y="30"/>
                  </a:cubicBezTo>
                  <a:cubicBezTo>
                    <a:pt x="22" y="30"/>
                    <a:pt x="22" y="30"/>
                    <a:pt x="22" y="30"/>
                  </a:cubicBezTo>
                  <a:cubicBezTo>
                    <a:pt x="22" y="30"/>
                    <a:pt x="22" y="30"/>
                    <a:pt x="21" y="30"/>
                  </a:cubicBezTo>
                  <a:cubicBezTo>
                    <a:pt x="20" y="30"/>
                    <a:pt x="19" y="31"/>
                    <a:pt x="18" y="32"/>
                  </a:cubicBezTo>
                  <a:cubicBezTo>
                    <a:pt x="18" y="32"/>
                    <a:pt x="17" y="33"/>
                    <a:pt x="17" y="34"/>
                  </a:cubicBezTo>
                  <a:cubicBezTo>
                    <a:pt x="17" y="35"/>
                    <a:pt x="16" y="36"/>
                    <a:pt x="16" y="36"/>
                  </a:cubicBezTo>
                  <a:cubicBezTo>
                    <a:pt x="15" y="37"/>
                    <a:pt x="14" y="37"/>
                    <a:pt x="13" y="38"/>
                  </a:cubicBezTo>
                  <a:cubicBezTo>
                    <a:pt x="12" y="38"/>
                    <a:pt x="12" y="38"/>
                    <a:pt x="12" y="38"/>
                  </a:cubicBezTo>
                  <a:cubicBezTo>
                    <a:pt x="12" y="41"/>
                    <a:pt x="12" y="41"/>
                    <a:pt x="12" y="41"/>
                  </a:cubicBezTo>
                  <a:cubicBezTo>
                    <a:pt x="12" y="44"/>
                    <a:pt x="12" y="46"/>
                    <a:pt x="10" y="47"/>
                  </a:cubicBezTo>
                  <a:cubicBezTo>
                    <a:pt x="5" y="49"/>
                    <a:pt x="3" y="55"/>
                    <a:pt x="2" y="57"/>
                  </a:cubicBezTo>
                  <a:cubicBezTo>
                    <a:pt x="0" y="64"/>
                    <a:pt x="1" y="66"/>
                    <a:pt x="7" y="71"/>
                  </a:cubicBezTo>
                  <a:cubicBezTo>
                    <a:pt x="8" y="72"/>
                    <a:pt x="8" y="72"/>
                    <a:pt x="9" y="73"/>
                  </a:cubicBezTo>
                  <a:cubicBezTo>
                    <a:pt x="12" y="75"/>
                    <a:pt x="15" y="78"/>
                    <a:pt x="17" y="81"/>
                  </a:cubicBezTo>
                  <a:cubicBezTo>
                    <a:pt x="19" y="84"/>
                    <a:pt x="19" y="88"/>
                    <a:pt x="18" y="92"/>
                  </a:cubicBezTo>
                  <a:cubicBezTo>
                    <a:pt x="18" y="94"/>
                    <a:pt x="18" y="97"/>
                    <a:pt x="18" y="99"/>
                  </a:cubicBezTo>
                  <a:cubicBezTo>
                    <a:pt x="19" y="102"/>
                    <a:pt x="20" y="105"/>
                    <a:pt x="22" y="108"/>
                  </a:cubicBezTo>
                  <a:cubicBezTo>
                    <a:pt x="23" y="111"/>
                    <a:pt x="25" y="113"/>
                    <a:pt x="25" y="116"/>
                  </a:cubicBezTo>
                  <a:cubicBezTo>
                    <a:pt x="27" y="120"/>
                    <a:pt x="26" y="125"/>
                    <a:pt x="26" y="131"/>
                  </a:cubicBezTo>
                  <a:cubicBezTo>
                    <a:pt x="26" y="133"/>
                    <a:pt x="25" y="135"/>
                    <a:pt x="25" y="137"/>
                  </a:cubicBezTo>
                  <a:cubicBezTo>
                    <a:pt x="25" y="141"/>
                    <a:pt x="26" y="145"/>
                    <a:pt x="26" y="149"/>
                  </a:cubicBezTo>
                  <a:cubicBezTo>
                    <a:pt x="26" y="150"/>
                    <a:pt x="26" y="150"/>
                    <a:pt x="26" y="150"/>
                  </a:cubicBezTo>
                  <a:cubicBezTo>
                    <a:pt x="26" y="157"/>
                    <a:pt x="26" y="166"/>
                    <a:pt x="25" y="174"/>
                  </a:cubicBezTo>
                  <a:cubicBezTo>
                    <a:pt x="25" y="176"/>
                    <a:pt x="25" y="177"/>
                    <a:pt x="25" y="179"/>
                  </a:cubicBezTo>
                  <a:cubicBezTo>
                    <a:pt x="24" y="184"/>
                    <a:pt x="23" y="188"/>
                    <a:pt x="26" y="192"/>
                  </a:cubicBezTo>
                  <a:cubicBezTo>
                    <a:pt x="26" y="193"/>
                    <a:pt x="27" y="194"/>
                    <a:pt x="27" y="194"/>
                  </a:cubicBezTo>
                  <a:cubicBezTo>
                    <a:pt x="28" y="195"/>
                    <a:pt x="29" y="196"/>
                    <a:pt x="29" y="198"/>
                  </a:cubicBezTo>
                  <a:cubicBezTo>
                    <a:pt x="29" y="199"/>
                    <a:pt x="29" y="200"/>
                    <a:pt x="29" y="201"/>
                  </a:cubicBezTo>
                  <a:cubicBezTo>
                    <a:pt x="28" y="204"/>
                    <a:pt x="28" y="204"/>
                    <a:pt x="28" y="204"/>
                  </a:cubicBezTo>
                  <a:cubicBezTo>
                    <a:pt x="33" y="203"/>
                    <a:pt x="33" y="203"/>
                    <a:pt x="33" y="203"/>
                  </a:cubicBezTo>
                  <a:cubicBezTo>
                    <a:pt x="35" y="203"/>
                    <a:pt x="37" y="203"/>
                    <a:pt x="39" y="202"/>
                  </a:cubicBezTo>
                  <a:cubicBezTo>
                    <a:pt x="41" y="202"/>
                    <a:pt x="42" y="201"/>
                    <a:pt x="44" y="201"/>
                  </a:cubicBezTo>
                  <a:cubicBezTo>
                    <a:pt x="46" y="200"/>
                    <a:pt x="48" y="199"/>
                    <a:pt x="50" y="199"/>
                  </a:cubicBezTo>
                  <a:cubicBezTo>
                    <a:pt x="51" y="199"/>
                    <a:pt x="52" y="199"/>
                    <a:pt x="54" y="199"/>
                  </a:cubicBezTo>
                  <a:cubicBezTo>
                    <a:pt x="55" y="199"/>
                    <a:pt x="55" y="199"/>
                    <a:pt x="56" y="199"/>
                  </a:cubicBezTo>
                  <a:cubicBezTo>
                    <a:pt x="58" y="199"/>
                    <a:pt x="58" y="199"/>
                    <a:pt x="58" y="199"/>
                  </a:cubicBezTo>
                  <a:cubicBezTo>
                    <a:pt x="59" y="197"/>
                    <a:pt x="59" y="197"/>
                    <a:pt x="59" y="197"/>
                  </a:cubicBezTo>
                  <a:cubicBezTo>
                    <a:pt x="59" y="193"/>
                    <a:pt x="59" y="187"/>
                    <a:pt x="59" y="181"/>
                  </a:cubicBezTo>
                  <a:cubicBezTo>
                    <a:pt x="58" y="178"/>
                    <a:pt x="58" y="175"/>
                    <a:pt x="58" y="172"/>
                  </a:cubicBezTo>
                  <a:cubicBezTo>
                    <a:pt x="59" y="168"/>
                    <a:pt x="59" y="164"/>
                    <a:pt x="58" y="160"/>
                  </a:cubicBezTo>
                  <a:cubicBezTo>
                    <a:pt x="58" y="153"/>
                    <a:pt x="57" y="147"/>
                    <a:pt x="58" y="140"/>
                  </a:cubicBezTo>
                  <a:cubicBezTo>
                    <a:pt x="58" y="135"/>
                    <a:pt x="58" y="131"/>
                    <a:pt x="58" y="126"/>
                  </a:cubicBezTo>
                  <a:cubicBezTo>
                    <a:pt x="58" y="124"/>
                    <a:pt x="58" y="122"/>
                    <a:pt x="58" y="120"/>
                  </a:cubicBezTo>
                  <a:cubicBezTo>
                    <a:pt x="58" y="119"/>
                    <a:pt x="58" y="119"/>
                    <a:pt x="58" y="119"/>
                  </a:cubicBezTo>
                  <a:cubicBezTo>
                    <a:pt x="59" y="118"/>
                    <a:pt x="59" y="117"/>
                    <a:pt x="59" y="116"/>
                  </a:cubicBezTo>
                  <a:cubicBezTo>
                    <a:pt x="58" y="115"/>
                    <a:pt x="58" y="114"/>
                    <a:pt x="59" y="112"/>
                  </a:cubicBezTo>
                  <a:cubicBezTo>
                    <a:pt x="59" y="110"/>
                    <a:pt x="61" y="110"/>
                    <a:pt x="64" y="109"/>
                  </a:cubicBezTo>
                  <a:cubicBezTo>
                    <a:pt x="65" y="109"/>
                    <a:pt x="65" y="109"/>
                    <a:pt x="66" y="109"/>
                  </a:cubicBezTo>
                  <a:cubicBezTo>
                    <a:pt x="70" y="108"/>
                    <a:pt x="70" y="104"/>
                    <a:pt x="70" y="100"/>
                  </a:cubicBezTo>
                  <a:cubicBezTo>
                    <a:pt x="70" y="98"/>
                    <a:pt x="70" y="96"/>
                    <a:pt x="71" y="94"/>
                  </a:cubicBezTo>
                  <a:cubicBezTo>
                    <a:pt x="72" y="93"/>
                    <a:pt x="72" y="92"/>
                    <a:pt x="73" y="91"/>
                  </a:cubicBezTo>
                  <a:cubicBezTo>
                    <a:pt x="74" y="89"/>
                    <a:pt x="76" y="86"/>
                    <a:pt x="78" y="85"/>
                  </a:cubicBezTo>
                  <a:cubicBezTo>
                    <a:pt x="79" y="84"/>
                    <a:pt x="79" y="84"/>
                    <a:pt x="79" y="84"/>
                  </a:cubicBezTo>
                  <a:cubicBezTo>
                    <a:pt x="81" y="83"/>
                    <a:pt x="82" y="83"/>
                    <a:pt x="82" y="81"/>
                  </a:cubicBezTo>
                  <a:cubicBezTo>
                    <a:pt x="83" y="81"/>
                    <a:pt x="83" y="80"/>
                    <a:pt x="83" y="80"/>
                  </a:cubicBezTo>
                  <a:cubicBezTo>
                    <a:pt x="83" y="79"/>
                    <a:pt x="83" y="79"/>
                    <a:pt x="84" y="78"/>
                  </a:cubicBezTo>
                  <a:cubicBezTo>
                    <a:pt x="84" y="78"/>
                    <a:pt x="84" y="77"/>
                    <a:pt x="84" y="77"/>
                  </a:cubicBezTo>
                  <a:cubicBezTo>
                    <a:pt x="85" y="77"/>
                    <a:pt x="85" y="76"/>
                    <a:pt x="85" y="75"/>
                  </a:cubicBezTo>
                  <a:cubicBezTo>
                    <a:pt x="85" y="74"/>
                    <a:pt x="85" y="73"/>
                    <a:pt x="85" y="73"/>
                  </a:cubicBezTo>
                  <a:cubicBezTo>
                    <a:pt x="84" y="73"/>
                    <a:pt x="84" y="73"/>
                    <a:pt x="84" y="73"/>
                  </a:cubicBezTo>
                  <a:cubicBezTo>
                    <a:pt x="84" y="72"/>
                    <a:pt x="83" y="71"/>
                    <a:pt x="83" y="70"/>
                  </a:cubicBezTo>
                  <a:cubicBezTo>
                    <a:pt x="83" y="68"/>
                    <a:pt x="83" y="66"/>
                    <a:pt x="86" y="65"/>
                  </a:cubicBezTo>
                  <a:cubicBezTo>
                    <a:pt x="88" y="65"/>
                    <a:pt x="89" y="63"/>
                    <a:pt x="90" y="61"/>
                  </a:cubicBezTo>
                  <a:cubicBezTo>
                    <a:pt x="90" y="59"/>
                    <a:pt x="90" y="57"/>
                    <a:pt x="90" y="55"/>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48" name="Freeform 78"/>
            <p:cNvSpPr>
              <a:spLocks/>
            </p:cNvSpPr>
            <p:nvPr/>
          </p:nvSpPr>
          <p:spPr bwMode="auto">
            <a:xfrm>
              <a:off x="988898" y="821422"/>
              <a:ext cx="505558" cy="428405"/>
            </a:xfrm>
            <a:custGeom>
              <a:avLst/>
              <a:gdLst>
                <a:gd name="T0" fmla="*/ 120 w 250"/>
                <a:gd name="T1" fmla="*/ 1 h 230"/>
                <a:gd name="T2" fmla="*/ 116 w 250"/>
                <a:gd name="T3" fmla="*/ 10 h 230"/>
                <a:gd name="T4" fmla="*/ 106 w 250"/>
                <a:gd name="T5" fmla="*/ 31 h 230"/>
                <a:gd name="T6" fmla="*/ 90 w 250"/>
                <a:gd name="T7" fmla="*/ 41 h 230"/>
                <a:gd name="T8" fmla="*/ 81 w 250"/>
                <a:gd name="T9" fmla="*/ 47 h 230"/>
                <a:gd name="T10" fmla="*/ 80 w 250"/>
                <a:gd name="T11" fmla="*/ 53 h 230"/>
                <a:gd name="T12" fmla="*/ 74 w 250"/>
                <a:gd name="T13" fmla="*/ 65 h 230"/>
                <a:gd name="T14" fmla="*/ 70 w 250"/>
                <a:gd name="T15" fmla="*/ 73 h 230"/>
                <a:gd name="T16" fmla="*/ 69 w 250"/>
                <a:gd name="T17" fmla="*/ 92 h 230"/>
                <a:gd name="T18" fmla="*/ 63 w 250"/>
                <a:gd name="T19" fmla="*/ 100 h 230"/>
                <a:gd name="T20" fmla="*/ 51 w 250"/>
                <a:gd name="T21" fmla="*/ 112 h 230"/>
                <a:gd name="T22" fmla="*/ 47 w 250"/>
                <a:gd name="T23" fmla="*/ 117 h 230"/>
                <a:gd name="T24" fmla="*/ 42 w 250"/>
                <a:gd name="T25" fmla="*/ 120 h 230"/>
                <a:gd name="T26" fmla="*/ 39 w 250"/>
                <a:gd name="T27" fmla="*/ 124 h 230"/>
                <a:gd name="T28" fmla="*/ 35 w 250"/>
                <a:gd name="T29" fmla="*/ 130 h 230"/>
                <a:gd name="T30" fmla="*/ 38 w 250"/>
                <a:gd name="T31" fmla="*/ 132 h 230"/>
                <a:gd name="T32" fmla="*/ 32 w 250"/>
                <a:gd name="T33" fmla="*/ 143 h 230"/>
                <a:gd name="T34" fmla="*/ 29 w 250"/>
                <a:gd name="T35" fmla="*/ 152 h 230"/>
                <a:gd name="T36" fmla="*/ 26 w 250"/>
                <a:gd name="T37" fmla="*/ 156 h 230"/>
                <a:gd name="T38" fmla="*/ 24 w 250"/>
                <a:gd name="T39" fmla="*/ 162 h 230"/>
                <a:gd name="T40" fmla="*/ 23 w 250"/>
                <a:gd name="T41" fmla="*/ 166 h 230"/>
                <a:gd name="T42" fmla="*/ 19 w 250"/>
                <a:gd name="T43" fmla="*/ 173 h 230"/>
                <a:gd name="T44" fmla="*/ 17 w 250"/>
                <a:gd name="T45" fmla="*/ 174 h 230"/>
                <a:gd name="T46" fmla="*/ 9 w 250"/>
                <a:gd name="T47" fmla="*/ 181 h 230"/>
                <a:gd name="T48" fmla="*/ 5 w 250"/>
                <a:gd name="T49" fmla="*/ 199 h 230"/>
                <a:gd name="T50" fmla="*/ 2 w 250"/>
                <a:gd name="T51" fmla="*/ 216 h 230"/>
                <a:gd name="T52" fmla="*/ 1 w 250"/>
                <a:gd name="T53" fmla="*/ 219 h 230"/>
                <a:gd name="T54" fmla="*/ 2 w 250"/>
                <a:gd name="T55" fmla="*/ 230 h 230"/>
                <a:gd name="T56" fmla="*/ 7 w 250"/>
                <a:gd name="T57" fmla="*/ 222 h 230"/>
                <a:gd name="T58" fmla="*/ 8 w 250"/>
                <a:gd name="T59" fmla="*/ 217 h 230"/>
                <a:gd name="T60" fmla="*/ 8 w 250"/>
                <a:gd name="T61" fmla="*/ 208 h 230"/>
                <a:gd name="T62" fmla="*/ 119 w 250"/>
                <a:gd name="T63" fmla="*/ 168 h 230"/>
                <a:gd name="T64" fmla="*/ 119 w 250"/>
                <a:gd name="T65" fmla="*/ 158 h 230"/>
                <a:gd name="T66" fmla="*/ 137 w 250"/>
                <a:gd name="T67" fmla="*/ 144 h 230"/>
                <a:gd name="T68" fmla="*/ 151 w 250"/>
                <a:gd name="T69" fmla="*/ 135 h 230"/>
                <a:gd name="T70" fmla="*/ 151 w 250"/>
                <a:gd name="T71" fmla="*/ 128 h 230"/>
                <a:gd name="T72" fmla="*/ 152 w 250"/>
                <a:gd name="T73" fmla="*/ 113 h 230"/>
                <a:gd name="T74" fmla="*/ 154 w 250"/>
                <a:gd name="T75" fmla="*/ 68 h 230"/>
                <a:gd name="T76" fmla="*/ 154 w 250"/>
                <a:gd name="T77" fmla="*/ 57 h 230"/>
                <a:gd name="T78" fmla="*/ 250 w 250"/>
                <a:gd name="T7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0" h="230">
                  <a:moveTo>
                    <a:pt x="121" y="0"/>
                  </a:moveTo>
                  <a:cubicBezTo>
                    <a:pt x="120" y="1"/>
                    <a:pt x="120" y="1"/>
                    <a:pt x="120" y="1"/>
                  </a:cubicBezTo>
                  <a:cubicBezTo>
                    <a:pt x="120" y="2"/>
                    <a:pt x="119" y="4"/>
                    <a:pt x="118" y="5"/>
                  </a:cubicBezTo>
                  <a:cubicBezTo>
                    <a:pt x="118" y="7"/>
                    <a:pt x="117" y="9"/>
                    <a:pt x="116" y="10"/>
                  </a:cubicBezTo>
                  <a:cubicBezTo>
                    <a:pt x="116" y="12"/>
                    <a:pt x="116" y="13"/>
                    <a:pt x="115" y="14"/>
                  </a:cubicBezTo>
                  <a:cubicBezTo>
                    <a:pt x="113" y="20"/>
                    <a:pt x="111" y="27"/>
                    <a:pt x="106" y="31"/>
                  </a:cubicBezTo>
                  <a:cubicBezTo>
                    <a:pt x="103" y="35"/>
                    <a:pt x="98" y="37"/>
                    <a:pt x="94" y="39"/>
                  </a:cubicBezTo>
                  <a:cubicBezTo>
                    <a:pt x="93" y="39"/>
                    <a:pt x="91" y="40"/>
                    <a:pt x="90" y="41"/>
                  </a:cubicBezTo>
                  <a:cubicBezTo>
                    <a:pt x="89" y="41"/>
                    <a:pt x="88" y="42"/>
                    <a:pt x="87" y="42"/>
                  </a:cubicBezTo>
                  <a:cubicBezTo>
                    <a:pt x="84" y="43"/>
                    <a:pt x="82" y="44"/>
                    <a:pt x="81" y="47"/>
                  </a:cubicBezTo>
                  <a:cubicBezTo>
                    <a:pt x="80" y="49"/>
                    <a:pt x="80" y="51"/>
                    <a:pt x="80" y="52"/>
                  </a:cubicBezTo>
                  <a:cubicBezTo>
                    <a:pt x="80" y="52"/>
                    <a:pt x="80" y="53"/>
                    <a:pt x="80" y="53"/>
                  </a:cubicBezTo>
                  <a:cubicBezTo>
                    <a:pt x="80" y="55"/>
                    <a:pt x="80" y="55"/>
                    <a:pt x="79" y="57"/>
                  </a:cubicBezTo>
                  <a:cubicBezTo>
                    <a:pt x="78" y="59"/>
                    <a:pt x="75" y="62"/>
                    <a:pt x="74" y="65"/>
                  </a:cubicBezTo>
                  <a:cubicBezTo>
                    <a:pt x="74" y="67"/>
                    <a:pt x="73" y="68"/>
                    <a:pt x="73" y="69"/>
                  </a:cubicBezTo>
                  <a:cubicBezTo>
                    <a:pt x="72" y="70"/>
                    <a:pt x="71" y="71"/>
                    <a:pt x="70" y="73"/>
                  </a:cubicBezTo>
                  <a:cubicBezTo>
                    <a:pt x="70" y="76"/>
                    <a:pt x="69" y="80"/>
                    <a:pt x="70" y="83"/>
                  </a:cubicBezTo>
                  <a:cubicBezTo>
                    <a:pt x="70" y="86"/>
                    <a:pt x="69" y="89"/>
                    <a:pt x="69" y="92"/>
                  </a:cubicBezTo>
                  <a:cubicBezTo>
                    <a:pt x="68" y="94"/>
                    <a:pt x="67" y="96"/>
                    <a:pt x="65" y="98"/>
                  </a:cubicBezTo>
                  <a:cubicBezTo>
                    <a:pt x="63" y="100"/>
                    <a:pt x="63" y="100"/>
                    <a:pt x="63" y="100"/>
                  </a:cubicBezTo>
                  <a:cubicBezTo>
                    <a:pt x="62" y="101"/>
                    <a:pt x="60" y="103"/>
                    <a:pt x="58" y="105"/>
                  </a:cubicBezTo>
                  <a:cubicBezTo>
                    <a:pt x="55" y="107"/>
                    <a:pt x="53" y="110"/>
                    <a:pt x="51" y="112"/>
                  </a:cubicBezTo>
                  <a:cubicBezTo>
                    <a:pt x="50" y="113"/>
                    <a:pt x="50" y="113"/>
                    <a:pt x="50" y="113"/>
                  </a:cubicBezTo>
                  <a:cubicBezTo>
                    <a:pt x="49" y="115"/>
                    <a:pt x="48" y="116"/>
                    <a:pt x="47" y="117"/>
                  </a:cubicBezTo>
                  <a:cubicBezTo>
                    <a:pt x="46" y="117"/>
                    <a:pt x="46" y="117"/>
                    <a:pt x="45" y="118"/>
                  </a:cubicBezTo>
                  <a:cubicBezTo>
                    <a:pt x="44" y="118"/>
                    <a:pt x="43" y="119"/>
                    <a:pt x="42" y="120"/>
                  </a:cubicBezTo>
                  <a:cubicBezTo>
                    <a:pt x="41" y="121"/>
                    <a:pt x="40" y="122"/>
                    <a:pt x="39" y="123"/>
                  </a:cubicBezTo>
                  <a:cubicBezTo>
                    <a:pt x="39" y="124"/>
                    <a:pt x="39" y="124"/>
                    <a:pt x="39" y="124"/>
                  </a:cubicBezTo>
                  <a:cubicBezTo>
                    <a:pt x="39" y="124"/>
                    <a:pt x="38" y="125"/>
                    <a:pt x="38" y="125"/>
                  </a:cubicBezTo>
                  <a:cubicBezTo>
                    <a:pt x="36" y="127"/>
                    <a:pt x="35" y="128"/>
                    <a:pt x="35" y="130"/>
                  </a:cubicBezTo>
                  <a:cubicBezTo>
                    <a:pt x="36" y="133"/>
                    <a:pt x="36" y="133"/>
                    <a:pt x="36" y="133"/>
                  </a:cubicBezTo>
                  <a:cubicBezTo>
                    <a:pt x="38" y="132"/>
                    <a:pt x="38" y="132"/>
                    <a:pt x="38" y="132"/>
                  </a:cubicBezTo>
                  <a:cubicBezTo>
                    <a:pt x="37" y="132"/>
                    <a:pt x="37" y="132"/>
                    <a:pt x="37" y="133"/>
                  </a:cubicBezTo>
                  <a:cubicBezTo>
                    <a:pt x="35" y="136"/>
                    <a:pt x="33" y="139"/>
                    <a:pt x="32" y="143"/>
                  </a:cubicBezTo>
                  <a:cubicBezTo>
                    <a:pt x="31" y="144"/>
                    <a:pt x="31" y="146"/>
                    <a:pt x="30" y="147"/>
                  </a:cubicBezTo>
                  <a:cubicBezTo>
                    <a:pt x="30" y="149"/>
                    <a:pt x="30" y="151"/>
                    <a:pt x="29" y="152"/>
                  </a:cubicBezTo>
                  <a:cubicBezTo>
                    <a:pt x="29" y="153"/>
                    <a:pt x="28" y="153"/>
                    <a:pt x="28" y="153"/>
                  </a:cubicBezTo>
                  <a:cubicBezTo>
                    <a:pt x="27" y="154"/>
                    <a:pt x="26" y="155"/>
                    <a:pt x="26" y="156"/>
                  </a:cubicBezTo>
                  <a:cubicBezTo>
                    <a:pt x="25" y="158"/>
                    <a:pt x="25" y="159"/>
                    <a:pt x="24" y="161"/>
                  </a:cubicBezTo>
                  <a:cubicBezTo>
                    <a:pt x="24" y="162"/>
                    <a:pt x="24" y="162"/>
                    <a:pt x="24" y="162"/>
                  </a:cubicBezTo>
                  <a:cubicBezTo>
                    <a:pt x="24" y="162"/>
                    <a:pt x="24" y="163"/>
                    <a:pt x="24" y="163"/>
                  </a:cubicBezTo>
                  <a:cubicBezTo>
                    <a:pt x="24" y="164"/>
                    <a:pt x="24" y="165"/>
                    <a:pt x="23" y="166"/>
                  </a:cubicBezTo>
                  <a:cubicBezTo>
                    <a:pt x="22" y="168"/>
                    <a:pt x="22" y="169"/>
                    <a:pt x="21" y="170"/>
                  </a:cubicBezTo>
                  <a:cubicBezTo>
                    <a:pt x="21" y="171"/>
                    <a:pt x="20" y="172"/>
                    <a:pt x="19" y="173"/>
                  </a:cubicBezTo>
                  <a:cubicBezTo>
                    <a:pt x="19" y="174"/>
                    <a:pt x="19" y="174"/>
                    <a:pt x="17" y="174"/>
                  </a:cubicBezTo>
                  <a:cubicBezTo>
                    <a:pt x="17" y="174"/>
                    <a:pt x="17" y="174"/>
                    <a:pt x="17" y="174"/>
                  </a:cubicBezTo>
                  <a:cubicBezTo>
                    <a:pt x="13" y="175"/>
                    <a:pt x="11" y="178"/>
                    <a:pt x="10" y="181"/>
                  </a:cubicBezTo>
                  <a:cubicBezTo>
                    <a:pt x="9" y="181"/>
                    <a:pt x="9" y="181"/>
                    <a:pt x="9" y="181"/>
                  </a:cubicBezTo>
                  <a:cubicBezTo>
                    <a:pt x="8" y="184"/>
                    <a:pt x="7" y="187"/>
                    <a:pt x="6" y="189"/>
                  </a:cubicBezTo>
                  <a:cubicBezTo>
                    <a:pt x="5" y="192"/>
                    <a:pt x="5" y="196"/>
                    <a:pt x="5" y="199"/>
                  </a:cubicBezTo>
                  <a:cubicBezTo>
                    <a:pt x="5" y="201"/>
                    <a:pt x="5" y="204"/>
                    <a:pt x="4" y="206"/>
                  </a:cubicBezTo>
                  <a:cubicBezTo>
                    <a:pt x="3" y="209"/>
                    <a:pt x="2" y="213"/>
                    <a:pt x="2" y="216"/>
                  </a:cubicBezTo>
                  <a:cubicBezTo>
                    <a:pt x="2" y="217"/>
                    <a:pt x="2" y="217"/>
                    <a:pt x="2" y="217"/>
                  </a:cubicBezTo>
                  <a:cubicBezTo>
                    <a:pt x="1" y="218"/>
                    <a:pt x="1" y="218"/>
                    <a:pt x="1" y="219"/>
                  </a:cubicBezTo>
                  <a:cubicBezTo>
                    <a:pt x="0" y="222"/>
                    <a:pt x="0" y="225"/>
                    <a:pt x="1" y="228"/>
                  </a:cubicBezTo>
                  <a:cubicBezTo>
                    <a:pt x="2" y="230"/>
                    <a:pt x="2" y="230"/>
                    <a:pt x="2" y="230"/>
                  </a:cubicBezTo>
                  <a:cubicBezTo>
                    <a:pt x="4" y="229"/>
                    <a:pt x="4" y="229"/>
                    <a:pt x="4" y="229"/>
                  </a:cubicBezTo>
                  <a:cubicBezTo>
                    <a:pt x="6" y="227"/>
                    <a:pt x="7" y="224"/>
                    <a:pt x="7" y="222"/>
                  </a:cubicBezTo>
                  <a:cubicBezTo>
                    <a:pt x="7" y="221"/>
                    <a:pt x="7" y="220"/>
                    <a:pt x="7" y="220"/>
                  </a:cubicBezTo>
                  <a:cubicBezTo>
                    <a:pt x="8" y="219"/>
                    <a:pt x="8" y="218"/>
                    <a:pt x="8" y="217"/>
                  </a:cubicBezTo>
                  <a:cubicBezTo>
                    <a:pt x="8" y="217"/>
                    <a:pt x="8" y="217"/>
                    <a:pt x="8" y="217"/>
                  </a:cubicBezTo>
                  <a:cubicBezTo>
                    <a:pt x="8" y="208"/>
                    <a:pt x="8" y="208"/>
                    <a:pt x="8" y="208"/>
                  </a:cubicBezTo>
                  <a:cubicBezTo>
                    <a:pt x="120" y="208"/>
                    <a:pt x="120" y="208"/>
                    <a:pt x="120" y="208"/>
                  </a:cubicBezTo>
                  <a:cubicBezTo>
                    <a:pt x="119" y="168"/>
                    <a:pt x="119" y="168"/>
                    <a:pt x="119" y="168"/>
                  </a:cubicBezTo>
                  <a:cubicBezTo>
                    <a:pt x="118" y="167"/>
                    <a:pt x="118" y="167"/>
                    <a:pt x="118" y="167"/>
                  </a:cubicBezTo>
                  <a:cubicBezTo>
                    <a:pt x="117" y="165"/>
                    <a:pt x="117" y="160"/>
                    <a:pt x="119" y="158"/>
                  </a:cubicBezTo>
                  <a:cubicBezTo>
                    <a:pt x="121" y="153"/>
                    <a:pt x="128" y="147"/>
                    <a:pt x="133" y="145"/>
                  </a:cubicBezTo>
                  <a:cubicBezTo>
                    <a:pt x="135" y="145"/>
                    <a:pt x="136" y="144"/>
                    <a:pt x="137" y="144"/>
                  </a:cubicBezTo>
                  <a:cubicBezTo>
                    <a:pt x="139" y="143"/>
                    <a:pt x="140" y="143"/>
                    <a:pt x="142" y="142"/>
                  </a:cubicBezTo>
                  <a:cubicBezTo>
                    <a:pt x="145" y="141"/>
                    <a:pt x="151" y="140"/>
                    <a:pt x="151" y="135"/>
                  </a:cubicBezTo>
                  <a:cubicBezTo>
                    <a:pt x="151" y="134"/>
                    <a:pt x="151" y="132"/>
                    <a:pt x="151" y="130"/>
                  </a:cubicBezTo>
                  <a:cubicBezTo>
                    <a:pt x="151" y="128"/>
                    <a:pt x="151" y="128"/>
                    <a:pt x="151" y="128"/>
                  </a:cubicBezTo>
                  <a:cubicBezTo>
                    <a:pt x="151" y="123"/>
                    <a:pt x="152" y="118"/>
                    <a:pt x="152" y="113"/>
                  </a:cubicBezTo>
                  <a:cubicBezTo>
                    <a:pt x="152" y="113"/>
                    <a:pt x="152" y="113"/>
                    <a:pt x="152" y="113"/>
                  </a:cubicBezTo>
                  <a:cubicBezTo>
                    <a:pt x="152" y="103"/>
                    <a:pt x="153" y="93"/>
                    <a:pt x="153" y="84"/>
                  </a:cubicBezTo>
                  <a:cubicBezTo>
                    <a:pt x="153" y="78"/>
                    <a:pt x="154" y="73"/>
                    <a:pt x="154" y="68"/>
                  </a:cubicBezTo>
                  <a:cubicBezTo>
                    <a:pt x="154" y="67"/>
                    <a:pt x="154" y="67"/>
                    <a:pt x="154" y="67"/>
                  </a:cubicBezTo>
                  <a:cubicBezTo>
                    <a:pt x="154" y="63"/>
                    <a:pt x="154" y="60"/>
                    <a:pt x="154" y="57"/>
                  </a:cubicBezTo>
                  <a:cubicBezTo>
                    <a:pt x="249" y="55"/>
                    <a:pt x="249" y="55"/>
                    <a:pt x="249" y="55"/>
                  </a:cubicBezTo>
                  <a:cubicBezTo>
                    <a:pt x="250" y="0"/>
                    <a:pt x="250" y="0"/>
                    <a:pt x="250" y="0"/>
                  </a:cubicBezTo>
                  <a:lnTo>
                    <a:pt x="121" y="0"/>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49" name="Freeform 79"/>
            <p:cNvSpPr>
              <a:spLocks/>
            </p:cNvSpPr>
            <p:nvPr/>
          </p:nvSpPr>
          <p:spPr bwMode="auto">
            <a:xfrm>
              <a:off x="1471019" y="1860073"/>
              <a:ext cx="358243" cy="397585"/>
            </a:xfrm>
            <a:custGeom>
              <a:avLst/>
              <a:gdLst>
                <a:gd name="T0" fmla="*/ 172 w 177"/>
                <a:gd name="T1" fmla="*/ 59 h 213"/>
                <a:gd name="T2" fmla="*/ 170 w 177"/>
                <a:gd name="T3" fmla="*/ 46 h 213"/>
                <a:gd name="T4" fmla="*/ 139 w 177"/>
                <a:gd name="T5" fmla="*/ 26 h 213"/>
                <a:gd name="T6" fmla="*/ 130 w 177"/>
                <a:gd name="T7" fmla="*/ 30 h 213"/>
                <a:gd name="T8" fmla="*/ 119 w 177"/>
                <a:gd name="T9" fmla="*/ 35 h 213"/>
                <a:gd name="T10" fmla="*/ 108 w 177"/>
                <a:gd name="T11" fmla="*/ 28 h 213"/>
                <a:gd name="T12" fmla="*/ 90 w 177"/>
                <a:gd name="T13" fmla="*/ 13 h 213"/>
                <a:gd name="T14" fmla="*/ 85 w 177"/>
                <a:gd name="T15" fmla="*/ 9 h 213"/>
                <a:gd name="T16" fmla="*/ 71 w 177"/>
                <a:gd name="T17" fmla="*/ 18 h 213"/>
                <a:gd name="T18" fmla="*/ 70 w 177"/>
                <a:gd name="T19" fmla="*/ 9 h 213"/>
                <a:gd name="T20" fmla="*/ 65 w 177"/>
                <a:gd name="T21" fmla="*/ 0 h 213"/>
                <a:gd name="T22" fmla="*/ 59 w 177"/>
                <a:gd name="T23" fmla="*/ 5 h 213"/>
                <a:gd name="T24" fmla="*/ 57 w 177"/>
                <a:gd name="T25" fmla="*/ 9 h 213"/>
                <a:gd name="T26" fmla="*/ 49 w 177"/>
                <a:gd name="T27" fmla="*/ 15 h 213"/>
                <a:gd name="T28" fmla="*/ 38 w 177"/>
                <a:gd name="T29" fmla="*/ 16 h 213"/>
                <a:gd name="T30" fmla="*/ 30 w 177"/>
                <a:gd name="T31" fmla="*/ 10 h 213"/>
                <a:gd name="T32" fmla="*/ 26 w 177"/>
                <a:gd name="T33" fmla="*/ 14 h 213"/>
                <a:gd name="T34" fmla="*/ 22 w 177"/>
                <a:gd name="T35" fmla="*/ 18 h 213"/>
                <a:gd name="T36" fmla="*/ 19 w 177"/>
                <a:gd name="T37" fmla="*/ 20 h 213"/>
                <a:gd name="T38" fmla="*/ 14 w 177"/>
                <a:gd name="T39" fmla="*/ 25 h 213"/>
                <a:gd name="T40" fmla="*/ 19 w 177"/>
                <a:gd name="T41" fmla="*/ 44 h 213"/>
                <a:gd name="T42" fmla="*/ 21 w 177"/>
                <a:gd name="T43" fmla="*/ 50 h 213"/>
                <a:gd name="T44" fmla="*/ 25 w 177"/>
                <a:gd name="T45" fmla="*/ 55 h 213"/>
                <a:gd name="T46" fmla="*/ 19 w 177"/>
                <a:gd name="T47" fmla="*/ 58 h 213"/>
                <a:gd name="T48" fmla="*/ 24 w 177"/>
                <a:gd name="T49" fmla="*/ 67 h 213"/>
                <a:gd name="T50" fmla="*/ 26 w 177"/>
                <a:gd name="T51" fmla="*/ 69 h 213"/>
                <a:gd name="T52" fmla="*/ 25 w 177"/>
                <a:gd name="T53" fmla="*/ 76 h 213"/>
                <a:gd name="T54" fmla="*/ 23 w 177"/>
                <a:gd name="T55" fmla="*/ 76 h 213"/>
                <a:gd name="T56" fmla="*/ 21 w 177"/>
                <a:gd name="T57" fmla="*/ 76 h 213"/>
                <a:gd name="T58" fmla="*/ 15 w 177"/>
                <a:gd name="T59" fmla="*/ 73 h 213"/>
                <a:gd name="T60" fmla="*/ 14 w 177"/>
                <a:gd name="T61" fmla="*/ 84 h 213"/>
                <a:gd name="T62" fmla="*/ 16 w 177"/>
                <a:gd name="T63" fmla="*/ 90 h 213"/>
                <a:gd name="T64" fmla="*/ 12 w 177"/>
                <a:gd name="T65" fmla="*/ 101 h 213"/>
                <a:gd name="T66" fmla="*/ 8 w 177"/>
                <a:gd name="T67" fmla="*/ 103 h 213"/>
                <a:gd name="T68" fmla="*/ 4 w 177"/>
                <a:gd name="T69" fmla="*/ 105 h 213"/>
                <a:gd name="T70" fmla="*/ 9 w 177"/>
                <a:gd name="T71" fmla="*/ 119 h 213"/>
                <a:gd name="T72" fmla="*/ 2 w 177"/>
                <a:gd name="T73" fmla="*/ 141 h 213"/>
                <a:gd name="T74" fmla="*/ 14 w 177"/>
                <a:gd name="T75" fmla="*/ 146 h 213"/>
                <a:gd name="T76" fmla="*/ 23 w 177"/>
                <a:gd name="T77" fmla="*/ 153 h 213"/>
                <a:gd name="T78" fmla="*/ 32 w 177"/>
                <a:gd name="T79" fmla="*/ 161 h 213"/>
                <a:gd name="T80" fmla="*/ 34 w 177"/>
                <a:gd name="T81" fmla="*/ 178 h 213"/>
                <a:gd name="T82" fmla="*/ 30 w 177"/>
                <a:gd name="T83" fmla="*/ 197 h 213"/>
                <a:gd name="T84" fmla="*/ 32 w 177"/>
                <a:gd name="T85" fmla="*/ 212 h 213"/>
                <a:gd name="T86" fmla="*/ 48 w 177"/>
                <a:gd name="T87" fmla="*/ 203 h 213"/>
                <a:gd name="T88" fmla="*/ 59 w 177"/>
                <a:gd name="T89" fmla="*/ 199 h 213"/>
                <a:gd name="T90" fmla="*/ 80 w 177"/>
                <a:gd name="T91" fmla="*/ 189 h 213"/>
                <a:gd name="T92" fmla="*/ 92 w 177"/>
                <a:gd name="T93" fmla="*/ 187 h 213"/>
                <a:gd name="T94" fmla="*/ 96 w 177"/>
                <a:gd name="T95" fmla="*/ 184 h 213"/>
                <a:gd name="T96" fmla="*/ 103 w 177"/>
                <a:gd name="T97" fmla="*/ 185 h 213"/>
                <a:gd name="T98" fmla="*/ 109 w 177"/>
                <a:gd name="T99" fmla="*/ 187 h 213"/>
                <a:gd name="T100" fmla="*/ 112 w 177"/>
                <a:gd name="T101" fmla="*/ 182 h 213"/>
                <a:gd name="T102" fmla="*/ 123 w 177"/>
                <a:gd name="T103" fmla="*/ 182 h 213"/>
                <a:gd name="T104" fmla="*/ 138 w 177"/>
                <a:gd name="T105" fmla="*/ 182 h 213"/>
                <a:gd name="T106" fmla="*/ 145 w 177"/>
                <a:gd name="T107" fmla="*/ 187 h 213"/>
                <a:gd name="T108" fmla="*/ 149 w 177"/>
                <a:gd name="T109" fmla="*/ 186 h 213"/>
                <a:gd name="T110" fmla="*/ 154 w 177"/>
                <a:gd name="T111" fmla="*/ 185 h 213"/>
                <a:gd name="T112" fmla="*/ 161 w 177"/>
                <a:gd name="T113" fmla="*/ 189 h 213"/>
                <a:gd name="T114" fmla="*/ 166 w 177"/>
                <a:gd name="T115" fmla="*/ 189 h 213"/>
                <a:gd name="T116" fmla="*/ 169 w 177"/>
                <a:gd name="T117" fmla="*/ 171 h 213"/>
                <a:gd name="T118" fmla="*/ 161 w 177"/>
                <a:gd name="T119" fmla="*/ 159 h 213"/>
                <a:gd name="T120" fmla="*/ 156 w 177"/>
                <a:gd name="T121" fmla="*/ 1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213">
                  <a:moveTo>
                    <a:pt x="173" y="88"/>
                  </a:moveTo>
                  <a:cubicBezTo>
                    <a:pt x="177" y="80"/>
                    <a:pt x="176" y="73"/>
                    <a:pt x="174" y="65"/>
                  </a:cubicBezTo>
                  <a:cubicBezTo>
                    <a:pt x="174" y="63"/>
                    <a:pt x="173" y="61"/>
                    <a:pt x="172" y="59"/>
                  </a:cubicBezTo>
                  <a:cubicBezTo>
                    <a:pt x="171" y="59"/>
                    <a:pt x="171" y="58"/>
                    <a:pt x="170" y="57"/>
                  </a:cubicBezTo>
                  <a:cubicBezTo>
                    <a:pt x="169" y="54"/>
                    <a:pt x="169" y="53"/>
                    <a:pt x="170" y="51"/>
                  </a:cubicBezTo>
                  <a:cubicBezTo>
                    <a:pt x="170" y="49"/>
                    <a:pt x="170" y="48"/>
                    <a:pt x="170" y="46"/>
                  </a:cubicBezTo>
                  <a:cubicBezTo>
                    <a:pt x="169" y="41"/>
                    <a:pt x="164" y="35"/>
                    <a:pt x="160" y="31"/>
                  </a:cubicBezTo>
                  <a:cubicBezTo>
                    <a:pt x="156" y="27"/>
                    <a:pt x="152" y="25"/>
                    <a:pt x="146" y="25"/>
                  </a:cubicBezTo>
                  <a:cubicBezTo>
                    <a:pt x="144" y="25"/>
                    <a:pt x="142" y="26"/>
                    <a:pt x="139" y="26"/>
                  </a:cubicBezTo>
                  <a:cubicBezTo>
                    <a:pt x="137" y="27"/>
                    <a:pt x="135" y="28"/>
                    <a:pt x="133" y="29"/>
                  </a:cubicBezTo>
                  <a:cubicBezTo>
                    <a:pt x="132" y="29"/>
                    <a:pt x="132" y="29"/>
                    <a:pt x="132" y="29"/>
                  </a:cubicBezTo>
                  <a:cubicBezTo>
                    <a:pt x="132" y="30"/>
                    <a:pt x="131" y="30"/>
                    <a:pt x="130" y="30"/>
                  </a:cubicBezTo>
                  <a:cubicBezTo>
                    <a:pt x="129" y="31"/>
                    <a:pt x="128" y="32"/>
                    <a:pt x="126" y="34"/>
                  </a:cubicBezTo>
                  <a:cubicBezTo>
                    <a:pt x="125" y="35"/>
                    <a:pt x="124" y="37"/>
                    <a:pt x="122" y="37"/>
                  </a:cubicBezTo>
                  <a:cubicBezTo>
                    <a:pt x="121" y="37"/>
                    <a:pt x="120" y="36"/>
                    <a:pt x="119" y="35"/>
                  </a:cubicBezTo>
                  <a:cubicBezTo>
                    <a:pt x="118" y="34"/>
                    <a:pt x="116" y="33"/>
                    <a:pt x="115" y="33"/>
                  </a:cubicBezTo>
                  <a:cubicBezTo>
                    <a:pt x="115" y="33"/>
                    <a:pt x="114" y="32"/>
                    <a:pt x="113" y="32"/>
                  </a:cubicBezTo>
                  <a:cubicBezTo>
                    <a:pt x="111" y="32"/>
                    <a:pt x="110" y="32"/>
                    <a:pt x="108" y="28"/>
                  </a:cubicBezTo>
                  <a:cubicBezTo>
                    <a:pt x="106" y="24"/>
                    <a:pt x="101" y="15"/>
                    <a:pt x="95" y="14"/>
                  </a:cubicBezTo>
                  <a:cubicBezTo>
                    <a:pt x="94" y="14"/>
                    <a:pt x="94" y="14"/>
                    <a:pt x="93" y="14"/>
                  </a:cubicBezTo>
                  <a:cubicBezTo>
                    <a:pt x="92" y="14"/>
                    <a:pt x="91" y="14"/>
                    <a:pt x="90" y="13"/>
                  </a:cubicBezTo>
                  <a:cubicBezTo>
                    <a:pt x="89" y="12"/>
                    <a:pt x="89" y="12"/>
                    <a:pt x="88" y="11"/>
                  </a:cubicBezTo>
                  <a:cubicBezTo>
                    <a:pt x="88" y="11"/>
                    <a:pt x="87" y="10"/>
                    <a:pt x="86" y="10"/>
                  </a:cubicBezTo>
                  <a:cubicBezTo>
                    <a:pt x="86" y="9"/>
                    <a:pt x="85" y="9"/>
                    <a:pt x="85" y="9"/>
                  </a:cubicBezTo>
                  <a:cubicBezTo>
                    <a:pt x="82" y="9"/>
                    <a:pt x="80" y="11"/>
                    <a:pt x="78" y="13"/>
                  </a:cubicBezTo>
                  <a:cubicBezTo>
                    <a:pt x="78" y="13"/>
                    <a:pt x="77" y="14"/>
                    <a:pt x="77" y="14"/>
                  </a:cubicBezTo>
                  <a:cubicBezTo>
                    <a:pt x="76" y="15"/>
                    <a:pt x="73" y="18"/>
                    <a:pt x="71" y="18"/>
                  </a:cubicBezTo>
                  <a:cubicBezTo>
                    <a:pt x="71" y="18"/>
                    <a:pt x="71" y="18"/>
                    <a:pt x="70" y="17"/>
                  </a:cubicBezTo>
                  <a:cubicBezTo>
                    <a:pt x="69" y="17"/>
                    <a:pt x="69" y="15"/>
                    <a:pt x="70" y="12"/>
                  </a:cubicBezTo>
                  <a:cubicBezTo>
                    <a:pt x="70" y="11"/>
                    <a:pt x="70" y="10"/>
                    <a:pt x="70" y="9"/>
                  </a:cubicBezTo>
                  <a:cubicBezTo>
                    <a:pt x="70" y="8"/>
                    <a:pt x="70" y="2"/>
                    <a:pt x="68" y="0"/>
                  </a:cubicBezTo>
                  <a:cubicBezTo>
                    <a:pt x="67" y="0"/>
                    <a:pt x="67" y="0"/>
                    <a:pt x="67" y="0"/>
                  </a:cubicBezTo>
                  <a:cubicBezTo>
                    <a:pt x="65" y="0"/>
                    <a:pt x="65" y="0"/>
                    <a:pt x="65" y="0"/>
                  </a:cubicBezTo>
                  <a:cubicBezTo>
                    <a:pt x="65" y="0"/>
                    <a:pt x="64" y="1"/>
                    <a:pt x="63" y="3"/>
                  </a:cubicBezTo>
                  <a:cubicBezTo>
                    <a:pt x="62" y="4"/>
                    <a:pt x="62" y="6"/>
                    <a:pt x="60" y="6"/>
                  </a:cubicBezTo>
                  <a:cubicBezTo>
                    <a:pt x="60" y="6"/>
                    <a:pt x="59" y="6"/>
                    <a:pt x="59" y="5"/>
                  </a:cubicBezTo>
                  <a:cubicBezTo>
                    <a:pt x="54" y="3"/>
                    <a:pt x="54" y="3"/>
                    <a:pt x="54" y="3"/>
                  </a:cubicBezTo>
                  <a:cubicBezTo>
                    <a:pt x="56" y="8"/>
                    <a:pt x="56" y="8"/>
                    <a:pt x="56" y="8"/>
                  </a:cubicBezTo>
                  <a:cubicBezTo>
                    <a:pt x="56" y="8"/>
                    <a:pt x="56" y="9"/>
                    <a:pt x="57" y="9"/>
                  </a:cubicBezTo>
                  <a:cubicBezTo>
                    <a:pt x="57" y="10"/>
                    <a:pt x="58" y="11"/>
                    <a:pt x="57" y="12"/>
                  </a:cubicBezTo>
                  <a:cubicBezTo>
                    <a:pt x="57" y="12"/>
                    <a:pt x="57" y="13"/>
                    <a:pt x="53" y="13"/>
                  </a:cubicBezTo>
                  <a:cubicBezTo>
                    <a:pt x="51" y="13"/>
                    <a:pt x="50" y="13"/>
                    <a:pt x="49" y="15"/>
                  </a:cubicBezTo>
                  <a:cubicBezTo>
                    <a:pt x="49" y="16"/>
                    <a:pt x="48" y="16"/>
                    <a:pt x="48" y="17"/>
                  </a:cubicBezTo>
                  <a:cubicBezTo>
                    <a:pt x="47" y="18"/>
                    <a:pt x="46" y="18"/>
                    <a:pt x="45" y="18"/>
                  </a:cubicBezTo>
                  <a:cubicBezTo>
                    <a:pt x="44" y="18"/>
                    <a:pt x="41" y="18"/>
                    <a:pt x="38" y="16"/>
                  </a:cubicBezTo>
                  <a:cubicBezTo>
                    <a:pt x="37" y="15"/>
                    <a:pt x="36" y="14"/>
                    <a:pt x="35" y="13"/>
                  </a:cubicBezTo>
                  <a:cubicBezTo>
                    <a:pt x="34" y="12"/>
                    <a:pt x="34" y="11"/>
                    <a:pt x="32" y="11"/>
                  </a:cubicBezTo>
                  <a:cubicBezTo>
                    <a:pt x="31" y="10"/>
                    <a:pt x="31" y="10"/>
                    <a:pt x="30" y="10"/>
                  </a:cubicBezTo>
                  <a:cubicBezTo>
                    <a:pt x="29" y="10"/>
                    <a:pt x="29" y="10"/>
                    <a:pt x="29" y="10"/>
                  </a:cubicBezTo>
                  <a:cubicBezTo>
                    <a:pt x="29" y="10"/>
                    <a:pt x="29" y="10"/>
                    <a:pt x="29" y="10"/>
                  </a:cubicBezTo>
                  <a:cubicBezTo>
                    <a:pt x="28" y="10"/>
                    <a:pt x="27" y="12"/>
                    <a:pt x="26" y="14"/>
                  </a:cubicBezTo>
                  <a:cubicBezTo>
                    <a:pt x="25" y="15"/>
                    <a:pt x="25" y="16"/>
                    <a:pt x="24" y="17"/>
                  </a:cubicBezTo>
                  <a:cubicBezTo>
                    <a:pt x="23" y="17"/>
                    <a:pt x="23" y="17"/>
                    <a:pt x="22" y="18"/>
                  </a:cubicBezTo>
                  <a:cubicBezTo>
                    <a:pt x="22" y="18"/>
                    <a:pt x="22" y="18"/>
                    <a:pt x="22" y="18"/>
                  </a:cubicBezTo>
                  <a:cubicBezTo>
                    <a:pt x="21" y="18"/>
                    <a:pt x="20" y="18"/>
                    <a:pt x="20" y="18"/>
                  </a:cubicBezTo>
                  <a:cubicBezTo>
                    <a:pt x="19" y="19"/>
                    <a:pt x="19" y="19"/>
                    <a:pt x="19" y="19"/>
                  </a:cubicBezTo>
                  <a:cubicBezTo>
                    <a:pt x="19" y="20"/>
                    <a:pt x="19" y="20"/>
                    <a:pt x="19" y="20"/>
                  </a:cubicBezTo>
                  <a:cubicBezTo>
                    <a:pt x="18" y="21"/>
                    <a:pt x="17" y="23"/>
                    <a:pt x="15" y="23"/>
                  </a:cubicBezTo>
                  <a:cubicBezTo>
                    <a:pt x="14" y="24"/>
                    <a:pt x="14" y="24"/>
                    <a:pt x="14" y="24"/>
                  </a:cubicBezTo>
                  <a:cubicBezTo>
                    <a:pt x="14" y="25"/>
                    <a:pt x="14" y="25"/>
                    <a:pt x="14" y="25"/>
                  </a:cubicBezTo>
                  <a:cubicBezTo>
                    <a:pt x="14" y="30"/>
                    <a:pt x="14" y="34"/>
                    <a:pt x="14" y="39"/>
                  </a:cubicBezTo>
                  <a:cubicBezTo>
                    <a:pt x="14" y="40"/>
                    <a:pt x="15" y="42"/>
                    <a:pt x="17" y="44"/>
                  </a:cubicBezTo>
                  <a:cubicBezTo>
                    <a:pt x="18" y="44"/>
                    <a:pt x="18" y="44"/>
                    <a:pt x="19" y="44"/>
                  </a:cubicBezTo>
                  <a:cubicBezTo>
                    <a:pt x="20" y="45"/>
                    <a:pt x="21" y="45"/>
                    <a:pt x="21" y="46"/>
                  </a:cubicBezTo>
                  <a:cubicBezTo>
                    <a:pt x="21" y="46"/>
                    <a:pt x="21" y="47"/>
                    <a:pt x="21" y="47"/>
                  </a:cubicBezTo>
                  <a:cubicBezTo>
                    <a:pt x="21" y="48"/>
                    <a:pt x="20" y="48"/>
                    <a:pt x="21" y="50"/>
                  </a:cubicBezTo>
                  <a:cubicBezTo>
                    <a:pt x="21" y="51"/>
                    <a:pt x="22" y="52"/>
                    <a:pt x="23" y="52"/>
                  </a:cubicBezTo>
                  <a:cubicBezTo>
                    <a:pt x="24" y="53"/>
                    <a:pt x="24" y="53"/>
                    <a:pt x="24" y="53"/>
                  </a:cubicBezTo>
                  <a:cubicBezTo>
                    <a:pt x="24" y="54"/>
                    <a:pt x="25" y="54"/>
                    <a:pt x="25" y="55"/>
                  </a:cubicBezTo>
                  <a:cubicBezTo>
                    <a:pt x="25" y="55"/>
                    <a:pt x="24" y="55"/>
                    <a:pt x="23" y="55"/>
                  </a:cubicBezTo>
                  <a:cubicBezTo>
                    <a:pt x="23" y="55"/>
                    <a:pt x="22" y="56"/>
                    <a:pt x="21" y="56"/>
                  </a:cubicBezTo>
                  <a:cubicBezTo>
                    <a:pt x="20" y="56"/>
                    <a:pt x="20" y="57"/>
                    <a:pt x="19" y="58"/>
                  </a:cubicBezTo>
                  <a:cubicBezTo>
                    <a:pt x="19" y="60"/>
                    <a:pt x="19" y="61"/>
                    <a:pt x="20" y="63"/>
                  </a:cubicBezTo>
                  <a:cubicBezTo>
                    <a:pt x="20" y="64"/>
                    <a:pt x="21" y="65"/>
                    <a:pt x="22" y="65"/>
                  </a:cubicBezTo>
                  <a:cubicBezTo>
                    <a:pt x="22" y="66"/>
                    <a:pt x="23" y="67"/>
                    <a:pt x="24" y="67"/>
                  </a:cubicBezTo>
                  <a:cubicBezTo>
                    <a:pt x="24" y="68"/>
                    <a:pt x="24" y="68"/>
                    <a:pt x="24" y="68"/>
                  </a:cubicBezTo>
                  <a:cubicBezTo>
                    <a:pt x="25" y="68"/>
                    <a:pt x="25" y="68"/>
                    <a:pt x="25" y="68"/>
                  </a:cubicBezTo>
                  <a:cubicBezTo>
                    <a:pt x="26" y="69"/>
                    <a:pt x="26" y="69"/>
                    <a:pt x="26" y="69"/>
                  </a:cubicBezTo>
                  <a:cubicBezTo>
                    <a:pt x="28" y="71"/>
                    <a:pt x="28" y="74"/>
                    <a:pt x="27" y="76"/>
                  </a:cubicBezTo>
                  <a:cubicBezTo>
                    <a:pt x="27" y="77"/>
                    <a:pt x="26" y="77"/>
                    <a:pt x="26" y="77"/>
                  </a:cubicBezTo>
                  <a:cubicBezTo>
                    <a:pt x="26" y="77"/>
                    <a:pt x="25" y="77"/>
                    <a:pt x="25" y="76"/>
                  </a:cubicBezTo>
                  <a:cubicBezTo>
                    <a:pt x="24" y="76"/>
                    <a:pt x="24" y="76"/>
                    <a:pt x="24" y="76"/>
                  </a:cubicBezTo>
                  <a:cubicBezTo>
                    <a:pt x="24" y="76"/>
                    <a:pt x="24" y="76"/>
                    <a:pt x="24" y="76"/>
                  </a:cubicBezTo>
                  <a:cubicBezTo>
                    <a:pt x="23" y="76"/>
                    <a:pt x="23" y="76"/>
                    <a:pt x="23" y="76"/>
                  </a:cubicBezTo>
                  <a:cubicBezTo>
                    <a:pt x="23" y="76"/>
                    <a:pt x="23" y="76"/>
                    <a:pt x="23" y="76"/>
                  </a:cubicBezTo>
                  <a:cubicBezTo>
                    <a:pt x="22" y="76"/>
                    <a:pt x="22" y="76"/>
                    <a:pt x="22" y="76"/>
                  </a:cubicBezTo>
                  <a:cubicBezTo>
                    <a:pt x="22" y="76"/>
                    <a:pt x="21" y="76"/>
                    <a:pt x="21" y="76"/>
                  </a:cubicBezTo>
                  <a:cubicBezTo>
                    <a:pt x="20" y="75"/>
                    <a:pt x="19" y="75"/>
                    <a:pt x="19" y="74"/>
                  </a:cubicBezTo>
                  <a:cubicBezTo>
                    <a:pt x="18" y="74"/>
                    <a:pt x="18" y="73"/>
                    <a:pt x="16" y="73"/>
                  </a:cubicBezTo>
                  <a:cubicBezTo>
                    <a:pt x="16" y="73"/>
                    <a:pt x="16" y="73"/>
                    <a:pt x="15" y="73"/>
                  </a:cubicBezTo>
                  <a:cubicBezTo>
                    <a:pt x="14" y="73"/>
                    <a:pt x="14" y="73"/>
                    <a:pt x="13" y="73"/>
                  </a:cubicBezTo>
                  <a:cubicBezTo>
                    <a:pt x="11" y="75"/>
                    <a:pt x="10" y="77"/>
                    <a:pt x="10" y="79"/>
                  </a:cubicBezTo>
                  <a:cubicBezTo>
                    <a:pt x="10" y="82"/>
                    <a:pt x="12" y="83"/>
                    <a:pt x="14" y="84"/>
                  </a:cubicBezTo>
                  <a:cubicBezTo>
                    <a:pt x="15" y="84"/>
                    <a:pt x="16" y="85"/>
                    <a:pt x="17" y="85"/>
                  </a:cubicBezTo>
                  <a:cubicBezTo>
                    <a:pt x="18" y="86"/>
                    <a:pt x="18" y="87"/>
                    <a:pt x="18" y="87"/>
                  </a:cubicBezTo>
                  <a:cubicBezTo>
                    <a:pt x="18" y="88"/>
                    <a:pt x="17" y="89"/>
                    <a:pt x="16" y="90"/>
                  </a:cubicBezTo>
                  <a:cubicBezTo>
                    <a:pt x="16" y="91"/>
                    <a:pt x="15" y="91"/>
                    <a:pt x="15" y="92"/>
                  </a:cubicBezTo>
                  <a:cubicBezTo>
                    <a:pt x="14" y="93"/>
                    <a:pt x="14" y="95"/>
                    <a:pt x="14" y="96"/>
                  </a:cubicBezTo>
                  <a:cubicBezTo>
                    <a:pt x="14" y="98"/>
                    <a:pt x="13" y="100"/>
                    <a:pt x="12" y="101"/>
                  </a:cubicBezTo>
                  <a:cubicBezTo>
                    <a:pt x="11" y="103"/>
                    <a:pt x="11" y="103"/>
                    <a:pt x="10" y="103"/>
                  </a:cubicBezTo>
                  <a:cubicBezTo>
                    <a:pt x="10" y="103"/>
                    <a:pt x="10" y="103"/>
                    <a:pt x="10" y="103"/>
                  </a:cubicBezTo>
                  <a:cubicBezTo>
                    <a:pt x="8" y="103"/>
                    <a:pt x="8" y="103"/>
                    <a:pt x="8" y="103"/>
                  </a:cubicBezTo>
                  <a:cubicBezTo>
                    <a:pt x="8" y="103"/>
                    <a:pt x="7" y="103"/>
                    <a:pt x="6" y="103"/>
                  </a:cubicBezTo>
                  <a:cubicBezTo>
                    <a:pt x="4" y="104"/>
                    <a:pt x="4" y="104"/>
                    <a:pt x="4" y="104"/>
                  </a:cubicBezTo>
                  <a:cubicBezTo>
                    <a:pt x="4" y="105"/>
                    <a:pt x="4" y="105"/>
                    <a:pt x="4" y="105"/>
                  </a:cubicBezTo>
                  <a:cubicBezTo>
                    <a:pt x="4" y="108"/>
                    <a:pt x="5" y="110"/>
                    <a:pt x="6" y="112"/>
                  </a:cubicBezTo>
                  <a:cubicBezTo>
                    <a:pt x="6" y="113"/>
                    <a:pt x="6" y="113"/>
                    <a:pt x="7" y="114"/>
                  </a:cubicBezTo>
                  <a:cubicBezTo>
                    <a:pt x="8" y="115"/>
                    <a:pt x="9" y="117"/>
                    <a:pt x="9" y="119"/>
                  </a:cubicBezTo>
                  <a:cubicBezTo>
                    <a:pt x="9" y="122"/>
                    <a:pt x="9" y="124"/>
                    <a:pt x="8" y="127"/>
                  </a:cubicBezTo>
                  <a:cubicBezTo>
                    <a:pt x="7" y="130"/>
                    <a:pt x="5" y="132"/>
                    <a:pt x="4" y="134"/>
                  </a:cubicBezTo>
                  <a:cubicBezTo>
                    <a:pt x="2" y="136"/>
                    <a:pt x="0" y="139"/>
                    <a:pt x="2" y="141"/>
                  </a:cubicBezTo>
                  <a:cubicBezTo>
                    <a:pt x="4" y="144"/>
                    <a:pt x="7" y="146"/>
                    <a:pt x="10" y="146"/>
                  </a:cubicBezTo>
                  <a:cubicBezTo>
                    <a:pt x="11" y="147"/>
                    <a:pt x="11" y="147"/>
                    <a:pt x="12" y="147"/>
                  </a:cubicBezTo>
                  <a:cubicBezTo>
                    <a:pt x="12" y="147"/>
                    <a:pt x="13" y="147"/>
                    <a:pt x="14" y="146"/>
                  </a:cubicBezTo>
                  <a:cubicBezTo>
                    <a:pt x="15" y="146"/>
                    <a:pt x="15" y="146"/>
                    <a:pt x="16" y="146"/>
                  </a:cubicBezTo>
                  <a:cubicBezTo>
                    <a:pt x="18" y="146"/>
                    <a:pt x="19" y="147"/>
                    <a:pt x="20" y="147"/>
                  </a:cubicBezTo>
                  <a:cubicBezTo>
                    <a:pt x="21" y="148"/>
                    <a:pt x="22" y="150"/>
                    <a:pt x="23" y="153"/>
                  </a:cubicBezTo>
                  <a:cubicBezTo>
                    <a:pt x="23" y="154"/>
                    <a:pt x="24" y="154"/>
                    <a:pt x="24" y="155"/>
                  </a:cubicBezTo>
                  <a:cubicBezTo>
                    <a:pt x="26" y="158"/>
                    <a:pt x="27" y="158"/>
                    <a:pt x="29" y="159"/>
                  </a:cubicBezTo>
                  <a:cubicBezTo>
                    <a:pt x="30" y="160"/>
                    <a:pt x="31" y="160"/>
                    <a:pt x="32" y="161"/>
                  </a:cubicBezTo>
                  <a:cubicBezTo>
                    <a:pt x="34" y="162"/>
                    <a:pt x="34" y="165"/>
                    <a:pt x="34" y="168"/>
                  </a:cubicBezTo>
                  <a:cubicBezTo>
                    <a:pt x="34" y="170"/>
                    <a:pt x="34" y="170"/>
                    <a:pt x="34" y="170"/>
                  </a:cubicBezTo>
                  <a:cubicBezTo>
                    <a:pt x="34" y="173"/>
                    <a:pt x="34" y="175"/>
                    <a:pt x="34" y="178"/>
                  </a:cubicBezTo>
                  <a:cubicBezTo>
                    <a:pt x="34" y="181"/>
                    <a:pt x="32" y="184"/>
                    <a:pt x="31" y="187"/>
                  </a:cubicBezTo>
                  <a:cubicBezTo>
                    <a:pt x="30" y="189"/>
                    <a:pt x="30" y="192"/>
                    <a:pt x="30" y="195"/>
                  </a:cubicBezTo>
                  <a:cubicBezTo>
                    <a:pt x="30" y="197"/>
                    <a:pt x="30" y="197"/>
                    <a:pt x="30" y="197"/>
                  </a:cubicBezTo>
                  <a:cubicBezTo>
                    <a:pt x="29" y="202"/>
                    <a:pt x="29" y="206"/>
                    <a:pt x="29" y="210"/>
                  </a:cubicBezTo>
                  <a:cubicBezTo>
                    <a:pt x="29" y="213"/>
                    <a:pt x="29" y="213"/>
                    <a:pt x="29" y="213"/>
                  </a:cubicBezTo>
                  <a:cubicBezTo>
                    <a:pt x="32" y="212"/>
                    <a:pt x="32" y="212"/>
                    <a:pt x="32" y="212"/>
                  </a:cubicBezTo>
                  <a:cubicBezTo>
                    <a:pt x="35" y="211"/>
                    <a:pt x="38" y="209"/>
                    <a:pt x="41" y="207"/>
                  </a:cubicBezTo>
                  <a:cubicBezTo>
                    <a:pt x="42" y="206"/>
                    <a:pt x="42" y="205"/>
                    <a:pt x="43" y="205"/>
                  </a:cubicBezTo>
                  <a:cubicBezTo>
                    <a:pt x="45" y="204"/>
                    <a:pt x="46" y="204"/>
                    <a:pt x="48" y="203"/>
                  </a:cubicBezTo>
                  <a:cubicBezTo>
                    <a:pt x="49" y="203"/>
                    <a:pt x="50" y="203"/>
                    <a:pt x="52" y="202"/>
                  </a:cubicBezTo>
                  <a:cubicBezTo>
                    <a:pt x="53" y="202"/>
                    <a:pt x="54" y="202"/>
                    <a:pt x="55" y="201"/>
                  </a:cubicBezTo>
                  <a:cubicBezTo>
                    <a:pt x="56" y="200"/>
                    <a:pt x="58" y="200"/>
                    <a:pt x="59" y="199"/>
                  </a:cubicBezTo>
                  <a:cubicBezTo>
                    <a:pt x="64" y="198"/>
                    <a:pt x="68" y="196"/>
                    <a:pt x="72" y="194"/>
                  </a:cubicBezTo>
                  <a:cubicBezTo>
                    <a:pt x="73" y="194"/>
                    <a:pt x="73" y="193"/>
                    <a:pt x="74" y="192"/>
                  </a:cubicBezTo>
                  <a:cubicBezTo>
                    <a:pt x="76" y="191"/>
                    <a:pt x="78" y="190"/>
                    <a:pt x="80" y="189"/>
                  </a:cubicBezTo>
                  <a:cubicBezTo>
                    <a:pt x="81" y="189"/>
                    <a:pt x="82" y="189"/>
                    <a:pt x="83" y="189"/>
                  </a:cubicBezTo>
                  <a:cubicBezTo>
                    <a:pt x="84" y="189"/>
                    <a:pt x="85" y="189"/>
                    <a:pt x="86" y="189"/>
                  </a:cubicBezTo>
                  <a:cubicBezTo>
                    <a:pt x="88" y="188"/>
                    <a:pt x="90" y="188"/>
                    <a:pt x="92" y="187"/>
                  </a:cubicBezTo>
                  <a:cubicBezTo>
                    <a:pt x="92" y="187"/>
                    <a:pt x="92" y="187"/>
                    <a:pt x="92" y="187"/>
                  </a:cubicBezTo>
                  <a:cubicBezTo>
                    <a:pt x="93" y="187"/>
                    <a:pt x="94" y="186"/>
                    <a:pt x="94" y="186"/>
                  </a:cubicBezTo>
                  <a:cubicBezTo>
                    <a:pt x="95" y="185"/>
                    <a:pt x="95" y="184"/>
                    <a:pt x="96" y="184"/>
                  </a:cubicBezTo>
                  <a:cubicBezTo>
                    <a:pt x="96" y="184"/>
                    <a:pt x="96" y="183"/>
                    <a:pt x="97" y="183"/>
                  </a:cubicBezTo>
                  <a:cubicBezTo>
                    <a:pt x="100" y="183"/>
                    <a:pt x="102" y="184"/>
                    <a:pt x="103" y="185"/>
                  </a:cubicBezTo>
                  <a:cubicBezTo>
                    <a:pt x="103" y="185"/>
                    <a:pt x="103" y="185"/>
                    <a:pt x="103" y="185"/>
                  </a:cubicBezTo>
                  <a:cubicBezTo>
                    <a:pt x="103" y="186"/>
                    <a:pt x="104" y="186"/>
                    <a:pt x="105" y="187"/>
                  </a:cubicBezTo>
                  <a:cubicBezTo>
                    <a:pt x="105" y="187"/>
                    <a:pt x="106" y="187"/>
                    <a:pt x="106" y="187"/>
                  </a:cubicBezTo>
                  <a:cubicBezTo>
                    <a:pt x="107" y="187"/>
                    <a:pt x="108" y="187"/>
                    <a:pt x="109" y="187"/>
                  </a:cubicBezTo>
                  <a:cubicBezTo>
                    <a:pt x="111" y="186"/>
                    <a:pt x="112" y="184"/>
                    <a:pt x="112" y="183"/>
                  </a:cubicBezTo>
                  <a:cubicBezTo>
                    <a:pt x="112" y="182"/>
                    <a:pt x="112" y="182"/>
                    <a:pt x="112" y="182"/>
                  </a:cubicBezTo>
                  <a:cubicBezTo>
                    <a:pt x="112" y="182"/>
                    <a:pt x="112" y="182"/>
                    <a:pt x="112" y="182"/>
                  </a:cubicBezTo>
                  <a:cubicBezTo>
                    <a:pt x="113" y="182"/>
                    <a:pt x="113" y="182"/>
                    <a:pt x="114" y="182"/>
                  </a:cubicBezTo>
                  <a:cubicBezTo>
                    <a:pt x="115" y="183"/>
                    <a:pt x="115" y="183"/>
                    <a:pt x="116" y="183"/>
                  </a:cubicBezTo>
                  <a:cubicBezTo>
                    <a:pt x="119" y="183"/>
                    <a:pt x="121" y="182"/>
                    <a:pt x="123" y="182"/>
                  </a:cubicBezTo>
                  <a:cubicBezTo>
                    <a:pt x="126" y="181"/>
                    <a:pt x="128" y="181"/>
                    <a:pt x="130" y="181"/>
                  </a:cubicBezTo>
                  <a:cubicBezTo>
                    <a:pt x="131" y="181"/>
                    <a:pt x="131" y="181"/>
                    <a:pt x="131" y="181"/>
                  </a:cubicBezTo>
                  <a:cubicBezTo>
                    <a:pt x="133" y="181"/>
                    <a:pt x="136" y="181"/>
                    <a:pt x="138" y="182"/>
                  </a:cubicBezTo>
                  <a:cubicBezTo>
                    <a:pt x="138" y="182"/>
                    <a:pt x="139" y="183"/>
                    <a:pt x="140" y="183"/>
                  </a:cubicBezTo>
                  <a:cubicBezTo>
                    <a:pt x="141" y="184"/>
                    <a:pt x="142" y="186"/>
                    <a:pt x="144" y="186"/>
                  </a:cubicBezTo>
                  <a:cubicBezTo>
                    <a:pt x="144" y="186"/>
                    <a:pt x="145" y="187"/>
                    <a:pt x="145" y="187"/>
                  </a:cubicBezTo>
                  <a:cubicBezTo>
                    <a:pt x="146" y="187"/>
                    <a:pt x="147" y="186"/>
                    <a:pt x="148" y="186"/>
                  </a:cubicBezTo>
                  <a:cubicBezTo>
                    <a:pt x="148" y="186"/>
                    <a:pt x="148" y="186"/>
                    <a:pt x="148" y="186"/>
                  </a:cubicBezTo>
                  <a:cubicBezTo>
                    <a:pt x="149" y="186"/>
                    <a:pt x="149" y="186"/>
                    <a:pt x="149" y="186"/>
                  </a:cubicBezTo>
                  <a:cubicBezTo>
                    <a:pt x="150" y="186"/>
                    <a:pt x="150" y="186"/>
                    <a:pt x="150" y="186"/>
                  </a:cubicBezTo>
                  <a:cubicBezTo>
                    <a:pt x="151" y="186"/>
                    <a:pt x="152" y="186"/>
                    <a:pt x="152" y="186"/>
                  </a:cubicBezTo>
                  <a:cubicBezTo>
                    <a:pt x="153" y="185"/>
                    <a:pt x="153" y="185"/>
                    <a:pt x="154" y="185"/>
                  </a:cubicBezTo>
                  <a:cubicBezTo>
                    <a:pt x="154" y="186"/>
                    <a:pt x="154" y="187"/>
                    <a:pt x="155" y="187"/>
                  </a:cubicBezTo>
                  <a:cubicBezTo>
                    <a:pt x="156" y="188"/>
                    <a:pt x="157" y="189"/>
                    <a:pt x="159" y="189"/>
                  </a:cubicBezTo>
                  <a:cubicBezTo>
                    <a:pt x="159" y="189"/>
                    <a:pt x="160" y="189"/>
                    <a:pt x="161" y="189"/>
                  </a:cubicBezTo>
                  <a:cubicBezTo>
                    <a:pt x="162" y="188"/>
                    <a:pt x="162" y="188"/>
                    <a:pt x="163" y="188"/>
                  </a:cubicBezTo>
                  <a:cubicBezTo>
                    <a:pt x="163" y="188"/>
                    <a:pt x="163" y="188"/>
                    <a:pt x="163" y="188"/>
                  </a:cubicBezTo>
                  <a:cubicBezTo>
                    <a:pt x="164" y="188"/>
                    <a:pt x="165" y="189"/>
                    <a:pt x="166" y="189"/>
                  </a:cubicBezTo>
                  <a:cubicBezTo>
                    <a:pt x="168" y="190"/>
                    <a:pt x="168" y="190"/>
                    <a:pt x="168" y="190"/>
                  </a:cubicBezTo>
                  <a:cubicBezTo>
                    <a:pt x="168" y="188"/>
                    <a:pt x="168" y="188"/>
                    <a:pt x="168" y="188"/>
                  </a:cubicBezTo>
                  <a:cubicBezTo>
                    <a:pt x="170" y="182"/>
                    <a:pt x="171" y="176"/>
                    <a:pt x="169" y="171"/>
                  </a:cubicBezTo>
                  <a:cubicBezTo>
                    <a:pt x="168" y="170"/>
                    <a:pt x="167" y="169"/>
                    <a:pt x="166" y="168"/>
                  </a:cubicBezTo>
                  <a:cubicBezTo>
                    <a:pt x="165" y="167"/>
                    <a:pt x="164" y="166"/>
                    <a:pt x="164" y="165"/>
                  </a:cubicBezTo>
                  <a:cubicBezTo>
                    <a:pt x="162" y="163"/>
                    <a:pt x="162" y="161"/>
                    <a:pt x="161" y="159"/>
                  </a:cubicBezTo>
                  <a:cubicBezTo>
                    <a:pt x="161" y="157"/>
                    <a:pt x="161" y="157"/>
                    <a:pt x="161" y="157"/>
                  </a:cubicBezTo>
                  <a:cubicBezTo>
                    <a:pt x="160" y="155"/>
                    <a:pt x="160" y="154"/>
                    <a:pt x="159" y="152"/>
                  </a:cubicBezTo>
                  <a:cubicBezTo>
                    <a:pt x="157" y="147"/>
                    <a:pt x="156" y="142"/>
                    <a:pt x="156" y="136"/>
                  </a:cubicBezTo>
                  <a:cubicBezTo>
                    <a:pt x="156" y="128"/>
                    <a:pt x="158" y="120"/>
                    <a:pt x="161" y="112"/>
                  </a:cubicBezTo>
                  <a:cubicBezTo>
                    <a:pt x="164" y="103"/>
                    <a:pt x="168" y="96"/>
                    <a:pt x="173" y="88"/>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50" name="Freeform 80"/>
            <p:cNvSpPr>
              <a:spLocks/>
            </p:cNvSpPr>
            <p:nvPr/>
          </p:nvSpPr>
          <p:spPr bwMode="auto">
            <a:xfrm>
              <a:off x="1784621" y="1834389"/>
              <a:ext cx="261149" cy="400667"/>
            </a:xfrm>
            <a:custGeom>
              <a:avLst/>
              <a:gdLst>
                <a:gd name="T0" fmla="*/ 126 w 129"/>
                <a:gd name="T1" fmla="*/ 164 h 215"/>
                <a:gd name="T2" fmla="*/ 117 w 129"/>
                <a:gd name="T3" fmla="*/ 158 h 215"/>
                <a:gd name="T4" fmla="*/ 111 w 129"/>
                <a:gd name="T5" fmla="*/ 134 h 215"/>
                <a:gd name="T6" fmla="*/ 113 w 129"/>
                <a:gd name="T7" fmla="*/ 126 h 215"/>
                <a:gd name="T8" fmla="*/ 112 w 129"/>
                <a:gd name="T9" fmla="*/ 124 h 215"/>
                <a:gd name="T10" fmla="*/ 110 w 129"/>
                <a:gd name="T11" fmla="*/ 117 h 215"/>
                <a:gd name="T12" fmla="*/ 112 w 129"/>
                <a:gd name="T13" fmla="*/ 102 h 215"/>
                <a:gd name="T14" fmla="*/ 111 w 129"/>
                <a:gd name="T15" fmla="*/ 98 h 215"/>
                <a:gd name="T16" fmla="*/ 114 w 129"/>
                <a:gd name="T17" fmla="*/ 96 h 215"/>
                <a:gd name="T18" fmla="*/ 114 w 129"/>
                <a:gd name="T19" fmla="*/ 95 h 215"/>
                <a:gd name="T20" fmla="*/ 107 w 129"/>
                <a:gd name="T21" fmla="*/ 83 h 215"/>
                <a:gd name="T22" fmla="*/ 109 w 129"/>
                <a:gd name="T23" fmla="*/ 76 h 215"/>
                <a:gd name="T24" fmla="*/ 107 w 129"/>
                <a:gd name="T25" fmla="*/ 68 h 215"/>
                <a:gd name="T26" fmla="*/ 109 w 129"/>
                <a:gd name="T27" fmla="*/ 59 h 215"/>
                <a:gd name="T28" fmla="*/ 104 w 129"/>
                <a:gd name="T29" fmla="*/ 56 h 215"/>
                <a:gd name="T30" fmla="*/ 101 w 129"/>
                <a:gd name="T31" fmla="*/ 56 h 215"/>
                <a:gd name="T32" fmla="*/ 104 w 129"/>
                <a:gd name="T33" fmla="*/ 45 h 215"/>
                <a:gd name="T34" fmla="*/ 105 w 129"/>
                <a:gd name="T35" fmla="*/ 30 h 215"/>
                <a:gd name="T36" fmla="*/ 93 w 129"/>
                <a:gd name="T37" fmla="*/ 17 h 215"/>
                <a:gd name="T38" fmla="*/ 88 w 129"/>
                <a:gd name="T39" fmla="*/ 0 h 215"/>
                <a:gd name="T40" fmla="*/ 13 w 129"/>
                <a:gd name="T41" fmla="*/ 6 h 215"/>
                <a:gd name="T42" fmla="*/ 13 w 129"/>
                <a:gd name="T43" fmla="*/ 27 h 215"/>
                <a:gd name="T44" fmla="*/ 13 w 129"/>
                <a:gd name="T45" fmla="*/ 57 h 215"/>
                <a:gd name="T46" fmla="*/ 14 w 129"/>
                <a:gd name="T47" fmla="*/ 65 h 215"/>
                <a:gd name="T48" fmla="*/ 16 w 129"/>
                <a:gd name="T49" fmla="*/ 74 h 215"/>
                <a:gd name="T50" fmla="*/ 17 w 129"/>
                <a:gd name="T51" fmla="*/ 101 h 215"/>
                <a:gd name="T52" fmla="*/ 0 w 129"/>
                <a:gd name="T53" fmla="*/ 150 h 215"/>
                <a:gd name="T54" fmla="*/ 5 w 129"/>
                <a:gd name="T55" fmla="*/ 171 h 215"/>
                <a:gd name="T56" fmla="*/ 8 w 129"/>
                <a:gd name="T57" fmla="*/ 179 h 215"/>
                <a:gd name="T58" fmla="*/ 13 w 129"/>
                <a:gd name="T59" fmla="*/ 186 h 215"/>
                <a:gd name="T60" fmla="*/ 12 w 129"/>
                <a:gd name="T61" fmla="*/ 204 h 215"/>
                <a:gd name="T62" fmla="*/ 18 w 129"/>
                <a:gd name="T63" fmla="*/ 205 h 215"/>
                <a:gd name="T64" fmla="*/ 29 w 129"/>
                <a:gd name="T65" fmla="*/ 212 h 215"/>
                <a:gd name="T66" fmla="*/ 33 w 129"/>
                <a:gd name="T67" fmla="*/ 215 h 215"/>
                <a:gd name="T68" fmla="*/ 41 w 129"/>
                <a:gd name="T69" fmla="*/ 209 h 215"/>
                <a:gd name="T70" fmla="*/ 49 w 129"/>
                <a:gd name="T71" fmla="*/ 204 h 215"/>
                <a:gd name="T72" fmla="*/ 53 w 129"/>
                <a:gd name="T73" fmla="*/ 203 h 215"/>
                <a:gd name="T74" fmla="*/ 57 w 129"/>
                <a:gd name="T75" fmla="*/ 200 h 215"/>
                <a:gd name="T76" fmla="*/ 59 w 129"/>
                <a:gd name="T77" fmla="*/ 200 h 215"/>
                <a:gd name="T78" fmla="*/ 61 w 129"/>
                <a:gd name="T79" fmla="*/ 200 h 215"/>
                <a:gd name="T80" fmla="*/ 65 w 129"/>
                <a:gd name="T81" fmla="*/ 199 h 215"/>
                <a:gd name="T82" fmla="*/ 73 w 129"/>
                <a:gd name="T83" fmla="*/ 195 h 215"/>
                <a:gd name="T84" fmla="*/ 90 w 129"/>
                <a:gd name="T85" fmla="*/ 185 h 215"/>
                <a:gd name="T86" fmla="*/ 102 w 129"/>
                <a:gd name="T87" fmla="*/ 181 h 215"/>
                <a:gd name="T88" fmla="*/ 107 w 129"/>
                <a:gd name="T89" fmla="*/ 181 h 215"/>
                <a:gd name="T90" fmla="*/ 112 w 129"/>
                <a:gd name="T91" fmla="*/ 180 h 215"/>
                <a:gd name="T92" fmla="*/ 116 w 129"/>
                <a:gd name="T93" fmla="*/ 179 h 215"/>
                <a:gd name="T94" fmla="*/ 126 w 129"/>
                <a:gd name="T95" fmla="*/ 173 h 215"/>
                <a:gd name="T96" fmla="*/ 129 w 129"/>
                <a:gd name="T9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215">
                  <a:moveTo>
                    <a:pt x="128" y="169"/>
                  </a:moveTo>
                  <a:cubicBezTo>
                    <a:pt x="128" y="168"/>
                    <a:pt x="127" y="165"/>
                    <a:pt x="126" y="164"/>
                  </a:cubicBezTo>
                  <a:cubicBezTo>
                    <a:pt x="124" y="162"/>
                    <a:pt x="123" y="161"/>
                    <a:pt x="121" y="160"/>
                  </a:cubicBezTo>
                  <a:cubicBezTo>
                    <a:pt x="119" y="159"/>
                    <a:pt x="118" y="159"/>
                    <a:pt x="117" y="158"/>
                  </a:cubicBezTo>
                  <a:cubicBezTo>
                    <a:pt x="112" y="153"/>
                    <a:pt x="107" y="144"/>
                    <a:pt x="110" y="136"/>
                  </a:cubicBezTo>
                  <a:cubicBezTo>
                    <a:pt x="110" y="136"/>
                    <a:pt x="110" y="135"/>
                    <a:pt x="111" y="134"/>
                  </a:cubicBezTo>
                  <a:cubicBezTo>
                    <a:pt x="111" y="133"/>
                    <a:pt x="112" y="132"/>
                    <a:pt x="112" y="131"/>
                  </a:cubicBezTo>
                  <a:cubicBezTo>
                    <a:pt x="112" y="129"/>
                    <a:pt x="113" y="128"/>
                    <a:pt x="113" y="126"/>
                  </a:cubicBezTo>
                  <a:cubicBezTo>
                    <a:pt x="113" y="125"/>
                    <a:pt x="113" y="125"/>
                    <a:pt x="113" y="125"/>
                  </a:cubicBezTo>
                  <a:cubicBezTo>
                    <a:pt x="112" y="124"/>
                    <a:pt x="112" y="124"/>
                    <a:pt x="112" y="124"/>
                  </a:cubicBezTo>
                  <a:cubicBezTo>
                    <a:pt x="111" y="124"/>
                    <a:pt x="110" y="123"/>
                    <a:pt x="110" y="122"/>
                  </a:cubicBezTo>
                  <a:cubicBezTo>
                    <a:pt x="109" y="121"/>
                    <a:pt x="109" y="119"/>
                    <a:pt x="110" y="117"/>
                  </a:cubicBezTo>
                  <a:cubicBezTo>
                    <a:pt x="111" y="115"/>
                    <a:pt x="111" y="113"/>
                    <a:pt x="111" y="112"/>
                  </a:cubicBezTo>
                  <a:cubicBezTo>
                    <a:pt x="112" y="108"/>
                    <a:pt x="112" y="105"/>
                    <a:pt x="112" y="102"/>
                  </a:cubicBezTo>
                  <a:cubicBezTo>
                    <a:pt x="112" y="102"/>
                    <a:pt x="112" y="101"/>
                    <a:pt x="111" y="101"/>
                  </a:cubicBezTo>
                  <a:cubicBezTo>
                    <a:pt x="111" y="100"/>
                    <a:pt x="111" y="99"/>
                    <a:pt x="111" y="98"/>
                  </a:cubicBezTo>
                  <a:cubicBezTo>
                    <a:pt x="112" y="97"/>
                    <a:pt x="112" y="97"/>
                    <a:pt x="113" y="97"/>
                  </a:cubicBezTo>
                  <a:cubicBezTo>
                    <a:pt x="113" y="96"/>
                    <a:pt x="114" y="96"/>
                    <a:pt x="114" y="96"/>
                  </a:cubicBezTo>
                  <a:cubicBezTo>
                    <a:pt x="114" y="96"/>
                    <a:pt x="114" y="96"/>
                    <a:pt x="114" y="96"/>
                  </a:cubicBezTo>
                  <a:cubicBezTo>
                    <a:pt x="114" y="95"/>
                    <a:pt x="114" y="95"/>
                    <a:pt x="114" y="95"/>
                  </a:cubicBezTo>
                  <a:cubicBezTo>
                    <a:pt x="116" y="92"/>
                    <a:pt x="113" y="90"/>
                    <a:pt x="110" y="87"/>
                  </a:cubicBezTo>
                  <a:cubicBezTo>
                    <a:pt x="109" y="86"/>
                    <a:pt x="107" y="84"/>
                    <a:pt x="107" y="83"/>
                  </a:cubicBezTo>
                  <a:cubicBezTo>
                    <a:pt x="106" y="81"/>
                    <a:pt x="107" y="80"/>
                    <a:pt x="108" y="79"/>
                  </a:cubicBezTo>
                  <a:cubicBezTo>
                    <a:pt x="108" y="78"/>
                    <a:pt x="109" y="78"/>
                    <a:pt x="109" y="76"/>
                  </a:cubicBezTo>
                  <a:cubicBezTo>
                    <a:pt x="109" y="75"/>
                    <a:pt x="109" y="74"/>
                    <a:pt x="108" y="72"/>
                  </a:cubicBezTo>
                  <a:cubicBezTo>
                    <a:pt x="108" y="71"/>
                    <a:pt x="107" y="69"/>
                    <a:pt x="107" y="68"/>
                  </a:cubicBezTo>
                  <a:cubicBezTo>
                    <a:pt x="107" y="67"/>
                    <a:pt x="108" y="65"/>
                    <a:pt x="108" y="64"/>
                  </a:cubicBezTo>
                  <a:cubicBezTo>
                    <a:pt x="109" y="62"/>
                    <a:pt x="110" y="60"/>
                    <a:pt x="109" y="59"/>
                  </a:cubicBezTo>
                  <a:cubicBezTo>
                    <a:pt x="109" y="58"/>
                    <a:pt x="108" y="56"/>
                    <a:pt x="106" y="56"/>
                  </a:cubicBezTo>
                  <a:cubicBezTo>
                    <a:pt x="105" y="56"/>
                    <a:pt x="105" y="56"/>
                    <a:pt x="104" y="56"/>
                  </a:cubicBezTo>
                  <a:cubicBezTo>
                    <a:pt x="103" y="56"/>
                    <a:pt x="102" y="57"/>
                    <a:pt x="101" y="57"/>
                  </a:cubicBezTo>
                  <a:cubicBezTo>
                    <a:pt x="101" y="56"/>
                    <a:pt x="101" y="56"/>
                    <a:pt x="101" y="56"/>
                  </a:cubicBezTo>
                  <a:cubicBezTo>
                    <a:pt x="101" y="53"/>
                    <a:pt x="101" y="53"/>
                    <a:pt x="102" y="50"/>
                  </a:cubicBezTo>
                  <a:cubicBezTo>
                    <a:pt x="103" y="49"/>
                    <a:pt x="103" y="47"/>
                    <a:pt x="104" y="45"/>
                  </a:cubicBezTo>
                  <a:cubicBezTo>
                    <a:pt x="104" y="44"/>
                    <a:pt x="104" y="44"/>
                    <a:pt x="104" y="44"/>
                  </a:cubicBezTo>
                  <a:cubicBezTo>
                    <a:pt x="105" y="40"/>
                    <a:pt x="105" y="33"/>
                    <a:pt x="105" y="30"/>
                  </a:cubicBezTo>
                  <a:cubicBezTo>
                    <a:pt x="105" y="29"/>
                    <a:pt x="105" y="29"/>
                    <a:pt x="105" y="29"/>
                  </a:cubicBezTo>
                  <a:cubicBezTo>
                    <a:pt x="93" y="17"/>
                    <a:pt x="93" y="17"/>
                    <a:pt x="93" y="17"/>
                  </a:cubicBezTo>
                  <a:cubicBezTo>
                    <a:pt x="96" y="3"/>
                    <a:pt x="96" y="3"/>
                    <a:pt x="96" y="3"/>
                  </a:cubicBezTo>
                  <a:cubicBezTo>
                    <a:pt x="88" y="0"/>
                    <a:pt x="88" y="0"/>
                    <a:pt x="88" y="0"/>
                  </a:cubicBezTo>
                  <a:cubicBezTo>
                    <a:pt x="77" y="8"/>
                    <a:pt x="77" y="8"/>
                    <a:pt x="77" y="8"/>
                  </a:cubicBezTo>
                  <a:cubicBezTo>
                    <a:pt x="13" y="6"/>
                    <a:pt x="13" y="6"/>
                    <a:pt x="13" y="6"/>
                  </a:cubicBezTo>
                  <a:cubicBezTo>
                    <a:pt x="12" y="7"/>
                    <a:pt x="12" y="7"/>
                    <a:pt x="12" y="7"/>
                  </a:cubicBezTo>
                  <a:cubicBezTo>
                    <a:pt x="10" y="11"/>
                    <a:pt x="7" y="21"/>
                    <a:pt x="13" y="27"/>
                  </a:cubicBezTo>
                  <a:cubicBezTo>
                    <a:pt x="13" y="56"/>
                    <a:pt x="13" y="56"/>
                    <a:pt x="13" y="56"/>
                  </a:cubicBezTo>
                  <a:cubicBezTo>
                    <a:pt x="13" y="57"/>
                    <a:pt x="13" y="57"/>
                    <a:pt x="13" y="57"/>
                  </a:cubicBezTo>
                  <a:cubicBezTo>
                    <a:pt x="14" y="58"/>
                    <a:pt x="14" y="59"/>
                    <a:pt x="14" y="60"/>
                  </a:cubicBezTo>
                  <a:cubicBezTo>
                    <a:pt x="15" y="62"/>
                    <a:pt x="14" y="63"/>
                    <a:pt x="14" y="65"/>
                  </a:cubicBezTo>
                  <a:cubicBezTo>
                    <a:pt x="14" y="67"/>
                    <a:pt x="14" y="69"/>
                    <a:pt x="15" y="71"/>
                  </a:cubicBezTo>
                  <a:cubicBezTo>
                    <a:pt x="15" y="72"/>
                    <a:pt x="16" y="73"/>
                    <a:pt x="16" y="74"/>
                  </a:cubicBezTo>
                  <a:cubicBezTo>
                    <a:pt x="17" y="75"/>
                    <a:pt x="18" y="77"/>
                    <a:pt x="19" y="80"/>
                  </a:cubicBezTo>
                  <a:cubicBezTo>
                    <a:pt x="20" y="88"/>
                    <a:pt x="21" y="94"/>
                    <a:pt x="17" y="101"/>
                  </a:cubicBezTo>
                  <a:cubicBezTo>
                    <a:pt x="12" y="110"/>
                    <a:pt x="8" y="117"/>
                    <a:pt x="5" y="126"/>
                  </a:cubicBezTo>
                  <a:cubicBezTo>
                    <a:pt x="3" y="134"/>
                    <a:pt x="0" y="142"/>
                    <a:pt x="0" y="150"/>
                  </a:cubicBezTo>
                  <a:cubicBezTo>
                    <a:pt x="0" y="156"/>
                    <a:pt x="2" y="161"/>
                    <a:pt x="4" y="167"/>
                  </a:cubicBezTo>
                  <a:cubicBezTo>
                    <a:pt x="4" y="168"/>
                    <a:pt x="5" y="170"/>
                    <a:pt x="5" y="171"/>
                  </a:cubicBezTo>
                  <a:cubicBezTo>
                    <a:pt x="6" y="173"/>
                    <a:pt x="6" y="173"/>
                    <a:pt x="6" y="173"/>
                  </a:cubicBezTo>
                  <a:cubicBezTo>
                    <a:pt x="6" y="175"/>
                    <a:pt x="7" y="177"/>
                    <a:pt x="8" y="179"/>
                  </a:cubicBezTo>
                  <a:cubicBezTo>
                    <a:pt x="9" y="180"/>
                    <a:pt x="10" y="181"/>
                    <a:pt x="11" y="182"/>
                  </a:cubicBezTo>
                  <a:cubicBezTo>
                    <a:pt x="12" y="183"/>
                    <a:pt x="13" y="184"/>
                    <a:pt x="13" y="186"/>
                  </a:cubicBezTo>
                  <a:cubicBezTo>
                    <a:pt x="15" y="190"/>
                    <a:pt x="14" y="197"/>
                    <a:pt x="13" y="202"/>
                  </a:cubicBezTo>
                  <a:cubicBezTo>
                    <a:pt x="12" y="204"/>
                    <a:pt x="12" y="204"/>
                    <a:pt x="12" y="204"/>
                  </a:cubicBezTo>
                  <a:cubicBezTo>
                    <a:pt x="14" y="205"/>
                    <a:pt x="14" y="205"/>
                    <a:pt x="14" y="205"/>
                  </a:cubicBezTo>
                  <a:cubicBezTo>
                    <a:pt x="16" y="205"/>
                    <a:pt x="17" y="205"/>
                    <a:pt x="18" y="205"/>
                  </a:cubicBezTo>
                  <a:cubicBezTo>
                    <a:pt x="19" y="205"/>
                    <a:pt x="20" y="205"/>
                    <a:pt x="21" y="206"/>
                  </a:cubicBezTo>
                  <a:cubicBezTo>
                    <a:pt x="24" y="207"/>
                    <a:pt x="26" y="209"/>
                    <a:pt x="29" y="212"/>
                  </a:cubicBezTo>
                  <a:cubicBezTo>
                    <a:pt x="30" y="213"/>
                    <a:pt x="30" y="213"/>
                    <a:pt x="30" y="213"/>
                  </a:cubicBezTo>
                  <a:cubicBezTo>
                    <a:pt x="31" y="214"/>
                    <a:pt x="32" y="215"/>
                    <a:pt x="33" y="215"/>
                  </a:cubicBezTo>
                  <a:cubicBezTo>
                    <a:pt x="34" y="215"/>
                    <a:pt x="35" y="214"/>
                    <a:pt x="36" y="213"/>
                  </a:cubicBezTo>
                  <a:cubicBezTo>
                    <a:pt x="38" y="212"/>
                    <a:pt x="40" y="210"/>
                    <a:pt x="41" y="209"/>
                  </a:cubicBezTo>
                  <a:cubicBezTo>
                    <a:pt x="42" y="208"/>
                    <a:pt x="43" y="207"/>
                    <a:pt x="44" y="206"/>
                  </a:cubicBezTo>
                  <a:cubicBezTo>
                    <a:pt x="46" y="205"/>
                    <a:pt x="47" y="204"/>
                    <a:pt x="49" y="204"/>
                  </a:cubicBezTo>
                  <a:cubicBezTo>
                    <a:pt x="50" y="204"/>
                    <a:pt x="50" y="203"/>
                    <a:pt x="51" y="203"/>
                  </a:cubicBezTo>
                  <a:cubicBezTo>
                    <a:pt x="52" y="203"/>
                    <a:pt x="52" y="203"/>
                    <a:pt x="53" y="203"/>
                  </a:cubicBezTo>
                  <a:cubicBezTo>
                    <a:pt x="53" y="202"/>
                    <a:pt x="54" y="202"/>
                    <a:pt x="55" y="202"/>
                  </a:cubicBezTo>
                  <a:cubicBezTo>
                    <a:pt x="56" y="201"/>
                    <a:pt x="57" y="201"/>
                    <a:pt x="57" y="200"/>
                  </a:cubicBezTo>
                  <a:cubicBezTo>
                    <a:pt x="58" y="200"/>
                    <a:pt x="58" y="200"/>
                    <a:pt x="58" y="200"/>
                  </a:cubicBezTo>
                  <a:cubicBezTo>
                    <a:pt x="58" y="200"/>
                    <a:pt x="59" y="200"/>
                    <a:pt x="59" y="200"/>
                  </a:cubicBezTo>
                  <a:cubicBezTo>
                    <a:pt x="59" y="200"/>
                    <a:pt x="60" y="200"/>
                    <a:pt x="60" y="200"/>
                  </a:cubicBezTo>
                  <a:cubicBezTo>
                    <a:pt x="60" y="200"/>
                    <a:pt x="61" y="200"/>
                    <a:pt x="61" y="200"/>
                  </a:cubicBezTo>
                  <a:cubicBezTo>
                    <a:pt x="62" y="200"/>
                    <a:pt x="62" y="200"/>
                    <a:pt x="62" y="200"/>
                  </a:cubicBezTo>
                  <a:cubicBezTo>
                    <a:pt x="63" y="199"/>
                    <a:pt x="64" y="199"/>
                    <a:pt x="65" y="199"/>
                  </a:cubicBezTo>
                  <a:cubicBezTo>
                    <a:pt x="66" y="199"/>
                    <a:pt x="66" y="199"/>
                    <a:pt x="67" y="198"/>
                  </a:cubicBezTo>
                  <a:cubicBezTo>
                    <a:pt x="69" y="198"/>
                    <a:pt x="71" y="197"/>
                    <a:pt x="73" y="195"/>
                  </a:cubicBezTo>
                  <a:cubicBezTo>
                    <a:pt x="73" y="195"/>
                    <a:pt x="74" y="194"/>
                    <a:pt x="75" y="194"/>
                  </a:cubicBezTo>
                  <a:cubicBezTo>
                    <a:pt x="79" y="191"/>
                    <a:pt x="84" y="188"/>
                    <a:pt x="90" y="185"/>
                  </a:cubicBezTo>
                  <a:cubicBezTo>
                    <a:pt x="93" y="184"/>
                    <a:pt x="96" y="183"/>
                    <a:pt x="99" y="181"/>
                  </a:cubicBezTo>
                  <a:cubicBezTo>
                    <a:pt x="100" y="181"/>
                    <a:pt x="101" y="181"/>
                    <a:pt x="102" y="181"/>
                  </a:cubicBezTo>
                  <a:cubicBezTo>
                    <a:pt x="103" y="181"/>
                    <a:pt x="103" y="181"/>
                    <a:pt x="104" y="181"/>
                  </a:cubicBezTo>
                  <a:cubicBezTo>
                    <a:pt x="105" y="181"/>
                    <a:pt x="106" y="181"/>
                    <a:pt x="107" y="181"/>
                  </a:cubicBezTo>
                  <a:cubicBezTo>
                    <a:pt x="107" y="181"/>
                    <a:pt x="107" y="181"/>
                    <a:pt x="107" y="181"/>
                  </a:cubicBezTo>
                  <a:cubicBezTo>
                    <a:pt x="109" y="181"/>
                    <a:pt x="110" y="180"/>
                    <a:pt x="112" y="180"/>
                  </a:cubicBezTo>
                  <a:cubicBezTo>
                    <a:pt x="112" y="180"/>
                    <a:pt x="113" y="179"/>
                    <a:pt x="114" y="179"/>
                  </a:cubicBezTo>
                  <a:cubicBezTo>
                    <a:pt x="115" y="179"/>
                    <a:pt x="115" y="179"/>
                    <a:pt x="116" y="179"/>
                  </a:cubicBezTo>
                  <a:cubicBezTo>
                    <a:pt x="118" y="179"/>
                    <a:pt x="120" y="179"/>
                    <a:pt x="122" y="178"/>
                  </a:cubicBezTo>
                  <a:cubicBezTo>
                    <a:pt x="123" y="177"/>
                    <a:pt x="125" y="175"/>
                    <a:pt x="126" y="173"/>
                  </a:cubicBezTo>
                  <a:cubicBezTo>
                    <a:pt x="126" y="173"/>
                    <a:pt x="127" y="172"/>
                    <a:pt x="127" y="172"/>
                  </a:cubicBezTo>
                  <a:cubicBezTo>
                    <a:pt x="129" y="170"/>
                    <a:pt x="129" y="170"/>
                    <a:pt x="129" y="170"/>
                  </a:cubicBezTo>
                  <a:lnTo>
                    <a:pt x="128" y="169"/>
                  </a:ln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51" name="Freeform 81"/>
            <p:cNvSpPr>
              <a:spLocks/>
            </p:cNvSpPr>
            <p:nvPr/>
          </p:nvSpPr>
          <p:spPr bwMode="auto">
            <a:xfrm>
              <a:off x="1972113" y="1829252"/>
              <a:ext cx="106022" cy="321561"/>
            </a:xfrm>
            <a:custGeom>
              <a:avLst/>
              <a:gdLst>
                <a:gd name="T0" fmla="*/ 48 w 52"/>
                <a:gd name="T1" fmla="*/ 155 h 173"/>
                <a:gd name="T2" fmla="*/ 48 w 52"/>
                <a:gd name="T3" fmla="*/ 137 h 173"/>
                <a:gd name="T4" fmla="*/ 48 w 52"/>
                <a:gd name="T5" fmla="*/ 100 h 173"/>
                <a:gd name="T6" fmla="*/ 48 w 52"/>
                <a:gd name="T7" fmla="*/ 78 h 173"/>
                <a:gd name="T8" fmla="*/ 41 w 52"/>
                <a:gd name="T9" fmla="*/ 62 h 173"/>
                <a:gd name="T10" fmla="*/ 39 w 52"/>
                <a:gd name="T11" fmla="*/ 43 h 173"/>
                <a:gd name="T12" fmla="*/ 29 w 52"/>
                <a:gd name="T13" fmla="*/ 34 h 173"/>
                <a:gd name="T14" fmla="*/ 32 w 52"/>
                <a:gd name="T15" fmla="*/ 11 h 173"/>
                <a:gd name="T16" fmla="*/ 34 w 52"/>
                <a:gd name="T17" fmla="*/ 0 h 173"/>
                <a:gd name="T18" fmla="*/ 29 w 52"/>
                <a:gd name="T19" fmla="*/ 5 h 173"/>
                <a:gd name="T20" fmla="*/ 23 w 52"/>
                <a:gd name="T21" fmla="*/ 9 h 173"/>
                <a:gd name="T22" fmla="*/ 17 w 52"/>
                <a:gd name="T23" fmla="*/ 10 h 173"/>
                <a:gd name="T24" fmla="*/ 13 w 52"/>
                <a:gd name="T25" fmla="*/ 9 h 173"/>
                <a:gd name="T26" fmla="*/ 5 w 52"/>
                <a:gd name="T27" fmla="*/ 7 h 173"/>
                <a:gd name="T28" fmla="*/ 0 w 52"/>
                <a:gd name="T29" fmla="*/ 20 h 173"/>
                <a:gd name="T30" fmla="*/ 11 w 52"/>
                <a:gd name="T31" fmla="*/ 47 h 173"/>
                <a:gd name="T32" fmla="*/ 9 w 52"/>
                <a:gd name="T33" fmla="*/ 53 h 173"/>
                <a:gd name="T34" fmla="*/ 8 w 52"/>
                <a:gd name="T35" fmla="*/ 60 h 173"/>
                <a:gd name="T36" fmla="*/ 13 w 52"/>
                <a:gd name="T37" fmla="*/ 59 h 173"/>
                <a:gd name="T38" fmla="*/ 15 w 52"/>
                <a:gd name="T39" fmla="*/ 67 h 173"/>
                <a:gd name="T40" fmla="*/ 15 w 52"/>
                <a:gd name="T41" fmla="*/ 75 h 173"/>
                <a:gd name="T42" fmla="*/ 14 w 52"/>
                <a:gd name="T43" fmla="*/ 82 h 173"/>
                <a:gd name="T44" fmla="*/ 17 w 52"/>
                <a:gd name="T45" fmla="*/ 90 h 173"/>
                <a:gd name="T46" fmla="*/ 20 w 52"/>
                <a:gd name="T47" fmla="*/ 99 h 173"/>
                <a:gd name="T48" fmla="*/ 18 w 52"/>
                <a:gd name="T49" fmla="*/ 104 h 173"/>
                <a:gd name="T50" fmla="*/ 18 w 52"/>
                <a:gd name="T51" fmla="*/ 114 h 173"/>
                <a:gd name="T52" fmla="*/ 16 w 52"/>
                <a:gd name="T53" fmla="*/ 126 h 173"/>
                <a:gd name="T54" fmla="*/ 19 w 52"/>
                <a:gd name="T55" fmla="*/ 134 h 173"/>
                <a:gd name="T56" fmla="*/ 16 w 52"/>
                <a:gd name="T57" fmla="*/ 139 h 173"/>
                <a:gd name="T58" fmla="*/ 28 w 52"/>
                <a:gd name="T59" fmla="*/ 163 h 173"/>
                <a:gd name="T60" fmla="*/ 34 w 52"/>
                <a:gd name="T61" fmla="*/ 170 h 173"/>
                <a:gd name="T62" fmla="*/ 37 w 52"/>
                <a:gd name="T63" fmla="*/ 171 h 173"/>
                <a:gd name="T64" fmla="*/ 45 w 52"/>
                <a:gd name="T65" fmla="*/ 168 h 173"/>
                <a:gd name="T66" fmla="*/ 50 w 52"/>
                <a:gd name="T67" fmla="*/ 167 h 173"/>
                <a:gd name="T68" fmla="*/ 51 w 52"/>
                <a:gd name="T69" fmla="*/ 16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173">
                  <a:moveTo>
                    <a:pt x="50" y="157"/>
                  </a:moveTo>
                  <a:cubicBezTo>
                    <a:pt x="49" y="156"/>
                    <a:pt x="49" y="156"/>
                    <a:pt x="48" y="155"/>
                  </a:cubicBezTo>
                  <a:cubicBezTo>
                    <a:pt x="46" y="151"/>
                    <a:pt x="47" y="146"/>
                    <a:pt x="47" y="142"/>
                  </a:cubicBezTo>
                  <a:cubicBezTo>
                    <a:pt x="48" y="141"/>
                    <a:pt x="48" y="139"/>
                    <a:pt x="48" y="137"/>
                  </a:cubicBezTo>
                  <a:cubicBezTo>
                    <a:pt x="48" y="129"/>
                    <a:pt x="48" y="121"/>
                    <a:pt x="48" y="113"/>
                  </a:cubicBezTo>
                  <a:cubicBezTo>
                    <a:pt x="48" y="108"/>
                    <a:pt x="48" y="104"/>
                    <a:pt x="48" y="100"/>
                  </a:cubicBezTo>
                  <a:cubicBezTo>
                    <a:pt x="48" y="98"/>
                    <a:pt x="48" y="96"/>
                    <a:pt x="48" y="94"/>
                  </a:cubicBezTo>
                  <a:cubicBezTo>
                    <a:pt x="49" y="88"/>
                    <a:pt x="49" y="83"/>
                    <a:pt x="48" y="78"/>
                  </a:cubicBezTo>
                  <a:cubicBezTo>
                    <a:pt x="47" y="76"/>
                    <a:pt x="46" y="73"/>
                    <a:pt x="44" y="71"/>
                  </a:cubicBezTo>
                  <a:cubicBezTo>
                    <a:pt x="43" y="68"/>
                    <a:pt x="41" y="65"/>
                    <a:pt x="41" y="62"/>
                  </a:cubicBezTo>
                  <a:cubicBezTo>
                    <a:pt x="40" y="59"/>
                    <a:pt x="40" y="57"/>
                    <a:pt x="41" y="55"/>
                  </a:cubicBezTo>
                  <a:cubicBezTo>
                    <a:pt x="41" y="51"/>
                    <a:pt x="41" y="47"/>
                    <a:pt x="39" y="43"/>
                  </a:cubicBezTo>
                  <a:cubicBezTo>
                    <a:pt x="38" y="40"/>
                    <a:pt x="34" y="38"/>
                    <a:pt x="31" y="35"/>
                  </a:cubicBezTo>
                  <a:cubicBezTo>
                    <a:pt x="31" y="35"/>
                    <a:pt x="30" y="34"/>
                    <a:pt x="29" y="34"/>
                  </a:cubicBezTo>
                  <a:cubicBezTo>
                    <a:pt x="24" y="29"/>
                    <a:pt x="23" y="27"/>
                    <a:pt x="25" y="20"/>
                  </a:cubicBezTo>
                  <a:cubicBezTo>
                    <a:pt x="25" y="17"/>
                    <a:pt x="27" y="12"/>
                    <a:pt x="32" y="11"/>
                  </a:cubicBezTo>
                  <a:cubicBezTo>
                    <a:pt x="35" y="9"/>
                    <a:pt x="35" y="7"/>
                    <a:pt x="34" y="5"/>
                  </a:cubicBezTo>
                  <a:cubicBezTo>
                    <a:pt x="34" y="0"/>
                    <a:pt x="34" y="0"/>
                    <a:pt x="34" y="0"/>
                  </a:cubicBezTo>
                  <a:cubicBezTo>
                    <a:pt x="31" y="4"/>
                    <a:pt x="31" y="4"/>
                    <a:pt x="31" y="4"/>
                  </a:cubicBezTo>
                  <a:cubicBezTo>
                    <a:pt x="30" y="4"/>
                    <a:pt x="30" y="5"/>
                    <a:pt x="29" y="5"/>
                  </a:cubicBezTo>
                  <a:cubicBezTo>
                    <a:pt x="29" y="6"/>
                    <a:pt x="29" y="6"/>
                    <a:pt x="28" y="7"/>
                  </a:cubicBezTo>
                  <a:cubicBezTo>
                    <a:pt x="26" y="9"/>
                    <a:pt x="26" y="9"/>
                    <a:pt x="23" y="9"/>
                  </a:cubicBezTo>
                  <a:cubicBezTo>
                    <a:pt x="23" y="9"/>
                    <a:pt x="22" y="10"/>
                    <a:pt x="21" y="10"/>
                  </a:cubicBezTo>
                  <a:cubicBezTo>
                    <a:pt x="20" y="10"/>
                    <a:pt x="18" y="10"/>
                    <a:pt x="17" y="10"/>
                  </a:cubicBezTo>
                  <a:cubicBezTo>
                    <a:pt x="17" y="10"/>
                    <a:pt x="17" y="10"/>
                    <a:pt x="16" y="10"/>
                  </a:cubicBezTo>
                  <a:cubicBezTo>
                    <a:pt x="15" y="10"/>
                    <a:pt x="14" y="9"/>
                    <a:pt x="13" y="9"/>
                  </a:cubicBezTo>
                  <a:cubicBezTo>
                    <a:pt x="12" y="8"/>
                    <a:pt x="11" y="8"/>
                    <a:pt x="10" y="7"/>
                  </a:cubicBezTo>
                  <a:cubicBezTo>
                    <a:pt x="9" y="7"/>
                    <a:pt x="7" y="7"/>
                    <a:pt x="5" y="7"/>
                  </a:cubicBezTo>
                  <a:cubicBezTo>
                    <a:pt x="3" y="7"/>
                    <a:pt x="3" y="7"/>
                    <a:pt x="3" y="7"/>
                  </a:cubicBezTo>
                  <a:cubicBezTo>
                    <a:pt x="0" y="20"/>
                    <a:pt x="0" y="20"/>
                    <a:pt x="0" y="20"/>
                  </a:cubicBezTo>
                  <a:cubicBezTo>
                    <a:pt x="12" y="32"/>
                    <a:pt x="12" y="32"/>
                    <a:pt x="12" y="32"/>
                  </a:cubicBezTo>
                  <a:cubicBezTo>
                    <a:pt x="12" y="36"/>
                    <a:pt x="12" y="42"/>
                    <a:pt x="11" y="47"/>
                  </a:cubicBezTo>
                  <a:cubicBezTo>
                    <a:pt x="10" y="48"/>
                    <a:pt x="10" y="48"/>
                    <a:pt x="10" y="48"/>
                  </a:cubicBezTo>
                  <a:cubicBezTo>
                    <a:pt x="10" y="50"/>
                    <a:pt x="9" y="52"/>
                    <a:pt x="9" y="53"/>
                  </a:cubicBezTo>
                  <a:cubicBezTo>
                    <a:pt x="8" y="55"/>
                    <a:pt x="8" y="56"/>
                    <a:pt x="8" y="58"/>
                  </a:cubicBezTo>
                  <a:cubicBezTo>
                    <a:pt x="8" y="60"/>
                    <a:pt x="8" y="60"/>
                    <a:pt x="8" y="60"/>
                  </a:cubicBezTo>
                  <a:cubicBezTo>
                    <a:pt x="11" y="60"/>
                    <a:pt x="11" y="60"/>
                    <a:pt x="11" y="60"/>
                  </a:cubicBezTo>
                  <a:cubicBezTo>
                    <a:pt x="11" y="59"/>
                    <a:pt x="12" y="59"/>
                    <a:pt x="13" y="59"/>
                  </a:cubicBezTo>
                  <a:cubicBezTo>
                    <a:pt x="14" y="59"/>
                    <a:pt x="15" y="59"/>
                    <a:pt x="16" y="62"/>
                  </a:cubicBezTo>
                  <a:cubicBezTo>
                    <a:pt x="16" y="63"/>
                    <a:pt x="16" y="65"/>
                    <a:pt x="15" y="67"/>
                  </a:cubicBezTo>
                  <a:cubicBezTo>
                    <a:pt x="14" y="68"/>
                    <a:pt x="14" y="70"/>
                    <a:pt x="14" y="71"/>
                  </a:cubicBezTo>
                  <a:cubicBezTo>
                    <a:pt x="14" y="72"/>
                    <a:pt x="14" y="74"/>
                    <a:pt x="15" y="75"/>
                  </a:cubicBezTo>
                  <a:cubicBezTo>
                    <a:pt x="15" y="77"/>
                    <a:pt x="16" y="78"/>
                    <a:pt x="16" y="79"/>
                  </a:cubicBezTo>
                  <a:cubicBezTo>
                    <a:pt x="16" y="80"/>
                    <a:pt x="15" y="81"/>
                    <a:pt x="14" y="82"/>
                  </a:cubicBezTo>
                  <a:cubicBezTo>
                    <a:pt x="13" y="83"/>
                    <a:pt x="13" y="84"/>
                    <a:pt x="13" y="86"/>
                  </a:cubicBezTo>
                  <a:cubicBezTo>
                    <a:pt x="14" y="87"/>
                    <a:pt x="16" y="89"/>
                    <a:pt x="17" y="90"/>
                  </a:cubicBezTo>
                  <a:cubicBezTo>
                    <a:pt x="20" y="93"/>
                    <a:pt x="22" y="95"/>
                    <a:pt x="21" y="98"/>
                  </a:cubicBezTo>
                  <a:cubicBezTo>
                    <a:pt x="20" y="99"/>
                    <a:pt x="20" y="99"/>
                    <a:pt x="20" y="99"/>
                  </a:cubicBezTo>
                  <a:cubicBezTo>
                    <a:pt x="19" y="100"/>
                    <a:pt x="18" y="100"/>
                    <a:pt x="18" y="101"/>
                  </a:cubicBezTo>
                  <a:cubicBezTo>
                    <a:pt x="18" y="102"/>
                    <a:pt x="18" y="103"/>
                    <a:pt x="18" y="104"/>
                  </a:cubicBezTo>
                  <a:cubicBezTo>
                    <a:pt x="18" y="105"/>
                    <a:pt x="18" y="105"/>
                    <a:pt x="18" y="105"/>
                  </a:cubicBezTo>
                  <a:cubicBezTo>
                    <a:pt x="18" y="108"/>
                    <a:pt x="18" y="111"/>
                    <a:pt x="18" y="114"/>
                  </a:cubicBezTo>
                  <a:cubicBezTo>
                    <a:pt x="18" y="116"/>
                    <a:pt x="17" y="118"/>
                    <a:pt x="17" y="120"/>
                  </a:cubicBezTo>
                  <a:cubicBezTo>
                    <a:pt x="16" y="122"/>
                    <a:pt x="15" y="124"/>
                    <a:pt x="16" y="126"/>
                  </a:cubicBezTo>
                  <a:cubicBezTo>
                    <a:pt x="17" y="127"/>
                    <a:pt x="18" y="127"/>
                    <a:pt x="20" y="128"/>
                  </a:cubicBezTo>
                  <a:cubicBezTo>
                    <a:pt x="19" y="130"/>
                    <a:pt x="19" y="132"/>
                    <a:pt x="19" y="134"/>
                  </a:cubicBezTo>
                  <a:cubicBezTo>
                    <a:pt x="18" y="135"/>
                    <a:pt x="18" y="136"/>
                    <a:pt x="17" y="137"/>
                  </a:cubicBezTo>
                  <a:cubicBezTo>
                    <a:pt x="17" y="138"/>
                    <a:pt x="17" y="139"/>
                    <a:pt x="16" y="139"/>
                  </a:cubicBezTo>
                  <a:cubicBezTo>
                    <a:pt x="14" y="147"/>
                    <a:pt x="19" y="157"/>
                    <a:pt x="24" y="161"/>
                  </a:cubicBezTo>
                  <a:cubicBezTo>
                    <a:pt x="25" y="162"/>
                    <a:pt x="26" y="163"/>
                    <a:pt x="28" y="163"/>
                  </a:cubicBezTo>
                  <a:cubicBezTo>
                    <a:pt x="29" y="164"/>
                    <a:pt x="31" y="165"/>
                    <a:pt x="32" y="167"/>
                  </a:cubicBezTo>
                  <a:cubicBezTo>
                    <a:pt x="33" y="167"/>
                    <a:pt x="33" y="169"/>
                    <a:pt x="34" y="170"/>
                  </a:cubicBezTo>
                  <a:cubicBezTo>
                    <a:pt x="35" y="173"/>
                    <a:pt x="35" y="173"/>
                    <a:pt x="35" y="173"/>
                  </a:cubicBezTo>
                  <a:cubicBezTo>
                    <a:pt x="37" y="171"/>
                    <a:pt x="37" y="171"/>
                    <a:pt x="37" y="171"/>
                  </a:cubicBezTo>
                  <a:cubicBezTo>
                    <a:pt x="38" y="170"/>
                    <a:pt x="39" y="170"/>
                    <a:pt x="40" y="170"/>
                  </a:cubicBezTo>
                  <a:cubicBezTo>
                    <a:pt x="41" y="169"/>
                    <a:pt x="43" y="168"/>
                    <a:pt x="45" y="168"/>
                  </a:cubicBezTo>
                  <a:cubicBezTo>
                    <a:pt x="46" y="168"/>
                    <a:pt x="47" y="168"/>
                    <a:pt x="48" y="167"/>
                  </a:cubicBezTo>
                  <a:cubicBezTo>
                    <a:pt x="48" y="167"/>
                    <a:pt x="50" y="167"/>
                    <a:pt x="50" y="167"/>
                  </a:cubicBezTo>
                  <a:cubicBezTo>
                    <a:pt x="50" y="166"/>
                    <a:pt x="50" y="166"/>
                    <a:pt x="50" y="166"/>
                  </a:cubicBezTo>
                  <a:cubicBezTo>
                    <a:pt x="51" y="164"/>
                    <a:pt x="52" y="163"/>
                    <a:pt x="51" y="161"/>
                  </a:cubicBezTo>
                  <a:cubicBezTo>
                    <a:pt x="51" y="159"/>
                    <a:pt x="51" y="158"/>
                    <a:pt x="50" y="157"/>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52" name="Freeform 82"/>
            <p:cNvSpPr>
              <a:spLocks/>
            </p:cNvSpPr>
            <p:nvPr/>
          </p:nvSpPr>
          <p:spPr bwMode="auto">
            <a:xfrm>
              <a:off x="1300268" y="1996710"/>
              <a:ext cx="241061" cy="258892"/>
            </a:xfrm>
            <a:custGeom>
              <a:avLst/>
              <a:gdLst>
                <a:gd name="T0" fmla="*/ 113 w 119"/>
                <a:gd name="T1" fmla="*/ 86 h 139"/>
                <a:gd name="T2" fmla="*/ 107 w 119"/>
                <a:gd name="T3" fmla="*/ 79 h 139"/>
                <a:gd name="T4" fmla="*/ 100 w 119"/>
                <a:gd name="T5" fmla="*/ 73 h 139"/>
                <a:gd name="T6" fmla="*/ 96 w 119"/>
                <a:gd name="T7" fmla="*/ 73 h 139"/>
                <a:gd name="T8" fmla="*/ 87 w 119"/>
                <a:gd name="T9" fmla="*/ 68 h 139"/>
                <a:gd name="T10" fmla="*/ 92 w 119"/>
                <a:gd name="T11" fmla="*/ 54 h 139"/>
                <a:gd name="T12" fmla="*/ 91 w 119"/>
                <a:gd name="T13" fmla="*/ 40 h 139"/>
                <a:gd name="T14" fmla="*/ 88 w 119"/>
                <a:gd name="T15" fmla="*/ 32 h 139"/>
                <a:gd name="T16" fmla="*/ 87 w 119"/>
                <a:gd name="T17" fmla="*/ 30 h 139"/>
                <a:gd name="T18" fmla="*/ 84 w 119"/>
                <a:gd name="T19" fmla="*/ 28 h 139"/>
                <a:gd name="T20" fmla="*/ 81 w 119"/>
                <a:gd name="T21" fmla="*/ 29 h 139"/>
                <a:gd name="T22" fmla="*/ 76 w 119"/>
                <a:gd name="T23" fmla="*/ 39 h 139"/>
                <a:gd name="T24" fmla="*/ 69 w 119"/>
                <a:gd name="T25" fmla="*/ 43 h 139"/>
                <a:gd name="T26" fmla="*/ 64 w 119"/>
                <a:gd name="T27" fmla="*/ 37 h 139"/>
                <a:gd name="T28" fmla="*/ 61 w 119"/>
                <a:gd name="T29" fmla="*/ 37 h 139"/>
                <a:gd name="T30" fmla="*/ 59 w 119"/>
                <a:gd name="T31" fmla="*/ 35 h 139"/>
                <a:gd name="T32" fmla="*/ 62 w 119"/>
                <a:gd name="T33" fmla="*/ 29 h 139"/>
                <a:gd name="T34" fmla="*/ 61 w 119"/>
                <a:gd name="T35" fmla="*/ 22 h 139"/>
                <a:gd name="T36" fmla="*/ 60 w 119"/>
                <a:gd name="T37" fmla="*/ 15 h 139"/>
                <a:gd name="T38" fmla="*/ 58 w 119"/>
                <a:gd name="T39" fmla="*/ 8 h 139"/>
                <a:gd name="T40" fmla="*/ 49 w 119"/>
                <a:gd name="T41" fmla="*/ 0 h 139"/>
                <a:gd name="T42" fmla="*/ 43 w 119"/>
                <a:gd name="T43" fmla="*/ 2 h 139"/>
                <a:gd name="T44" fmla="*/ 38 w 119"/>
                <a:gd name="T45" fmla="*/ 0 h 139"/>
                <a:gd name="T46" fmla="*/ 36 w 119"/>
                <a:gd name="T47" fmla="*/ 2 h 139"/>
                <a:gd name="T48" fmla="*/ 35 w 119"/>
                <a:gd name="T49" fmla="*/ 10 h 139"/>
                <a:gd name="T50" fmla="*/ 30 w 119"/>
                <a:gd name="T51" fmla="*/ 11 h 139"/>
                <a:gd name="T52" fmla="*/ 26 w 119"/>
                <a:gd name="T53" fmla="*/ 19 h 139"/>
                <a:gd name="T54" fmla="*/ 23 w 119"/>
                <a:gd name="T55" fmla="*/ 27 h 139"/>
                <a:gd name="T56" fmla="*/ 13 w 119"/>
                <a:gd name="T57" fmla="*/ 36 h 139"/>
                <a:gd name="T58" fmla="*/ 4 w 119"/>
                <a:gd name="T59" fmla="*/ 46 h 139"/>
                <a:gd name="T60" fmla="*/ 0 w 119"/>
                <a:gd name="T61" fmla="*/ 54 h 139"/>
                <a:gd name="T62" fmla="*/ 0 w 119"/>
                <a:gd name="T63" fmla="*/ 56 h 139"/>
                <a:gd name="T64" fmla="*/ 8 w 119"/>
                <a:gd name="T65" fmla="*/ 65 h 139"/>
                <a:gd name="T66" fmla="*/ 18 w 119"/>
                <a:gd name="T67" fmla="*/ 71 h 139"/>
                <a:gd name="T68" fmla="*/ 35 w 119"/>
                <a:gd name="T69" fmla="*/ 84 h 139"/>
                <a:gd name="T70" fmla="*/ 41 w 119"/>
                <a:gd name="T71" fmla="*/ 91 h 139"/>
                <a:gd name="T72" fmla="*/ 47 w 119"/>
                <a:gd name="T73" fmla="*/ 97 h 139"/>
                <a:gd name="T74" fmla="*/ 56 w 119"/>
                <a:gd name="T75" fmla="*/ 105 h 139"/>
                <a:gd name="T76" fmla="*/ 61 w 119"/>
                <a:gd name="T77" fmla="*/ 109 h 139"/>
                <a:gd name="T78" fmla="*/ 74 w 119"/>
                <a:gd name="T79" fmla="*/ 118 h 139"/>
                <a:gd name="T80" fmla="*/ 80 w 119"/>
                <a:gd name="T81" fmla="*/ 122 h 139"/>
                <a:gd name="T82" fmla="*/ 87 w 119"/>
                <a:gd name="T83" fmla="*/ 128 h 139"/>
                <a:gd name="T84" fmla="*/ 93 w 119"/>
                <a:gd name="T85" fmla="*/ 131 h 139"/>
                <a:gd name="T86" fmla="*/ 100 w 119"/>
                <a:gd name="T87" fmla="*/ 134 h 139"/>
                <a:gd name="T88" fmla="*/ 111 w 119"/>
                <a:gd name="T89" fmla="*/ 139 h 139"/>
                <a:gd name="T90" fmla="*/ 113 w 119"/>
                <a:gd name="T91" fmla="*/ 137 h 139"/>
                <a:gd name="T92" fmla="*/ 114 w 119"/>
                <a:gd name="T93" fmla="*/ 122 h 139"/>
                <a:gd name="T94" fmla="*/ 118 w 119"/>
                <a:gd name="T95" fmla="*/ 105 h 139"/>
                <a:gd name="T96" fmla="*/ 119 w 119"/>
                <a:gd name="T97"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39">
                  <a:moveTo>
                    <a:pt x="116" y="87"/>
                  </a:moveTo>
                  <a:cubicBezTo>
                    <a:pt x="115" y="87"/>
                    <a:pt x="114" y="87"/>
                    <a:pt x="113" y="86"/>
                  </a:cubicBezTo>
                  <a:cubicBezTo>
                    <a:pt x="112" y="85"/>
                    <a:pt x="110" y="84"/>
                    <a:pt x="109" y="82"/>
                  </a:cubicBezTo>
                  <a:cubicBezTo>
                    <a:pt x="108" y="81"/>
                    <a:pt x="108" y="80"/>
                    <a:pt x="107" y="79"/>
                  </a:cubicBezTo>
                  <a:cubicBezTo>
                    <a:pt x="107" y="77"/>
                    <a:pt x="106" y="75"/>
                    <a:pt x="104" y="74"/>
                  </a:cubicBezTo>
                  <a:cubicBezTo>
                    <a:pt x="103" y="73"/>
                    <a:pt x="101" y="73"/>
                    <a:pt x="100" y="73"/>
                  </a:cubicBezTo>
                  <a:cubicBezTo>
                    <a:pt x="100" y="73"/>
                    <a:pt x="99" y="73"/>
                    <a:pt x="98" y="73"/>
                  </a:cubicBezTo>
                  <a:cubicBezTo>
                    <a:pt x="97" y="73"/>
                    <a:pt x="96" y="73"/>
                    <a:pt x="96" y="73"/>
                  </a:cubicBezTo>
                  <a:cubicBezTo>
                    <a:pt x="95" y="73"/>
                    <a:pt x="95" y="73"/>
                    <a:pt x="94" y="73"/>
                  </a:cubicBezTo>
                  <a:cubicBezTo>
                    <a:pt x="91" y="73"/>
                    <a:pt x="88" y="71"/>
                    <a:pt x="87" y="68"/>
                  </a:cubicBezTo>
                  <a:cubicBezTo>
                    <a:pt x="85" y="66"/>
                    <a:pt x="86" y="63"/>
                    <a:pt x="88" y="61"/>
                  </a:cubicBezTo>
                  <a:cubicBezTo>
                    <a:pt x="90" y="59"/>
                    <a:pt x="91" y="57"/>
                    <a:pt x="92" y="54"/>
                  </a:cubicBezTo>
                  <a:cubicBezTo>
                    <a:pt x="93" y="51"/>
                    <a:pt x="93" y="49"/>
                    <a:pt x="93" y="46"/>
                  </a:cubicBezTo>
                  <a:cubicBezTo>
                    <a:pt x="93" y="44"/>
                    <a:pt x="92" y="42"/>
                    <a:pt x="91" y="40"/>
                  </a:cubicBezTo>
                  <a:cubicBezTo>
                    <a:pt x="90" y="39"/>
                    <a:pt x="90" y="39"/>
                    <a:pt x="90" y="39"/>
                  </a:cubicBezTo>
                  <a:cubicBezTo>
                    <a:pt x="89" y="37"/>
                    <a:pt x="89" y="35"/>
                    <a:pt x="88" y="32"/>
                  </a:cubicBezTo>
                  <a:cubicBezTo>
                    <a:pt x="88" y="31"/>
                    <a:pt x="88" y="31"/>
                    <a:pt x="88" y="31"/>
                  </a:cubicBezTo>
                  <a:cubicBezTo>
                    <a:pt x="87" y="30"/>
                    <a:pt x="87" y="30"/>
                    <a:pt x="87" y="30"/>
                  </a:cubicBezTo>
                  <a:cubicBezTo>
                    <a:pt x="87" y="30"/>
                    <a:pt x="86" y="30"/>
                    <a:pt x="85" y="29"/>
                  </a:cubicBezTo>
                  <a:cubicBezTo>
                    <a:pt x="85" y="29"/>
                    <a:pt x="84" y="28"/>
                    <a:pt x="84" y="28"/>
                  </a:cubicBezTo>
                  <a:cubicBezTo>
                    <a:pt x="82" y="27"/>
                    <a:pt x="82" y="27"/>
                    <a:pt x="82" y="27"/>
                  </a:cubicBezTo>
                  <a:cubicBezTo>
                    <a:pt x="81" y="29"/>
                    <a:pt x="81" y="29"/>
                    <a:pt x="81" y="29"/>
                  </a:cubicBezTo>
                  <a:cubicBezTo>
                    <a:pt x="81" y="29"/>
                    <a:pt x="81" y="30"/>
                    <a:pt x="81" y="30"/>
                  </a:cubicBezTo>
                  <a:cubicBezTo>
                    <a:pt x="80" y="34"/>
                    <a:pt x="79" y="36"/>
                    <a:pt x="76" y="39"/>
                  </a:cubicBezTo>
                  <a:cubicBezTo>
                    <a:pt x="76" y="39"/>
                    <a:pt x="76" y="39"/>
                    <a:pt x="76" y="39"/>
                  </a:cubicBezTo>
                  <a:cubicBezTo>
                    <a:pt x="73" y="42"/>
                    <a:pt x="72" y="43"/>
                    <a:pt x="69" y="43"/>
                  </a:cubicBezTo>
                  <a:cubicBezTo>
                    <a:pt x="68" y="40"/>
                    <a:pt x="67" y="38"/>
                    <a:pt x="65" y="37"/>
                  </a:cubicBezTo>
                  <a:cubicBezTo>
                    <a:pt x="65" y="37"/>
                    <a:pt x="64" y="37"/>
                    <a:pt x="64" y="37"/>
                  </a:cubicBezTo>
                  <a:cubicBezTo>
                    <a:pt x="63" y="37"/>
                    <a:pt x="63" y="37"/>
                    <a:pt x="62" y="37"/>
                  </a:cubicBezTo>
                  <a:cubicBezTo>
                    <a:pt x="62" y="37"/>
                    <a:pt x="62" y="37"/>
                    <a:pt x="61" y="37"/>
                  </a:cubicBezTo>
                  <a:cubicBezTo>
                    <a:pt x="60" y="37"/>
                    <a:pt x="60" y="37"/>
                    <a:pt x="60" y="37"/>
                  </a:cubicBezTo>
                  <a:cubicBezTo>
                    <a:pt x="59" y="37"/>
                    <a:pt x="59" y="36"/>
                    <a:pt x="59" y="35"/>
                  </a:cubicBezTo>
                  <a:cubicBezTo>
                    <a:pt x="59" y="34"/>
                    <a:pt x="60" y="33"/>
                    <a:pt x="61" y="32"/>
                  </a:cubicBezTo>
                  <a:cubicBezTo>
                    <a:pt x="61" y="31"/>
                    <a:pt x="62" y="30"/>
                    <a:pt x="62" y="29"/>
                  </a:cubicBezTo>
                  <a:cubicBezTo>
                    <a:pt x="63" y="27"/>
                    <a:pt x="62" y="25"/>
                    <a:pt x="62" y="23"/>
                  </a:cubicBezTo>
                  <a:cubicBezTo>
                    <a:pt x="61" y="22"/>
                    <a:pt x="61" y="22"/>
                    <a:pt x="61" y="22"/>
                  </a:cubicBezTo>
                  <a:cubicBezTo>
                    <a:pt x="61" y="21"/>
                    <a:pt x="61" y="19"/>
                    <a:pt x="60" y="18"/>
                  </a:cubicBezTo>
                  <a:cubicBezTo>
                    <a:pt x="60" y="17"/>
                    <a:pt x="60" y="16"/>
                    <a:pt x="60" y="15"/>
                  </a:cubicBezTo>
                  <a:cubicBezTo>
                    <a:pt x="60" y="15"/>
                    <a:pt x="59" y="14"/>
                    <a:pt x="59" y="13"/>
                  </a:cubicBezTo>
                  <a:cubicBezTo>
                    <a:pt x="59" y="12"/>
                    <a:pt x="58" y="10"/>
                    <a:pt x="58" y="8"/>
                  </a:cubicBezTo>
                  <a:cubicBezTo>
                    <a:pt x="58" y="3"/>
                    <a:pt x="54" y="1"/>
                    <a:pt x="50" y="0"/>
                  </a:cubicBezTo>
                  <a:cubicBezTo>
                    <a:pt x="49" y="0"/>
                    <a:pt x="49" y="0"/>
                    <a:pt x="49" y="0"/>
                  </a:cubicBezTo>
                  <a:cubicBezTo>
                    <a:pt x="48" y="0"/>
                    <a:pt x="47" y="1"/>
                    <a:pt x="46" y="1"/>
                  </a:cubicBezTo>
                  <a:cubicBezTo>
                    <a:pt x="45" y="1"/>
                    <a:pt x="44" y="2"/>
                    <a:pt x="43" y="2"/>
                  </a:cubicBezTo>
                  <a:cubicBezTo>
                    <a:pt x="42" y="2"/>
                    <a:pt x="41" y="1"/>
                    <a:pt x="40" y="1"/>
                  </a:cubicBezTo>
                  <a:cubicBezTo>
                    <a:pt x="39" y="1"/>
                    <a:pt x="39" y="1"/>
                    <a:pt x="38" y="0"/>
                  </a:cubicBezTo>
                  <a:cubicBezTo>
                    <a:pt x="36" y="0"/>
                    <a:pt x="36" y="0"/>
                    <a:pt x="36" y="0"/>
                  </a:cubicBezTo>
                  <a:cubicBezTo>
                    <a:pt x="36" y="2"/>
                    <a:pt x="36" y="2"/>
                    <a:pt x="36" y="2"/>
                  </a:cubicBezTo>
                  <a:cubicBezTo>
                    <a:pt x="36" y="4"/>
                    <a:pt x="36" y="5"/>
                    <a:pt x="36" y="6"/>
                  </a:cubicBezTo>
                  <a:cubicBezTo>
                    <a:pt x="36" y="7"/>
                    <a:pt x="36" y="9"/>
                    <a:pt x="35" y="10"/>
                  </a:cubicBezTo>
                  <a:cubicBezTo>
                    <a:pt x="35" y="11"/>
                    <a:pt x="34" y="11"/>
                    <a:pt x="32" y="11"/>
                  </a:cubicBezTo>
                  <a:cubicBezTo>
                    <a:pt x="30" y="11"/>
                    <a:pt x="30" y="11"/>
                    <a:pt x="30" y="11"/>
                  </a:cubicBezTo>
                  <a:cubicBezTo>
                    <a:pt x="30" y="11"/>
                    <a:pt x="28" y="11"/>
                    <a:pt x="28" y="12"/>
                  </a:cubicBezTo>
                  <a:cubicBezTo>
                    <a:pt x="26" y="13"/>
                    <a:pt x="26" y="16"/>
                    <a:pt x="26" y="19"/>
                  </a:cubicBezTo>
                  <a:cubicBezTo>
                    <a:pt x="26" y="19"/>
                    <a:pt x="26" y="19"/>
                    <a:pt x="26" y="20"/>
                  </a:cubicBezTo>
                  <a:cubicBezTo>
                    <a:pt x="26" y="23"/>
                    <a:pt x="25" y="25"/>
                    <a:pt x="23" y="27"/>
                  </a:cubicBezTo>
                  <a:cubicBezTo>
                    <a:pt x="21" y="29"/>
                    <a:pt x="19" y="31"/>
                    <a:pt x="17" y="33"/>
                  </a:cubicBezTo>
                  <a:cubicBezTo>
                    <a:pt x="15" y="34"/>
                    <a:pt x="14" y="35"/>
                    <a:pt x="13" y="36"/>
                  </a:cubicBezTo>
                  <a:cubicBezTo>
                    <a:pt x="11" y="37"/>
                    <a:pt x="11" y="37"/>
                    <a:pt x="11" y="37"/>
                  </a:cubicBezTo>
                  <a:cubicBezTo>
                    <a:pt x="8" y="40"/>
                    <a:pt x="4" y="43"/>
                    <a:pt x="4" y="46"/>
                  </a:cubicBezTo>
                  <a:cubicBezTo>
                    <a:pt x="3" y="48"/>
                    <a:pt x="3" y="50"/>
                    <a:pt x="1" y="53"/>
                  </a:cubicBezTo>
                  <a:cubicBezTo>
                    <a:pt x="1" y="53"/>
                    <a:pt x="1" y="54"/>
                    <a:pt x="0" y="54"/>
                  </a:cubicBezTo>
                  <a:cubicBezTo>
                    <a:pt x="0" y="55"/>
                    <a:pt x="0" y="55"/>
                    <a:pt x="0" y="55"/>
                  </a:cubicBezTo>
                  <a:cubicBezTo>
                    <a:pt x="0" y="56"/>
                    <a:pt x="0" y="56"/>
                    <a:pt x="0" y="56"/>
                  </a:cubicBezTo>
                  <a:cubicBezTo>
                    <a:pt x="0" y="57"/>
                    <a:pt x="0" y="58"/>
                    <a:pt x="1" y="60"/>
                  </a:cubicBezTo>
                  <a:cubicBezTo>
                    <a:pt x="2" y="63"/>
                    <a:pt x="5" y="64"/>
                    <a:pt x="8" y="65"/>
                  </a:cubicBezTo>
                  <a:cubicBezTo>
                    <a:pt x="9" y="65"/>
                    <a:pt x="10" y="66"/>
                    <a:pt x="11" y="67"/>
                  </a:cubicBezTo>
                  <a:cubicBezTo>
                    <a:pt x="13" y="68"/>
                    <a:pt x="16" y="70"/>
                    <a:pt x="18" y="71"/>
                  </a:cubicBezTo>
                  <a:cubicBezTo>
                    <a:pt x="20" y="72"/>
                    <a:pt x="21" y="73"/>
                    <a:pt x="23" y="74"/>
                  </a:cubicBezTo>
                  <a:cubicBezTo>
                    <a:pt x="28" y="77"/>
                    <a:pt x="31" y="80"/>
                    <a:pt x="35" y="84"/>
                  </a:cubicBezTo>
                  <a:cubicBezTo>
                    <a:pt x="36" y="85"/>
                    <a:pt x="38" y="87"/>
                    <a:pt x="39" y="88"/>
                  </a:cubicBezTo>
                  <a:cubicBezTo>
                    <a:pt x="40" y="89"/>
                    <a:pt x="41" y="90"/>
                    <a:pt x="41" y="91"/>
                  </a:cubicBezTo>
                  <a:cubicBezTo>
                    <a:pt x="42" y="92"/>
                    <a:pt x="43" y="92"/>
                    <a:pt x="44" y="93"/>
                  </a:cubicBezTo>
                  <a:cubicBezTo>
                    <a:pt x="45" y="94"/>
                    <a:pt x="46" y="96"/>
                    <a:pt x="47" y="97"/>
                  </a:cubicBezTo>
                  <a:cubicBezTo>
                    <a:pt x="48" y="98"/>
                    <a:pt x="50" y="99"/>
                    <a:pt x="51" y="100"/>
                  </a:cubicBezTo>
                  <a:cubicBezTo>
                    <a:pt x="53" y="102"/>
                    <a:pt x="55" y="103"/>
                    <a:pt x="56" y="105"/>
                  </a:cubicBezTo>
                  <a:cubicBezTo>
                    <a:pt x="57" y="106"/>
                    <a:pt x="58" y="107"/>
                    <a:pt x="59" y="108"/>
                  </a:cubicBezTo>
                  <a:cubicBezTo>
                    <a:pt x="60" y="108"/>
                    <a:pt x="60" y="108"/>
                    <a:pt x="61" y="109"/>
                  </a:cubicBezTo>
                  <a:cubicBezTo>
                    <a:pt x="63" y="110"/>
                    <a:pt x="65" y="112"/>
                    <a:pt x="67" y="113"/>
                  </a:cubicBezTo>
                  <a:cubicBezTo>
                    <a:pt x="70" y="115"/>
                    <a:pt x="72" y="116"/>
                    <a:pt x="74" y="118"/>
                  </a:cubicBezTo>
                  <a:cubicBezTo>
                    <a:pt x="75" y="118"/>
                    <a:pt x="76" y="119"/>
                    <a:pt x="76" y="119"/>
                  </a:cubicBezTo>
                  <a:cubicBezTo>
                    <a:pt x="78" y="120"/>
                    <a:pt x="79" y="121"/>
                    <a:pt x="80" y="122"/>
                  </a:cubicBezTo>
                  <a:cubicBezTo>
                    <a:pt x="81" y="123"/>
                    <a:pt x="81" y="123"/>
                    <a:pt x="81" y="123"/>
                  </a:cubicBezTo>
                  <a:cubicBezTo>
                    <a:pt x="83" y="125"/>
                    <a:pt x="85" y="126"/>
                    <a:pt x="87" y="128"/>
                  </a:cubicBezTo>
                  <a:cubicBezTo>
                    <a:pt x="88" y="129"/>
                    <a:pt x="89" y="129"/>
                    <a:pt x="91" y="130"/>
                  </a:cubicBezTo>
                  <a:cubicBezTo>
                    <a:pt x="92" y="130"/>
                    <a:pt x="92" y="131"/>
                    <a:pt x="93" y="131"/>
                  </a:cubicBezTo>
                  <a:cubicBezTo>
                    <a:pt x="94" y="131"/>
                    <a:pt x="94" y="132"/>
                    <a:pt x="95" y="132"/>
                  </a:cubicBezTo>
                  <a:cubicBezTo>
                    <a:pt x="97" y="133"/>
                    <a:pt x="98" y="134"/>
                    <a:pt x="100" y="134"/>
                  </a:cubicBezTo>
                  <a:cubicBezTo>
                    <a:pt x="102" y="135"/>
                    <a:pt x="103" y="136"/>
                    <a:pt x="105" y="137"/>
                  </a:cubicBezTo>
                  <a:cubicBezTo>
                    <a:pt x="107" y="138"/>
                    <a:pt x="109" y="139"/>
                    <a:pt x="111" y="139"/>
                  </a:cubicBezTo>
                  <a:cubicBezTo>
                    <a:pt x="113" y="139"/>
                    <a:pt x="113" y="139"/>
                    <a:pt x="113" y="139"/>
                  </a:cubicBezTo>
                  <a:cubicBezTo>
                    <a:pt x="113" y="137"/>
                    <a:pt x="113" y="137"/>
                    <a:pt x="113" y="137"/>
                  </a:cubicBezTo>
                  <a:cubicBezTo>
                    <a:pt x="114" y="132"/>
                    <a:pt x="114" y="128"/>
                    <a:pt x="114" y="124"/>
                  </a:cubicBezTo>
                  <a:cubicBezTo>
                    <a:pt x="114" y="122"/>
                    <a:pt x="114" y="122"/>
                    <a:pt x="114" y="122"/>
                  </a:cubicBezTo>
                  <a:cubicBezTo>
                    <a:pt x="114" y="119"/>
                    <a:pt x="114" y="116"/>
                    <a:pt x="116" y="114"/>
                  </a:cubicBezTo>
                  <a:cubicBezTo>
                    <a:pt x="117" y="111"/>
                    <a:pt x="118" y="108"/>
                    <a:pt x="118" y="105"/>
                  </a:cubicBezTo>
                  <a:cubicBezTo>
                    <a:pt x="119" y="102"/>
                    <a:pt x="119" y="100"/>
                    <a:pt x="119" y="97"/>
                  </a:cubicBezTo>
                  <a:cubicBezTo>
                    <a:pt x="119" y="95"/>
                    <a:pt x="119" y="95"/>
                    <a:pt x="119" y="95"/>
                  </a:cubicBezTo>
                  <a:cubicBezTo>
                    <a:pt x="119" y="92"/>
                    <a:pt x="119" y="89"/>
                    <a:pt x="116" y="87"/>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53" name="Freeform 83"/>
            <p:cNvSpPr>
              <a:spLocks/>
            </p:cNvSpPr>
            <p:nvPr/>
          </p:nvSpPr>
          <p:spPr bwMode="auto">
            <a:xfrm>
              <a:off x="1190898" y="1901167"/>
              <a:ext cx="181912" cy="198279"/>
            </a:xfrm>
            <a:custGeom>
              <a:avLst/>
              <a:gdLst>
                <a:gd name="T0" fmla="*/ 90 w 90"/>
                <a:gd name="T1" fmla="*/ 51 h 106"/>
                <a:gd name="T2" fmla="*/ 84 w 90"/>
                <a:gd name="T3" fmla="*/ 55 h 106"/>
                <a:gd name="T4" fmla="*/ 79 w 90"/>
                <a:gd name="T5" fmla="*/ 58 h 106"/>
                <a:gd name="T6" fmla="*/ 79 w 90"/>
                <a:gd name="T7" fmla="*/ 58 h 106"/>
                <a:gd name="T8" fmla="*/ 81 w 90"/>
                <a:gd name="T9" fmla="*/ 49 h 106"/>
                <a:gd name="T10" fmla="*/ 81 w 90"/>
                <a:gd name="T11" fmla="*/ 41 h 106"/>
                <a:gd name="T12" fmla="*/ 80 w 90"/>
                <a:gd name="T13" fmla="*/ 36 h 106"/>
                <a:gd name="T14" fmla="*/ 80 w 90"/>
                <a:gd name="T15" fmla="*/ 34 h 106"/>
                <a:gd name="T16" fmla="*/ 78 w 90"/>
                <a:gd name="T17" fmla="*/ 32 h 106"/>
                <a:gd name="T18" fmla="*/ 78 w 90"/>
                <a:gd name="T19" fmla="*/ 28 h 106"/>
                <a:gd name="T20" fmla="*/ 76 w 90"/>
                <a:gd name="T21" fmla="*/ 22 h 106"/>
                <a:gd name="T22" fmla="*/ 66 w 90"/>
                <a:gd name="T23" fmla="*/ 6 h 106"/>
                <a:gd name="T24" fmla="*/ 64 w 90"/>
                <a:gd name="T25" fmla="*/ 4 h 106"/>
                <a:gd name="T26" fmla="*/ 54 w 90"/>
                <a:gd name="T27" fmla="*/ 0 h 106"/>
                <a:gd name="T28" fmla="*/ 38 w 90"/>
                <a:gd name="T29" fmla="*/ 6 h 106"/>
                <a:gd name="T30" fmla="*/ 34 w 90"/>
                <a:gd name="T31" fmla="*/ 5 h 106"/>
                <a:gd name="T32" fmla="*/ 30 w 90"/>
                <a:gd name="T33" fmla="*/ 4 h 106"/>
                <a:gd name="T34" fmla="*/ 25 w 90"/>
                <a:gd name="T35" fmla="*/ 11 h 106"/>
                <a:gd name="T36" fmla="*/ 21 w 90"/>
                <a:gd name="T37" fmla="*/ 19 h 106"/>
                <a:gd name="T38" fmla="*/ 16 w 90"/>
                <a:gd name="T39" fmla="*/ 25 h 106"/>
                <a:gd name="T40" fmla="*/ 8 w 90"/>
                <a:gd name="T41" fmla="*/ 32 h 106"/>
                <a:gd name="T42" fmla="*/ 3 w 90"/>
                <a:gd name="T43" fmla="*/ 33 h 106"/>
                <a:gd name="T44" fmla="*/ 2 w 90"/>
                <a:gd name="T45" fmla="*/ 36 h 106"/>
                <a:gd name="T46" fmla="*/ 3 w 90"/>
                <a:gd name="T47" fmla="*/ 38 h 106"/>
                <a:gd name="T48" fmla="*/ 3 w 90"/>
                <a:gd name="T49" fmla="*/ 49 h 106"/>
                <a:gd name="T50" fmla="*/ 3 w 90"/>
                <a:gd name="T51" fmla="*/ 52 h 106"/>
                <a:gd name="T52" fmla="*/ 7 w 90"/>
                <a:gd name="T53" fmla="*/ 63 h 106"/>
                <a:gd name="T54" fmla="*/ 10 w 90"/>
                <a:gd name="T55" fmla="*/ 65 h 106"/>
                <a:gd name="T56" fmla="*/ 11 w 90"/>
                <a:gd name="T57" fmla="*/ 72 h 106"/>
                <a:gd name="T58" fmla="*/ 15 w 90"/>
                <a:gd name="T59" fmla="*/ 78 h 106"/>
                <a:gd name="T60" fmla="*/ 16 w 90"/>
                <a:gd name="T61" fmla="*/ 83 h 106"/>
                <a:gd name="T62" fmla="*/ 21 w 90"/>
                <a:gd name="T63" fmla="*/ 84 h 106"/>
                <a:gd name="T64" fmla="*/ 22 w 90"/>
                <a:gd name="T65" fmla="*/ 84 h 106"/>
                <a:gd name="T66" fmla="*/ 29 w 90"/>
                <a:gd name="T67" fmla="*/ 91 h 106"/>
                <a:gd name="T68" fmla="*/ 37 w 90"/>
                <a:gd name="T69" fmla="*/ 96 h 106"/>
                <a:gd name="T70" fmla="*/ 48 w 90"/>
                <a:gd name="T71" fmla="*/ 102 h 106"/>
                <a:gd name="T72" fmla="*/ 54 w 90"/>
                <a:gd name="T73" fmla="*/ 106 h 106"/>
                <a:gd name="T74" fmla="*/ 58 w 90"/>
                <a:gd name="T75" fmla="*/ 97 h 106"/>
                <a:gd name="T76" fmla="*/ 67 w 90"/>
                <a:gd name="T77" fmla="*/ 87 h 106"/>
                <a:gd name="T78" fmla="*/ 78 w 90"/>
                <a:gd name="T79" fmla="*/ 78 h 106"/>
                <a:gd name="T80" fmla="*/ 80 w 90"/>
                <a:gd name="T81" fmla="*/ 70 h 106"/>
                <a:gd name="T82" fmla="*/ 85 w 90"/>
                <a:gd name="T83" fmla="*/ 63 h 106"/>
                <a:gd name="T84" fmla="*/ 89 w 90"/>
                <a:gd name="T85" fmla="*/ 61 h 106"/>
                <a:gd name="T86" fmla="*/ 90 w 90"/>
                <a:gd name="T87" fmla="*/ 5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 h="106">
                  <a:moveTo>
                    <a:pt x="90" y="54"/>
                  </a:moveTo>
                  <a:cubicBezTo>
                    <a:pt x="90" y="51"/>
                    <a:pt x="90" y="51"/>
                    <a:pt x="90" y="51"/>
                  </a:cubicBezTo>
                  <a:cubicBezTo>
                    <a:pt x="87" y="53"/>
                    <a:pt x="87" y="53"/>
                    <a:pt x="87" y="53"/>
                  </a:cubicBezTo>
                  <a:cubicBezTo>
                    <a:pt x="86" y="53"/>
                    <a:pt x="85" y="54"/>
                    <a:pt x="84" y="55"/>
                  </a:cubicBezTo>
                  <a:cubicBezTo>
                    <a:pt x="84" y="55"/>
                    <a:pt x="83" y="55"/>
                    <a:pt x="83" y="56"/>
                  </a:cubicBezTo>
                  <a:cubicBezTo>
                    <a:pt x="82" y="57"/>
                    <a:pt x="81" y="58"/>
                    <a:pt x="79" y="58"/>
                  </a:cubicBezTo>
                  <a:cubicBezTo>
                    <a:pt x="79" y="58"/>
                    <a:pt x="79" y="58"/>
                    <a:pt x="79" y="58"/>
                  </a:cubicBezTo>
                  <a:cubicBezTo>
                    <a:pt x="79" y="58"/>
                    <a:pt x="79" y="58"/>
                    <a:pt x="79" y="58"/>
                  </a:cubicBezTo>
                  <a:cubicBezTo>
                    <a:pt x="79" y="56"/>
                    <a:pt x="79" y="53"/>
                    <a:pt x="80" y="51"/>
                  </a:cubicBezTo>
                  <a:cubicBezTo>
                    <a:pt x="80" y="50"/>
                    <a:pt x="81" y="50"/>
                    <a:pt x="81" y="49"/>
                  </a:cubicBezTo>
                  <a:cubicBezTo>
                    <a:pt x="82" y="47"/>
                    <a:pt x="83" y="46"/>
                    <a:pt x="82" y="43"/>
                  </a:cubicBezTo>
                  <a:cubicBezTo>
                    <a:pt x="82" y="43"/>
                    <a:pt x="82" y="42"/>
                    <a:pt x="81" y="41"/>
                  </a:cubicBezTo>
                  <a:cubicBezTo>
                    <a:pt x="81" y="40"/>
                    <a:pt x="80" y="39"/>
                    <a:pt x="80" y="38"/>
                  </a:cubicBezTo>
                  <a:cubicBezTo>
                    <a:pt x="80" y="37"/>
                    <a:pt x="80" y="36"/>
                    <a:pt x="80" y="36"/>
                  </a:cubicBezTo>
                  <a:cubicBezTo>
                    <a:pt x="80" y="35"/>
                    <a:pt x="80" y="35"/>
                    <a:pt x="80" y="34"/>
                  </a:cubicBezTo>
                  <a:cubicBezTo>
                    <a:pt x="80" y="34"/>
                    <a:pt x="80" y="34"/>
                    <a:pt x="80" y="34"/>
                  </a:cubicBezTo>
                  <a:cubicBezTo>
                    <a:pt x="80" y="34"/>
                    <a:pt x="80" y="34"/>
                    <a:pt x="80" y="34"/>
                  </a:cubicBezTo>
                  <a:cubicBezTo>
                    <a:pt x="80" y="33"/>
                    <a:pt x="79" y="33"/>
                    <a:pt x="78" y="32"/>
                  </a:cubicBezTo>
                  <a:cubicBezTo>
                    <a:pt x="76" y="31"/>
                    <a:pt x="76" y="30"/>
                    <a:pt x="77" y="29"/>
                  </a:cubicBezTo>
                  <a:cubicBezTo>
                    <a:pt x="77" y="29"/>
                    <a:pt x="77" y="28"/>
                    <a:pt x="78" y="28"/>
                  </a:cubicBezTo>
                  <a:cubicBezTo>
                    <a:pt x="79" y="26"/>
                    <a:pt x="78" y="25"/>
                    <a:pt x="76" y="23"/>
                  </a:cubicBezTo>
                  <a:cubicBezTo>
                    <a:pt x="76" y="22"/>
                    <a:pt x="76" y="22"/>
                    <a:pt x="76" y="22"/>
                  </a:cubicBezTo>
                  <a:cubicBezTo>
                    <a:pt x="73" y="20"/>
                    <a:pt x="71" y="16"/>
                    <a:pt x="70" y="12"/>
                  </a:cubicBezTo>
                  <a:cubicBezTo>
                    <a:pt x="69" y="10"/>
                    <a:pt x="67" y="8"/>
                    <a:pt x="66" y="6"/>
                  </a:cubicBezTo>
                  <a:cubicBezTo>
                    <a:pt x="66" y="6"/>
                    <a:pt x="66" y="6"/>
                    <a:pt x="66" y="6"/>
                  </a:cubicBezTo>
                  <a:cubicBezTo>
                    <a:pt x="65" y="5"/>
                    <a:pt x="65" y="4"/>
                    <a:pt x="64" y="4"/>
                  </a:cubicBezTo>
                  <a:cubicBezTo>
                    <a:pt x="62" y="1"/>
                    <a:pt x="61" y="1"/>
                    <a:pt x="58" y="1"/>
                  </a:cubicBezTo>
                  <a:cubicBezTo>
                    <a:pt x="57" y="1"/>
                    <a:pt x="56" y="0"/>
                    <a:pt x="54" y="0"/>
                  </a:cubicBezTo>
                  <a:cubicBezTo>
                    <a:pt x="49" y="0"/>
                    <a:pt x="45" y="1"/>
                    <a:pt x="43" y="4"/>
                  </a:cubicBezTo>
                  <a:cubicBezTo>
                    <a:pt x="42" y="5"/>
                    <a:pt x="40" y="6"/>
                    <a:pt x="38" y="6"/>
                  </a:cubicBezTo>
                  <a:cubicBezTo>
                    <a:pt x="37" y="6"/>
                    <a:pt x="37" y="6"/>
                    <a:pt x="37" y="6"/>
                  </a:cubicBezTo>
                  <a:cubicBezTo>
                    <a:pt x="36" y="6"/>
                    <a:pt x="35" y="5"/>
                    <a:pt x="34" y="5"/>
                  </a:cubicBezTo>
                  <a:cubicBezTo>
                    <a:pt x="34" y="4"/>
                    <a:pt x="33" y="4"/>
                    <a:pt x="32" y="4"/>
                  </a:cubicBezTo>
                  <a:cubicBezTo>
                    <a:pt x="31" y="4"/>
                    <a:pt x="30" y="4"/>
                    <a:pt x="30" y="4"/>
                  </a:cubicBezTo>
                  <a:cubicBezTo>
                    <a:pt x="28" y="5"/>
                    <a:pt x="27" y="7"/>
                    <a:pt x="26" y="9"/>
                  </a:cubicBezTo>
                  <a:cubicBezTo>
                    <a:pt x="26" y="9"/>
                    <a:pt x="25" y="10"/>
                    <a:pt x="25" y="11"/>
                  </a:cubicBezTo>
                  <a:cubicBezTo>
                    <a:pt x="24" y="13"/>
                    <a:pt x="22" y="15"/>
                    <a:pt x="22" y="17"/>
                  </a:cubicBezTo>
                  <a:cubicBezTo>
                    <a:pt x="21" y="17"/>
                    <a:pt x="21" y="18"/>
                    <a:pt x="21" y="19"/>
                  </a:cubicBezTo>
                  <a:cubicBezTo>
                    <a:pt x="20" y="21"/>
                    <a:pt x="19" y="23"/>
                    <a:pt x="18" y="24"/>
                  </a:cubicBezTo>
                  <a:cubicBezTo>
                    <a:pt x="17" y="24"/>
                    <a:pt x="16" y="25"/>
                    <a:pt x="16" y="25"/>
                  </a:cubicBezTo>
                  <a:cubicBezTo>
                    <a:pt x="14" y="26"/>
                    <a:pt x="13" y="26"/>
                    <a:pt x="13" y="29"/>
                  </a:cubicBezTo>
                  <a:cubicBezTo>
                    <a:pt x="12" y="32"/>
                    <a:pt x="11" y="32"/>
                    <a:pt x="8" y="32"/>
                  </a:cubicBezTo>
                  <a:cubicBezTo>
                    <a:pt x="6" y="32"/>
                    <a:pt x="6" y="32"/>
                    <a:pt x="6" y="32"/>
                  </a:cubicBezTo>
                  <a:cubicBezTo>
                    <a:pt x="5" y="32"/>
                    <a:pt x="4" y="33"/>
                    <a:pt x="3" y="33"/>
                  </a:cubicBezTo>
                  <a:cubicBezTo>
                    <a:pt x="0" y="34"/>
                    <a:pt x="0" y="34"/>
                    <a:pt x="0" y="34"/>
                  </a:cubicBezTo>
                  <a:cubicBezTo>
                    <a:pt x="2" y="36"/>
                    <a:pt x="2" y="36"/>
                    <a:pt x="2" y="36"/>
                  </a:cubicBezTo>
                  <a:cubicBezTo>
                    <a:pt x="3" y="37"/>
                    <a:pt x="4" y="37"/>
                    <a:pt x="4" y="38"/>
                  </a:cubicBezTo>
                  <a:cubicBezTo>
                    <a:pt x="4" y="38"/>
                    <a:pt x="4" y="38"/>
                    <a:pt x="3" y="38"/>
                  </a:cubicBezTo>
                  <a:cubicBezTo>
                    <a:pt x="2" y="39"/>
                    <a:pt x="1" y="39"/>
                    <a:pt x="1" y="42"/>
                  </a:cubicBezTo>
                  <a:cubicBezTo>
                    <a:pt x="1" y="42"/>
                    <a:pt x="0" y="48"/>
                    <a:pt x="3" y="49"/>
                  </a:cubicBezTo>
                  <a:cubicBezTo>
                    <a:pt x="3" y="50"/>
                    <a:pt x="4" y="50"/>
                    <a:pt x="5" y="50"/>
                  </a:cubicBezTo>
                  <a:cubicBezTo>
                    <a:pt x="4" y="51"/>
                    <a:pt x="3" y="51"/>
                    <a:pt x="3" y="52"/>
                  </a:cubicBezTo>
                  <a:cubicBezTo>
                    <a:pt x="2" y="55"/>
                    <a:pt x="2" y="58"/>
                    <a:pt x="3" y="60"/>
                  </a:cubicBezTo>
                  <a:cubicBezTo>
                    <a:pt x="4" y="61"/>
                    <a:pt x="5" y="62"/>
                    <a:pt x="7" y="63"/>
                  </a:cubicBezTo>
                  <a:cubicBezTo>
                    <a:pt x="8" y="63"/>
                    <a:pt x="8" y="63"/>
                    <a:pt x="8" y="63"/>
                  </a:cubicBezTo>
                  <a:cubicBezTo>
                    <a:pt x="10" y="63"/>
                    <a:pt x="10" y="64"/>
                    <a:pt x="10" y="65"/>
                  </a:cubicBezTo>
                  <a:cubicBezTo>
                    <a:pt x="11" y="67"/>
                    <a:pt x="11" y="68"/>
                    <a:pt x="11" y="70"/>
                  </a:cubicBezTo>
                  <a:cubicBezTo>
                    <a:pt x="11" y="70"/>
                    <a:pt x="11" y="71"/>
                    <a:pt x="11" y="72"/>
                  </a:cubicBezTo>
                  <a:cubicBezTo>
                    <a:pt x="12" y="75"/>
                    <a:pt x="13" y="76"/>
                    <a:pt x="14" y="77"/>
                  </a:cubicBezTo>
                  <a:cubicBezTo>
                    <a:pt x="15" y="77"/>
                    <a:pt x="15" y="77"/>
                    <a:pt x="15" y="78"/>
                  </a:cubicBezTo>
                  <a:cubicBezTo>
                    <a:pt x="15" y="78"/>
                    <a:pt x="15" y="79"/>
                    <a:pt x="15" y="79"/>
                  </a:cubicBezTo>
                  <a:cubicBezTo>
                    <a:pt x="15" y="80"/>
                    <a:pt x="15" y="82"/>
                    <a:pt x="16" y="83"/>
                  </a:cubicBezTo>
                  <a:cubicBezTo>
                    <a:pt x="17" y="84"/>
                    <a:pt x="18" y="84"/>
                    <a:pt x="19" y="84"/>
                  </a:cubicBezTo>
                  <a:cubicBezTo>
                    <a:pt x="19" y="84"/>
                    <a:pt x="20" y="84"/>
                    <a:pt x="21" y="84"/>
                  </a:cubicBezTo>
                  <a:cubicBezTo>
                    <a:pt x="21" y="84"/>
                    <a:pt x="21" y="83"/>
                    <a:pt x="22" y="83"/>
                  </a:cubicBezTo>
                  <a:cubicBezTo>
                    <a:pt x="22" y="84"/>
                    <a:pt x="22" y="84"/>
                    <a:pt x="22" y="84"/>
                  </a:cubicBezTo>
                  <a:cubicBezTo>
                    <a:pt x="22" y="85"/>
                    <a:pt x="22" y="87"/>
                    <a:pt x="24" y="88"/>
                  </a:cubicBezTo>
                  <a:cubicBezTo>
                    <a:pt x="25" y="89"/>
                    <a:pt x="27" y="90"/>
                    <a:pt x="29" y="91"/>
                  </a:cubicBezTo>
                  <a:cubicBezTo>
                    <a:pt x="30" y="91"/>
                    <a:pt x="30" y="92"/>
                    <a:pt x="31" y="92"/>
                  </a:cubicBezTo>
                  <a:cubicBezTo>
                    <a:pt x="33" y="93"/>
                    <a:pt x="35" y="94"/>
                    <a:pt x="37" y="96"/>
                  </a:cubicBezTo>
                  <a:cubicBezTo>
                    <a:pt x="39" y="97"/>
                    <a:pt x="41" y="98"/>
                    <a:pt x="43" y="99"/>
                  </a:cubicBezTo>
                  <a:cubicBezTo>
                    <a:pt x="45" y="100"/>
                    <a:pt x="47" y="101"/>
                    <a:pt x="48" y="102"/>
                  </a:cubicBezTo>
                  <a:cubicBezTo>
                    <a:pt x="50" y="103"/>
                    <a:pt x="51" y="104"/>
                    <a:pt x="52" y="105"/>
                  </a:cubicBezTo>
                  <a:cubicBezTo>
                    <a:pt x="54" y="106"/>
                    <a:pt x="54" y="106"/>
                    <a:pt x="54" y="106"/>
                  </a:cubicBezTo>
                  <a:cubicBezTo>
                    <a:pt x="55" y="104"/>
                    <a:pt x="55" y="104"/>
                    <a:pt x="55" y="104"/>
                  </a:cubicBezTo>
                  <a:cubicBezTo>
                    <a:pt x="57" y="101"/>
                    <a:pt x="57" y="100"/>
                    <a:pt x="58" y="97"/>
                  </a:cubicBezTo>
                  <a:cubicBezTo>
                    <a:pt x="59" y="94"/>
                    <a:pt x="63" y="91"/>
                    <a:pt x="66" y="88"/>
                  </a:cubicBezTo>
                  <a:cubicBezTo>
                    <a:pt x="67" y="87"/>
                    <a:pt x="67" y="87"/>
                    <a:pt x="67" y="87"/>
                  </a:cubicBezTo>
                  <a:cubicBezTo>
                    <a:pt x="68" y="86"/>
                    <a:pt x="70" y="85"/>
                    <a:pt x="71" y="84"/>
                  </a:cubicBezTo>
                  <a:cubicBezTo>
                    <a:pt x="73" y="82"/>
                    <a:pt x="76" y="81"/>
                    <a:pt x="78" y="78"/>
                  </a:cubicBezTo>
                  <a:cubicBezTo>
                    <a:pt x="79" y="76"/>
                    <a:pt x="80" y="74"/>
                    <a:pt x="80" y="71"/>
                  </a:cubicBezTo>
                  <a:cubicBezTo>
                    <a:pt x="80" y="70"/>
                    <a:pt x="80" y="70"/>
                    <a:pt x="80" y="70"/>
                  </a:cubicBezTo>
                  <a:cubicBezTo>
                    <a:pt x="80" y="67"/>
                    <a:pt x="80" y="65"/>
                    <a:pt x="82" y="63"/>
                  </a:cubicBezTo>
                  <a:cubicBezTo>
                    <a:pt x="82" y="63"/>
                    <a:pt x="83" y="63"/>
                    <a:pt x="85" y="63"/>
                  </a:cubicBezTo>
                  <a:cubicBezTo>
                    <a:pt x="86" y="63"/>
                    <a:pt x="86" y="63"/>
                    <a:pt x="86" y="63"/>
                  </a:cubicBezTo>
                  <a:cubicBezTo>
                    <a:pt x="87" y="63"/>
                    <a:pt x="89" y="62"/>
                    <a:pt x="89" y="61"/>
                  </a:cubicBezTo>
                  <a:cubicBezTo>
                    <a:pt x="90" y="60"/>
                    <a:pt x="90" y="58"/>
                    <a:pt x="90" y="57"/>
                  </a:cubicBezTo>
                  <a:cubicBezTo>
                    <a:pt x="90" y="56"/>
                    <a:pt x="90" y="55"/>
                    <a:pt x="90" y="54"/>
                  </a:cubicBezTo>
                  <a:close/>
                </a:path>
              </a:pathLst>
            </a:custGeom>
            <a:grpFill/>
            <a:ln w="3175"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grpSp>
      <p:grpSp>
        <p:nvGrpSpPr>
          <p:cNvPr id="81" name="Group 80"/>
          <p:cNvGrpSpPr/>
          <p:nvPr/>
        </p:nvGrpSpPr>
        <p:grpSpPr>
          <a:xfrm>
            <a:off x="11463873" y="4338259"/>
            <a:ext cx="11003809" cy="6612521"/>
            <a:chOff x="11972291" y="4332249"/>
            <a:chExt cx="12640147" cy="7595846"/>
          </a:xfrm>
        </p:grpSpPr>
        <p:sp>
          <p:nvSpPr>
            <p:cNvPr id="84" name="Rectangle 83"/>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5" name="Rectangle 84"/>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6" name="TextBox 85"/>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87" name="Rectangle 86"/>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8" name="Rectangle 87"/>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89" name="TextBox 88"/>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90" name="Rectangle 89"/>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91" name="Rectangle 90"/>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92" name="TextBox 91"/>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93" name="Rectangle 92"/>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94" name="Rectangle 93"/>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95" name="TextBox 94"/>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96" name="TextBox 95"/>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8325790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a:off x="12963530" y="4226962"/>
            <a:ext cx="8617982" cy="8129603"/>
            <a:chOff x="12898875" y="3276917"/>
            <a:chExt cx="8617982" cy="8129603"/>
          </a:xfrm>
          <a:solidFill>
            <a:schemeClr val="bg1">
              <a:lumMod val="85000"/>
            </a:schemeClr>
          </a:solidFill>
        </p:grpSpPr>
        <p:sp>
          <p:nvSpPr>
            <p:cNvPr id="63" name="Freeform 62"/>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4" name="Freeform 63"/>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accent1"/>
            </a:solid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5" name="Freeform 64"/>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6" name="Freeform 65"/>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7" name="Freeform 66"/>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8" name="Freeform 67"/>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69" name="Freeform 68"/>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grpSp>
      <p:sp>
        <p:nvSpPr>
          <p:cNvPr id="34" name="TextBox 33"/>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AUSTRALIA EDITABLE MAP</a:t>
            </a:r>
            <a:endParaRPr lang="en-US" sz="9600" spc="600" dirty="0">
              <a:solidFill>
                <a:schemeClr val="tx2"/>
              </a:solidFill>
              <a:latin typeface="Montserrat" charset="0"/>
              <a:ea typeface="Montserrat" charset="0"/>
              <a:cs typeface="Montserrat" charset="0"/>
            </a:endParaRPr>
          </a:p>
        </p:txBody>
      </p:sp>
      <p:sp>
        <p:nvSpPr>
          <p:cNvPr id="35" name="TextBox 34"/>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36" name="TextBox 35"/>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17" name="Group 16"/>
          <p:cNvGrpSpPr/>
          <p:nvPr/>
        </p:nvGrpSpPr>
        <p:grpSpPr>
          <a:xfrm>
            <a:off x="1476563" y="4338259"/>
            <a:ext cx="11003809" cy="6612521"/>
            <a:chOff x="11972291" y="4332249"/>
            <a:chExt cx="12640147" cy="7595846"/>
          </a:xfrm>
        </p:grpSpPr>
        <p:sp>
          <p:nvSpPr>
            <p:cNvPr id="18" name="Rectangle 17"/>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19" name="Rectangle 18"/>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1" name="TextBox 20"/>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22" name="Rectangle 21"/>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 name="Rectangle 22"/>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4" name="TextBox 23"/>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25" name="Rectangle 24"/>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6" name="Rectangle 25"/>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7" name="TextBox 26"/>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28" name="Rectangle 27"/>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9" name="Rectangle 28"/>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30" name="TextBox 29"/>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37" name="TextBox 36"/>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2243994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4"/>
          <p:cNvGrpSpPr>
            <a:grpSpLocks noChangeAspect="1"/>
          </p:cNvGrpSpPr>
          <p:nvPr/>
        </p:nvGrpSpPr>
        <p:grpSpPr bwMode="auto">
          <a:xfrm>
            <a:off x="1088592" y="4338259"/>
            <a:ext cx="10226721" cy="7354928"/>
            <a:chOff x="-9" y="5"/>
            <a:chExt cx="5769" cy="4314"/>
          </a:xfrm>
          <a:solidFill>
            <a:schemeClr val="bg1">
              <a:lumMod val="85000"/>
            </a:schemeClr>
          </a:solidFill>
        </p:grpSpPr>
        <p:sp>
          <p:nvSpPr>
            <p:cNvPr id="84"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5"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6"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7"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accent1"/>
            </a:solid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8"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89"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0"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1"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2"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3"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4"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5"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6"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7"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8"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99"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00"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01"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solidFill>
              <a:schemeClr val="accent2"/>
            </a:solid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02"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03"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24"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25"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26"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27"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34"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35"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36"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37"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38"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39"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40"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41"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42"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sp>
          <p:nvSpPr>
            <p:cNvPr id="143"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Montserrat" charset="0"/>
              </a:endParaRPr>
            </a:p>
          </p:txBody>
        </p:sp>
      </p:grpSp>
      <p:sp>
        <p:nvSpPr>
          <p:cNvPr id="61" name="TextBox 60"/>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CHINA EDITABLE MAP</a:t>
            </a:r>
            <a:endParaRPr lang="en-US" sz="9600" spc="600" dirty="0">
              <a:solidFill>
                <a:schemeClr val="tx2"/>
              </a:solidFill>
              <a:latin typeface="Montserrat" charset="0"/>
              <a:ea typeface="Montserrat" charset="0"/>
              <a:cs typeface="Montserrat" charset="0"/>
            </a:endParaRPr>
          </a:p>
        </p:txBody>
      </p:sp>
      <p:sp>
        <p:nvSpPr>
          <p:cNvPr id="62" name="TextBox 61"/>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63" name="TextBox 62"/>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44" name="Group 43"/>
          <p:cNvGrpSpPr/>
          <p:nvPr/>
        </p:nvGrpSpPr>
        <p:grpSpPr>
          <a:xfrm>
            <a:off x="11928215" y="4338259"/>
            <a:ext cx="11003809" cy="6612521"/>
            <a:chOff x="11972291" y="4332249"/>
            <a:chExt cx="12640147" cy="7595846"/>
          </a:xfrm>
        </p:grpSpPr>
        <p:sp>
          <p:nvSpPr>
            <p:cNvPr id="45" name="Rectangle 44"/>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6" name="Rectangle 45"/>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8" name="TextBox 47"/>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49" name="Rectangle 48"/>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0" name="Rectangle 49"/>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1" name="TextBox 50"/>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52" name="Rectangle 51"/>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3" name="Rectangle 52"/>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4" name="TextBox 53"/>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55" name="Rectangle 54"/>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6" name="Rectangle 55"/>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7" name="TextBox 56"/>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64" name="TextBox 63"/>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2120591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68"/>
          <p:cNvGrpSpPr/>
          <p:nvPr/>
        </p:nvGrpSpPr>
        <p:grpSpPr>
          <a:xfrm>
            <a:off x="14009576" y="4154744"/>
            <a:ext cx="6913551" cy="8723056"/>
            <a:chOff x="13051253" y="2529788"/>
            <a:chExt cx="9201937" cy="11610388"/>
          </a:xfrm>
          <a:solidFill>
            <a:schemeClr val="bg1">
              <a:lumMod val="85000"/>
            </a:schemeClr>
          </a:solidFill>
        </p:grpSpPr>
        <p:sp>
          <p:nvSpPr>
            <p:cNvPr id="70" name="Freeform 69"/>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3" name="Freeform 72"/>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4" name="Freeform 73"/>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5" name="Freeform 74"/>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6" name="Freeform 75"/>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7" name="Freeform 76"/>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8" name="Freeform 77"/>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79" name="Freeform 78"/>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0" name="Freeform 79"/>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1" name="Freeform 80"/>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2" name="Freeform 81"/>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3" name="Freeform 82"/>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4" name="Freeform 83"/>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5" name="Freeform 84"/>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6" name="Freeform 85"/>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7" name="Freeform 86"/>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8" name="Freeform 87"/>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89" name="Freeform 88"/>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0" name="Freeform 89"/>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1" name="Freeform 90"/>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92" name="Freeform 91"/>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2" name="Freeform 121"/>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3" name="Freeform 122"/>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4" name="Freeform 123"/>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5" name="Freeform 124"/>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6" name="Freeform 125"/>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7" name="Freeform 126"/>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8" name="Freeform 127"/>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29" name="Freeform 128"/>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0" name="Freeform 129"/>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1" name="Freeform 130"/>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2" name="Freeform 131"/>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3" name="Freeform 132"/>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4" name="Freeform 133"/>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5" name="Freeform 134"/>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6" name="Freeform 135"/>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7" name="Freeform 136"/>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8" name="Freeform 137"/>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39" name="Freeform 138"/>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0" name="Freeform 139"/>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1" name="Freeform 140"/>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2" name="Freeform 141"/>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3" name="Freeform 142"/>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4" name="Freeform 143"/>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5" name="Freeform 144"/>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solidFill>
              <a:schemeClr val="accent2"/>
            </a:solid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6" name="Freeform 145"/>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7" name="Freeform 146"/>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8" name="Freeform 147"/>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49" name="Freeform 148"/>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0" name="Freeform 149"/>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1" name="Freeform 150"/>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2" name="Freeform 151"/>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3" name="Freeform 152"/>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4" name="Freeform 153"/>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5" name="Freeform 154"/>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6" name="Freeform 155"/>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7" name="Freeform 156"/>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8" name="Freeform 157"/>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59" name="Freeform 158"/>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0" name="Freeform 159"/>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1" name="Freeform 160"/>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2" name="Freeform 161"/>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3" name="Freeform 162"/>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4" name="Freeform 163"/>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5" name="Freeform 164"/>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6" name="Freeform 165"/>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7" name="Freeform 166"/>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8" name="Freeform 167"/>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69" name="Freeform 168"/>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0" name="Freeform 169"/>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1" name="Freeform 170"/>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2" name="Freeform 171"/>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3" name="Freeform 172"/>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4" name="Freeform 173"/>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5" name="Freeform 174"/>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6" name="Freeform 175"/>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7" name="Freeform 176"/>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8" name="Freeform 177"/>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79" name="Freeform 178"/>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0" name="Freeform 179"/>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1" name="Freeform 180"/>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2" name="Freeform 181"/>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3" name="Freeform 182"/>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4" name="Freeform 183"/>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5" name="Freeform 184"/>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6" name="Freeform 185"/>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7" name="Freeform 18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8" name="Freeform 18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89" name="Freeform 188"/>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solidFill>
              <a:schemeClr val="accent1"/>
            </a:solid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0" name="Freeform 189"/>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1" name="Freeform 190"/>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2" name="Freeform 191"/>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3" name="Freeform 192"/>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4" name="Freeform 193"/>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5" name="Freeform 194"/>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6" name="Freeform 195"/>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7" name="Freeform 196"/>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8" name="Freeform 197"/>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199" name="Freeform 198"/>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0" name="Freeform 199"/>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1" name="Freeform 200"/>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2" name="Freeform 201"/>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3" name="Freeform 202"/>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4" name="Freeform 203"/>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5" name="Freeform 204"/>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6" name="Freeform 205"/>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7" name="Freeform 206"/>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8" name="Freeform 207"/>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09" name="Freeform 208"/>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0" name="Freeform 209"/>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1" name="Freeform 210"/>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2" name="Freeform 211"/>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3" name="Freeform 212"/>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4" name="Freeform 213"/>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5" name="Freeform 214"/>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216" name="Freeform 215"/>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grpSp>
      <p:sp>
        <p:nvSpPr>
          <p:cNvPr id="221" name="TextBox 220"/>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ITALY EDITABLE MAP</a:t>
            </a:r>
            <a:endParaRPr lang="en-US" sz="9600" spc="600" dirty="0">
              <a:solidFill>
                <a:schemeClr val="tx2"/>
              </a:solidFill>
              <a:latin typeface="Montserrat" charset="0"/>
              <a:ea typeface="Montserrat" charset="0"/>
              <a:cs typeface="Montserrat" charset="0"/>
            </a:endParaRPr>
          </a:p>
        </p:txBody>
      </p:sp>
      <p:sp>
        <p:nvSpPr>
          <p:cNvPr id="222" name="TextBox 221"/>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223" name="TextBox 222"/>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224" name="Group 223"/>
          <p:cNvGrpSpPr/>
          <p:nvPr/>
        </p:nvGrpSpPr>
        <p:grpSpPr>
          <a:xfrm>
            <a:off x="1476563" y="4338259"/>
            <a:ext cx="11003809" cy="6612521"/>
            <a:chOff x="11972291" y="4332249"/>
            <a:chExt cx="12640147" cy="7595846"/>
          </a:xfrm>
        </p:grpSpPr>
        <p:sp>
          <p:nvSpPr>
            <p:cNvPr id="225" name="Rectangle 224"/>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26" name="Rectangle 225"/>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27" name="TextBox 226"/>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228" name="Rectangle 227"/>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29" name="Rectangle 228"/>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0" name="TextBox 229"/>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231" name="Rectangle 230"/>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2" name="Rectangle 231"/>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3" name="TextBox 232"/>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234" name="Rectangle 233"/>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5" name="Rectangle 234"/>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236" name="TextBox 235"/>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237" name="TextBox 236"/>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523973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extBox 103"/>
          <p:cNvSpPr txBox="1"/>
          <p:nvPr/>
        </p:nvSpPr>
        <p:spPr>
          <a:xfrm>
            <a:off x="7157367" y="1390006"/>
            <a:ext cx="9999852" cy="1107996"/>
          </a:xfrm>
          <a:prstGeom prst="rect">
            <a:avLst/>
          </a:prstGeom>
          <a:noFill/>
        </p:spPr>
        <p:txBody>
          <a:bodyPr wrap="none" rtlCol="0">
            <a:spAutoFit/>
          </a:bodyPr>
          <a:lstStyle/>
          <a:p>
            <a:pPr algn="ctr"/>
            <a:r>
              <a:rPr lang="en-US" sz="6600" spc="600" smtClean="0">
                <a:solidFill>
                  <a:schemeClr val="tx2"/>
                </a:solidFill>
                <a:latin typeface="Montserrat" charset="0"/>
                <a:ea typeface="Montserrat" charset="0"/>
                <a:cs typeface="Montserrat" charset="0"/>
              </a:rPr>
              <a:t>NEW ZEALAND </a:t>
            </a:r>
            <a:r>
              <a:rPr lang="en-US" sz="6600" spc="600" dirty="0" smtClean="0">
                <a:solidFill>
                  <a:schemeClr val="tx2"/>
                </a:solidFill>
                <a:latin typeface="Montserrat" charset="0"/>
                <a:ea typeface="Montserrat" charset="0"/>
                <a:cs typeface="Montserrat" charset="0"/>
              </a:rPr>
              <a:t>MAP</a:t>
            </a:r>
            <a:endParaRPr lang="en-US" sz="9600" spc="600" dirty="0">
              <a:solidFill>
                <a:schemeClr val="tx2"/>
              </a:solidFill>
              <a:latin typeface="Montserrat" charset="0"/>
              <a:ea typeface="Montserrat" charset="0"/>
              <a:cs typeface="Montserrat" charset="0"/>
            </a:endParaRPr>
          </a:p>
        </p:txBody>
      </p:sp>
      <p:sp>
        <p:nvSpPr>
          <p:cNvPr id="105" name="TextBox 104"/>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106" name="TextBox 105"/>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grpSp>
        <p:nvGrpSpPr>
          <p:cNvPr id="87" name="Group 4"/>
          <p:cNvGrpSpPr>
            <a:grpSpLocks noChangeAspect="1"/>
          </p:cNvGrpSpPr>
          <p:nvPr/>
        </p:nvGrpSpPr>
        <p:grpSpPr bwMode="auto">
          <a:xfrm>
            <a:off x="14580181" y="3962400"/>
            <a:ext cx="6510972" cy="9285221"/>
            <a:chOff x="1484" y="-2"/>
            <a:chExt cx="2788" cy="4322"/>
          </a:xfrm>
          <a:solidFill>
            <a:schemeClr val="bg1">
              <a:lumMod val="85000"/>
            </a:schemeClr>
          </a:solidFill>
        </p:grpSpPr>
        <p:sp>
          <p:nvSpPr>
            <p:cNvPr id="88" name="Freeform 5"/>
            <p:cNvSpPr>
              <a:spLocks/>
            </p:cNvSpPr>
            <p:nvPr/>
          </p:nvSpPr>
          <p:spPr bwMode="auto">
            <a:xfrm>
              <a:off x="3406" y="806"/>
              <a:ext cx="65" cy="59"/>
            </a:xfrm>
            <a:custGeom>
              <a:avLst/>
              <a:gdLst>
                <a:gd name="T0" fmla="*/ 30 w 32"/>
                <a:gd name="T1" fmla="*/ 16 h 29"/>
                <a:gd name="T2" fmla="*/ 27 w 32"/>
                <a:gd name="T3" fmla="*/ 14 h 29"/>
                <a:gd name="T4" fmla="*/ 26 w 32"/>
                <a:gd name="T5" fmla="*/ 13 h 29"/>
                <a:gd name="T6" fmla="*/ 27 w 32"/>
                <a:gd name="T7" fmla="*/ 11 h 29"/>
                <a:gd name="T8" fmla="*/ 29 w 32"/>
                <a:gd name="T9" fmla="*/ 2 h 29"/>
                <a:gd name="T10" fmla="*/ 25 w 32"/>
                <a:gd name="T11" fmla="*/ 0 h 29"/>
                <a:gd name="T12" fmla="*/ 20 w 32"/>
                <a:gd name="T13" fmla="*/ 2 h 29"/>
                <a:gd name="T14" fmla="*/ 19 w 32"/>
                <a:gd name="T15" fmla="*/ 3 h 29"/>
                <a:gd name="T16" fmla="*/ 13 w 32"/>
                <a:gd name="T17" fmla="*/ 6 h 29"/>
                <a:gd name="T18" fmla="*/ 12 w 32"/>
                <a:gd name="T19" fmla="*/ 6 h 29"/>
                <a:gd name="T20" fmla="*/ 10 w 32"/>
                <a:gd name="T21" fmla="*/ 6 h 29"/>
                <a:gd name="T22" fmla="*/ 6 w 32"/>
                <a:gd name="T23" fmla="*/ 5 h 29"/>
                <a:gd name="T24" fmla="*/ 4 w 32"/>
                <a:gd name="T25" fmla="*/ 5 h 29"/>
                <a:gd name="T26" fmla="*/ 0 w 32"/>
                <a:gd name="T27" fmla="*/ 9 h 29"/>
                <a:gd name="T28" fmla="*/ 2 w 32"/>
                <a:gd name="T29" fmla="*/ 14 h 29"/>
                <a:gd name="T30" fmla="*/ 6 w 32"/>
                <a:gd name="T31" fmla="*/ 16 h 29"/>
                <a:gd name="T32" fmla="*/ 8 w 32"/>
                <a:gd name="T33" fmla="*/ 16 h 29"/>
                <a:gd name="T34" fmla="*/ 8 w 32"/>
                <a:gd name="T35" fmla="*/ 16 h 29"/>
                <a:gd name="T36" fmla="*/ 9 w 32"/>
                <a:gd name="T37" fmla="*/ 17 h 29"/>
                <a:gd name="T38" fmla="*/ 15 w 32"/>
                <a:gd name="T39" fmla="*/ 21 h 29"/>
                <a:gd name="T40" fmla="*/ 17 w 32"/>
                <a:gd name="T41" fmla="*/ 21 h 29"/>
                <a:gd name="T42" fmla="*/ 18 w 32"/>
                <a:gd name="T43" fmla="*/ 21 h 29"/>
                <a:gd name="T44" fmla="*/ 19 w 32"/>
                <a:gd name="T45" fmla="*/ 22 h 29"/>
                <a:gd name="T46" fmla="*/ 19 w 32"/>
                <a:gd name="T47" fmla="*/ 23 h 29"/>
                <a:gd name="T48" fmla="*/ 25 w 32"/>
                <a:gd name="T49" fmla="*/ 29 h 29"/>
                <a:gd name="T50" fmla="*/ 28 w 32"/>
                <a:gd name="T51" fmla="*/ 28 h 29"/>
                <a:gd name="T52" fmla="*/ 31 w 32"/>
                <a:gd name="T53" fmla="*/ 24 h 29"/>
                <a:gd name="T54" fmla="*/ 30 w 32"/>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29">
                  <a:moveTo>
                    <a:pt x="30" y="16"/>
                  </a:moveTo>
                  <a:cubicBezTo>
                    <a:pt x="29" y="15"/>
                    <a:pt x="28" y="14"/>
                    <a:pt x="27" y="14"/>
                  </a:cubicBezTo>
                  <a:cubicBezTo>
                    <a:pt x="26" y="13"/>
                    <a:pt x="26" y="13"/>
                    <a:pt x="26" y="13"/>
                  </a:cubicBezTo>
                  <a:cubicBezTo>
                    <a:pt x="26" y="12"/>
                    <a:pt x="27" y="12"/>
                    <a:pt x="27" y="11"/>
                  </a:cubicBezTo>
                  <a:cubicBezTo>
                    <a:pt x="28" y="10"/>
                    <a:pt x="32" y="7"/>
                    <a:pt x="29" y="2"/>
                  </a:cubicBezTo>
                  <a:cubicBezTo>
                    <a:pt x="28" y="0"/>
                    <a:pt x="26" y="0"/>
                    <a:pt x="25" y="0"/>
                  </a:cubicBezTo>
                  <a:cubicBezTo>
                    <a:pt x="23" y="0"/>
                    <a:pt x="21" y="1"/>
                    <a:pt x="20" y="2"/>
                  </a:cubicBezTo>
                  <a:cubicBezTo>
                    <a:pt x="19" y="3"/>
                    <a:pt x="19" y="3"/>
                    <a:pt x="19" y="3"/>
                  </a:cubicBezTo>
                  <a:cubicBezTo>
                    <a:pt x="17" y="4"/>
                    <a:pt x="14" y="6"/>
                    <a:pt x="13" y="6"/>
                  </a:cubicBezTo>
                  <a:cubicBezTo>
                    <a:pt x="12" y="6"/>
                    <a:pt x="12" y="6"/>
                    <a:pt x="12" y="6"/>
                  </a:cubicBezTo>
                  <a:cubicBezTo>
                    <a:pt x="11" y="6"/>
                    <a:pt x="11" y="6"/>
                    <a:pt x="10" y="6"/>
                  </a:cubicBezTo>
                  <a:cubicBezTo>
                    <a:pt x="9" y="5"/>
                    <a:pt x="7" y="5"/>
                    <a:pt x="6" y="5"/>
                  </a:cubicBezTo>
                  <a:cubicBezTo>
                    <a:pt x="5" y="5"/>
                    <a:pt x="4" y="5"/>
                    <a:pt x="4" y="5"/>
                  </a:cubicBezTo>
                  <a:cubicBezTo>
                    <a:pt x="2" y="6"/>
                    <a:pt x="1" y="7"/>
                    <a:pt x="0" y="9"/>
                  </a:cubicBezTo>
                  <a:cubicBezTo>
                    <a:pt x="0" y="11"/>
                    <a:pt x="0" y="12"/>
                    <a:pt x="2" y="14"/>
                  </a:cubicBezTo>
                  <a:cubicBezTo>
                    <a:pt x="2" y="14"/>
                    <a:pt x="3" y="16"/>
                    <a:pt x="6" y="16"/>
                  </a:cubicBezTo>
                  <a:cubicBezTo>
                    <a:pt x="6" y="16"/>
                    <a:pt x="7" y="16"/>
                    <a:pt x="8" y="16"/>
                  </a:cubicBezTo>
                  <a:cubicBezTo>
                    <a:pt x="8" y="16"/>
                    <a:pt x="8" y="16"/>
                    <a:pt x="8" y="16"/>
                  </a:cubicBezTo>
                  <a:cubicBezTo>
                    <a:pt x="8" y="16"/>
                    <a:pt x="9" y="17"/>
                    <a:pt x="9" y="17"/>
                  </a:cubicBezTo>
                  <a:cubicBezTo>
                    <a:pt x="11" y="20"/>
                    <a:pt x="14" y="21"/>
                    <a:pt x="15" y="21"/>
                  </a:cubicBezTo>
                  <a:cubicBezTo>
                    <a:pt x="16" y="21"/>
                    <a:pt x="16" y="21"/>
                    <a:pt x="17" y="21"/>
                  </a:cubicBezTo>
                  <a:cubicBezTo>
                    <a:pt x="17" y="21"/>
                    <a:pt x="18" y="21"/>
                    <a:pt x="18" y="21"/>
                  </a:cubicBezTo>
                  <a:cubicBezTo>
                    <a:pt x="18" y="21"/>
                    <a:pt x="19" y="21"/>
                    <a:pt x="19" y="22"/>
                  </a:cubicBezTo>
                  <a:cubicBezTo>
                    <a:pt x="19" y="23"/>
                    <a:pt x="19" y="23"/>
                    <a:pt x="19" y="23"/>
                  </a:cubicBezTo>
                  <a:cubicBezTo>
                    <a:pt x="20" y="25"/>
                    <a:pt x="21" y="29"/>
                    <a:pt x="25" y="29"/>
                  </a:cubicBezTo>
                  <a:cubicBezTo>
                    <a:pt x="26" y="29"/>
                    <a:pt x="27" y="29"/>
                    <a:pt x="28" y="28"/>
                  </a:cubicBezTo>
                  <a:cubicBezTo>
                    <a:pt x="30" y="27"/>
                    <a:pt x="31" y="26"/>
                    <a:pt x="31" y="24"/>
                  </a:cubicBezTo>
                  <a:cubicBezTo>
                    <a:pt x="31" y="21"/>
                    <a:pt x="31" y="18"/>
                    <a:pt x="30" y="16"/>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89" name="Freeform 6"/>
            <p:cNvSpPr>
              <a:spLocks/>
            </p:cNvSpPr>
            <p:nvPr/>
          </p:nvSpPr>
          <p:spPr bwMode="auto">
            <a:xfrm>
              <a:off x="3364" y="806"/>
              <a:ext cx="34" cy="29"/>
            </a:xfrm>
            <a:custGeom>
              <a:avLst/>
              <a:gdLst>
                <a:gd name="T0" fmla="*/ 16 w 17"/>
                <a:gd name="T1" fmla="*/ 3 h 14"/>
                <a:gd name="T2" fmla="*/ 12 w 17"/>
                <a:gd name="T3" fmla="*/ 0 h 14"/>
                <a:gd name="T4" fmla="*/ 7 w 17"/>
                <a:gd name="T5" fmla="*/ 3 h 14"/>
                <a:gd name="T6" fmla="*/ 6 w 17"/>
                <a:gd name="T7" fmla="*/ 4 h 14"/>
                <a:gd name="T8" fmla="*/ 5 w 17"/>
                <a:gd name="T9" fmla="*/ 4 h 14"/>
                <a:gd name="T10" fmla="*/ 0 w 17"/>
                <a:gd name="T11" fmla="*/ 8 h 14"/>
                <a:gd name="T12" fmla="*/ 2 w 17"/>
                <a:gd name="T13" fmla="*/ 12 h 14"/>
                <a:gd name="T14" fmla="*/ 7 w 17"/>
                <a:gd name="T15" fmla="*/ 14 h 14"/>
                <a:gd name="T16" fmla="*/ 9 w 17"/>
                <a:gd name="T17" fmla="*/ 14 h 14"/>
                <a:gd name="T18" fmla="*/ 12 w 17"/>
                <a:gd name="T19" fmla="*/ 12 h 14"/>
                <a:gd name="T20" fmla="*/ 12 w 17"/>
                <a:gd name="T21" fmla="*/ 11 h 14"/>
                <a:gd name="T22" fmla="*/ 12 w 17"/>
                <a:gd name="T23" fmla="*/ 11 h 14"/>
                <a:gd name="T24" fmla="*/ 13 w 17"/>
                <a:gd name="T25" fmla="*/ 11 h 14"/>
                <a:gd name="T26" fmla="*/ 17 w 17"/>
                <a:gd name="T27" fmla="*/ 7 h 14"/>
                <a:gd name="T28" fmla="*/ 16 w 17"/>
                <a:gd name="T2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4">
                  <a:moveTo>
                    <a:pt x="16" y="3"/>
                  </a:moveTo>
                  <a:cubicBezTo>
                    <a:pt x="15" y="1"/>
                    <a:pt x="13" y="0"/>
                    <a:pt x="12" y="0"/>
                  </a:cubicBezTo>
                  <a:cubicBezTo>
                    <a:pt x="10" y="0"/>
                    <a:pt x="8" y="2"/>
                    <a:pt x="7" y="3"/>
                  </a:cubicBezTo>
                  <a:cubicBezTo>
                    <a:pt x="7" y="3"/>
                    <a:pt x="6" y="3"/>
                    <a:pt x="6" y="4"/>
                  </a:cubicBezTo>
                  <a:cubicBezTo>
                    <a:pt x="6" y="4"/>
                    <a:pt x="5" y="4"/>
                    <a:pt x="5" y="4"/>
                  </a:cubicBezTo>
                  <a:cubicBezTo>
                    <a:pt x="3" y="5"/>
                    <a:pt x="1" y="5"/>
                    <a:pt x="0" y="8"/>
                  </a:cubicBezTo>
                  <a:cubicBezTo>
                    <a:pt x="0" y="9"/>
                    <a:pt x="1" y="11"/>
                    <a:pt x="2" y="12"/>
                  </a:cubicBezTo>
                  <a:cubicBezTo>
                    <a:pt x="4" y="14"/>
                    <a:pt x="6" y="14"/>
                    <a:pt x="7" y="14"/>
                  </a:cubicBezTo>
                  <a:cubicBezTo>
                    <a:pt x="8" y="14"/>
                    <a:pt x="9" y="14"/>
                    <a:pt x="9" y="14"/>
                  </a:cubicBezTo>
                  <a:cubicBezTo>
                    <a:pt x="10" y="13"/>
                    <a:pt x="11" y="12"/>
                    <a:pt x="12" y="12"/>
                  </a:cubicBezTo>
                  <a:cubicBezTo>
                    <a:pt x="12" y="12"/>
                    <a:pt x="12" y="11"/>
                    <a:pt x="12" y="11"/>
                  </a:cubicBezTo>
                  <a:cubicBezTo>
                    <a:pt x="12" y="11"/>
                    <a:pt x="12" y="11"/>
                    <a:pt x="12" y="11"/>
                  </a:cubicBezTo>
                  <a:cubicBezTo>
                    <a:pt x="13" y="11"/>
                    <a:pt x="13" y="11"/>
                    <a:pt x="13" y="11"/>
                  </a:cubicBezTo>
                  <a:cubicBezTo>
                    <a:pt x="15" y="10"/>
                    <a:pt x="16" y="9"/>
                    <a:pt x="17" y="7"/>
                  </a:cubicBezTo>
                  <a:cubicBezTo>
                    <a:pt x="17" y="6"/>
                    <a:pt x="17" y="4"/>
                    <a:pt x="16" y="3"/>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91" name="Freeform 7"/>
            <p:cNvSpPr>
              <a:spLocks/>
            </p:cNvSpPr>
            <p:nvPr/>
          </p:nvSpPr>
          <p:spPr bwMode="auto">
            <a:xfrm>
              <a:off x="3535" y="613"/>
              <a:ext cx="20" cy="19"/>
            </a:xfrm>
            <a:custGeom>
              <a:avLst/>
              <a:gdLst>
                <a:gd name="T0" fmla="*/ 5 w 10"/>
                <a:gd name="T1" fmla="*/ 9 h 9"/>
                <a:gd name="T2" fmla="*/ 5 w 10"/>
                <a:gd name="T3" fmla="*/ 9 h 9"/>
                <a:gd name="T4" fmla="*/ 9 w 10"/>
                <a:gd name="T5" fmla="*/ 7 h 9"/>
                <a:gd name="T6" fmla="*/ 8 w 10"/>
                <a:gd name="T7" fmla="*/ 1 h 9"/>
                <a:gd name="T8" fmla="*/ 6 w 10"/>
                <a:gd name="T9" fmla="*/ 0 h 9"/>
                <a:gd name="T10" fmla="*/ 0 w 10"/>
                <a:gd name="T11" fmla="*/ 5 h 9"/>
                <a:gd name="T12" fmla="*/ 2 w 10"/>
                <a:gd name="T13" fmla="*/ 8 h 9"/>
                <a:gd name="T14" fmla="*/ 5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5" y="9"/>
                  </a:moveTo>
                  <a:cubicBezTo>
                    <a:pt x="5" y="9"/>
                    <a:pt x="5" y="9"/>
                    <a:pt x="5" y="9"/>
                  </a:cubicBezTo>
                  <a:cubicBezTo>
                    <a:pt x="7" y="9"/>
                    <a:pt x="8" y="8"/>
                    <a:pt x="9" y="7"/>
                  </a:cubicBezTo>
                  <a:cubicBezTo>
                    <a:pt x="10" y="5"/>
                    <a:pt x="10" y="2"/>
                    <a:pt x="8" y="1"/>
                  </a:cubicBezTo>
                  <a:cubicBezTo>
                    <a:pt x="7" y="0"/>
                    <a:pt x="6" y="0"/>
                    <a:pt x="6" y="0"/>
                  </a:cubicBezTo>
                  <a:cubicBezTo>
                    <a:pt x="3" y="0"/>
                    <a:pt x="1" y="3"/>
                    <a:pt x="0" y="5"/>
                  </a:cubicBezTo>
                  <a:cubicBezTo>
                    <a:pt x="0" y="6"/>
                    <a:pt x="1" y="7"/>
                    <a:pt x="2" y="8"/>
                  </a:cubicBezTo>
                  <a:cubicBezTo>
                    <a:pt x="2" y="9"/>
                    <a:pt x="4" y="9"/>
                    <a:pt x="5" y="9"/>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92" name="Freeform 8"/>
            <p:cNvSpPr>
              <a:spLocks/>
            </p:cNvSpPr>
            <p:nvPr/>
          </p:nvSpPr>
          <p:spPr bwMode="auto">
            <a:xfrm>
              <a:off x="3485" y="599"/>
              <a:ext cx="76" cy="109"/>
            </a:xfrm>
            <a:custGeom>
              <a:avLst/>
              <a:gdLst>
                <a:gd name="T0" fmla="*/ 32 w 38"/>
                <a:gd name="T1" fmla="*/ 36 h 54"/>
                <a:gd name="T2" fmla="*/ 29 w 38"/>
                <a:gd name="T3" fmla="*/ 31 h 54"/>
                <a:gd name="T4" fmla="*/ 29 w 38"/>
                <a:gd name="T5" fmla="*/ 28 h 54"/>
                <a:gd name="T6" fmla="*/ 27 w 38"/>
                <a:gd name="T7" fmla="*/ 20 h 54"/>
                <a:gd name="T8" fmla="*/ 24 w 38"/>
                <a:gd name="T9" fmla="*/ 16 h 54"/>
                <a:gd name="T10" fmla="*/ 22 w 38"/>
                <a:gd name="T11" fmla="*/ 13 h 54"/>
                <a:gd name="T12" fmla="*/ 21 w 38"/>
                <a:gd name="T13" fmla="*/ 10 h 54"/>
                <a:gd name="T14" fmla="*/ 16 w 38"/>
                <a:gd name="T15" fmla="*/ 1 h 54"/>
                <a:gd name="T16" fmla="*/ 12 w 38"/>
                <a:gd name="T17" fmla="*/ 0 h 54"/>
                <a:gd name="T18" fmla="*/ 8 w 38"/>
                <a:gd name="T19" fmla="*/ 2 h 54"/>
                <a:gd name="T20" fmla="*/ 6 w 38"/>
                <a:gd name="T21" fmla="*/ 13 h 54"/>
                <a:gd name="T22" fmla="*/ 6 w 38"/>
                <a:gd name="T23" fmla="*/ 13 h 54"/>
                <a:gd name="T24" fmla="*/ 2 w 38"/>
                <a:gd name="T25" fmla="*/ 15 h 54"/>
                <a:gd name="T26" fmla="*/ 1 w 38"/>
                <a:gd name="T27" fmla="*/ 21 h 54"/>
                <a:gd name="T28" fmla="*/ 4 w 38"/>
                <a:gd name="T29" fmla="*/ 24 h 54"/>
                <a:gd name="T30" fmla="*/ 2 w 38"/>
                <a:gd name="T31" fmla="*/ 29 h 54"/>
                <a:gd name="T32" fmla="*/ 12 w 38"/>
                <a:gd name="T33" fmla="*/ 36 h 54"/>
                <a:gd name="T34" fmla="*/ 17 w 38"/>
                <a:gd name="T35" fmla="*/ 38 h 54"/>
                <a:gd name="T36" fmla="*/ 19 w 38"/>
                <a:gd name="T37" fmla="*/ 44 h 54"/>
                <a:gd name="T38" fmla="*/ 27 w 38"/>
                <a:gd name="T39" fmla="*/ 54 h 54"/>
                <a:gd name="T40" fmla="*/ 31 w 38"/>
                <a:gd name="T41" fmla="*/ 53 h 54"/>
                <a:gd name="T42" fmla="*/ 36 w 38"/>
                <a:gd name="T43" fmla="*/ 47 h 54"/>
                <a:gd name="T44" fmla="*/ 32 w 38"/>
                <a:gd name="T45"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4">
                  <a:moveTo>
                    <a:pt x="32" y="36"/>
                  </a:moveTo>
                  <a:cubicBezTo>
                    <a:pt x="31" y="34"/>
                    <a:pt x="29" y="32"/>
                    <a:pt x="29" y="31"/>
                  </a:cubicBezTo>
                  <a:cubicBezTo>
                    <a:pt x="29" y="30"/>
                    <a:pt x="29" y="29"/>
                    <a:pt x="29" y="28"/>
                  </a:cubicBezTo>
                  <a:cubicBezTo>
                    <a:pt x="29" y="25"/>
                    <a:pt x="29" y="23"/>
                    <a:pt x="27" y="20"/>
                  </a:cubicBezTo>
                  <a:cubicBezTo>
                    <a:pt x="26" y="19"/>
                    <a:pt x="25" y="17"/>
                    <a:pt x="24" y="16"/>
                  </a:cubicBezTo>
                  <a:cubicBezTo>
                    <a:pt x="23" y="15"/>
                    <a:pt x="23" y="14"/>
                    <a:pt x="22" y="13"/>
                  </a:cubicBezTo>
                  <a:cubicBezTo>
                    <a:pt x="22" y="13"/>
                    <a:pt x="22" y="11"/>
                    <a:pt x="21" y="10"/>
                  </a:cubicBezTo>
                  <a:cubicBezTo>
                    <a:pt x="21" y="7"/>
                    <a:pt x="20" y="3"/>
                    <a:pt x="16" y="1"/>
                  </a:cubicBezTo>
                  <a:cubicBezTo>
                    <a:pt x="15" y="0"/>
                    <a:pt x="13" y="0"/>
                    <a:pt x="12" y="0"/>
                  </a:cubicBezTo>
                  <a:cubicBezTo>
                    <a:pt x="11" y="0"/>
                    <a:pt x="9" y="1"/>
                    <a:pt x="8" y="2"/>
                  </a:cubicBezTo>
                  <a:cubicBezTo>
                    <a:pt x="6" y="5"/>
                    <a:pt x="6" y="9"/>
                    <a:pt x="6" y="13"/>
                  </a:cubicBezTo>
                  <a:cubicBezTo>
                    <a:pt x="6" y="13"/>
                    <a:pt x="6" y="13"/>
                    <a:pt x="6" y="13"/>
                  </a:cubicBezTo>
                  <a:cubicBezTo>
                    <a:pt x="4" y="13"/>
                    <a:pt x="3" y="14"/>
                    <a:pt x="2" y="15"/>
                  </a:cubicBezTo>
                  <a:cubicBezTo>
                    <a:pt x="0" y="17"/>
                    <a:pt x="0" y="19"/>
                    <a:pt x="1" y="21"/>
                  </a:cubicBezTo>
                  <a:cubicBezTo>
                    <a:pt x="1" y="22"/>
                    <a:pt x="3" y="23"/>
                    <a:pt x="4" y="24"/>
                  </a:cubicBezTo>
                  <a:cubicBezTo>
                    <a:pt x="3" y="26"/>
                    <a:pt x="2" y="28"/>
                    <a:pt x="2" y="29"/>
                  </a:cubicBezTo>
                  <a:cubicBezTo>
                    <a:pt x="3" y="33"/>
                    <a:pt x="8" y="35"/>
                    <a:pt x="12" y="36"/>
                  </a:cubicBezTo>
                  <a:cubicBezTo>
                    <a:pt x="14" y="37"/>
                    <a:pt x="16" y="38"/>
                    <a:pt x="17" y="38"/>
                  </a:cubicBezTo>
                  <a:cubicBezTo>
                    <a:pt x="18" y="39"/>
                    <a:pt x="18" y="42"/>
                    <a:pt x="19" y="44"/>
                  </a:cubicBezTo>
                  <a:cubicBezTo>
                    <a:pt x="20" y="48"/>
                    <a:pt x="22" y="54"/>
                    <a:pt x="27" y="54"/>
                  </a:cubicBezTo>
                  <a:cubicBezTo>
                    <a:pt x="29" y="54"/>
                    <a:pt x="30" y="53"/>
                    <a:pt x="31" y="53"/>
                  </a:cubicBezTo>
                  <a:cubicBezTo>
                    <a:pt x="34" y="52"/>
                    <a:pt x="36" y="50"/>
                    <a:pt x="36" y="47"/>
                  </a:cubicBezTo>
                  <a:cubicBezTo>
                    <a:pt x="38" y="43"/>
                    <a:pt x="35" y="39"/>
                    <a:pt x="32" y="36"/>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93" name="Freeform 9"/>
            <p:cNvSpPr>
              <a:spLocks/>
            </p:cNvSpPr>
            <p:nvPr/>
          </p:nvSpPr>
          <p:spPr bwMode="auto">
            <a:xfrm>
              <a:off x="3420" y="634"/>
              <a:ext cx="31" cy="28"/>
            </a:xfrm>
            <a:custGeom>
              <a:avLst/>
              <a:gdLst>
                <a:gd name="T0" fmla="*/ 13 w 15"/>
                <a:gd name="T1" fmla="*/ 2 h 14"/>
                <a:gd name="T2" fmla="*/ 8 w 15"/>
                <a:gd name="T3" fmla="*/ 0 h 14"/>
                <a:gd name="T4" fmla="*/ 2 w 15"/>
                <a:gd name="T5" fmla="*/ 3 h 14"/>
                <a:gd name="T6" fmla="*/ 0 w 15"/>
                <a:gd name="T7" fmla="*/ 8 h 14"/>
                <a:gd name="T8" fmla="*/ 8 w 15"/>
                <a:gd name="T9" fmla="*/ 14 h 14"/>
                <a:gd name="T10" fmla="*/ 8 w 15"/>
                <a:gd name="T11" fmla="*/ 14 h 14"/>
                <a:gd name="T12" fmla="*/ 14 w 15"/>
                <a:gd name="T13" fmla="*/ 10 h 14"/>
                <a:gd name="T14" fmla="*/ 13 w 15"/>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3" y="2"/>
                  </a:moveTo>
                  <a:cubicBezTo>
                    <a:pt x="12" y="1"/>
                    <a:pt x="10" y="0"/>
                    <a:pt x="8" y="0"/>
                  </a:cubicBezTo>
                  <a:cubicBezTo>
                    <a:pt x="6" y="0"/>
                    <a:pt x="3" y="1"/>
                    <a:pt x="2" y="3"/>
                  </a:cubicBezTo>
                  <a:cubicBezTo>
                    <a:pt x="0" y="5"/>
                    <a:pt x="0" y="6"/>
                    <a:pt x="0" y="8"/>
                  </a:cubicBezTo>
                  <a:cubicBezTo>
                    <a:pt x="0" y="12"/>
                    <a:pt x="5" y="14"/>
                    <a:pt x="8" y="14"/>
                  </a:cubicBezTo>
                  <a:cubicBezTo>
                    <a:pt x="8" y="14"/>
                    <a:pt x="8" y="14"/>
                    <a:pt x="8" y="14"/>
                  </a:cubicBezTo>
                  <a:cubicBezTo>
                    <a:pt x="11" y="14"/>
                    <a:pt x="13" y="13"/>
                    <a:pt x="14" y="10"/>
                  </a:cubicBezTo>
                  <a:cubicBezTo>
                    <a:pt x="15" y="8"/>
                    <a:pt x="14" y="4"/>
                    <a:pt x="13" y="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94" name="Freeform 10"/>
            <p:cNvSpPr>
              <a:spLocks/>
            </p:cNvSpPr>
            <p:nvPr/>
          </p:nvSpPr>
          <p:spPr bwMode="auto">
            <a:xfrm>
              <a:off x="3338" y="561"/>
              <a:ext cx="24" cy="20"/>
            </a:xfrm>
            <a:custGeom>
              <a:avLst/>
              <a:gdLst>
                <a:gd name="T0" fmla="*/ 11 w 12"/>
                <a:gd name="T1" fmla="*/ 2 h 10"/>
                <a:gd name="T2" fmla="*/ 6 w 12"/>
                <a:gd name="T3" fmla="*/ 0 h 10"/>
                <a:gd name="T4" fmla="*/ 1 w 12"/>
                <a:gd name="T5" fmla="*/ 4 h 10"/>
                <a:gd name="T6" fmla="*/ 2 w 12"/>
                <a:gd name="T7" fmla="*/ 8 h 10"/>
                <a:gd name="T8" fmla="*/ 6 w 12"/>
                <a:gd name="T9" fmla="*/ 10 h 10"/>
                <a:gd name="T10" fmla="*/ 11 w 12"/>
                <a:gd name="T11" fmla="*/ 8 h 10"/>
                <a:gd name="T12" fmla="*/ 11 w 1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1" y="2"/>
                  </a:moveTo>
                  <a:cubicBezTo>
                    <a:pt x="10" y="1"/>
                    <a:pt x="8" y="0"/>
                    <a:pt x="6" y="0"/>
                  </a:cubicBezTo>
                  <a:cubicBezTo>
                    <a:pt x="3" y="0"/>
                    <a:pt x="1" y="1"/>
                    <a:pt x="1" y="4"/>
                  </a:cubicBezTo>
                  <a:cubicBezTo>
                    <a:pt x="0" y="5"/>
                    <a:pt x="1" y="6"/>
                    <a:pt x="2" y="8"/>
                  </a:cubicBezTo>
                  <a:cubicBezTo>
                    <a:pt x="3" y="9"/>
                    <a:pt x="5" y="10"/>
                    <a:pt x="6" y="10"/>
                  </a:cubicBezTo>
                  <a:cubicBezTo>
                    <a:pt x="8" y="10"/>
                    <a:pt x="10" y="9"/>
                    <a:pt x="11" y="8"/>
                  </a:cubicBezTo>
                  <a:cubicBezTo>
                    <a:pt x="12" y="6"/>
                    <a:pt x="12" y="4"/>
                    <a:pt x="11" y="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95" name="Freeform 11"/>
            <p:cNvSpPr>
              <a:spLocks/>
            </p:cNvSpPr>
            <p:nvPr/>
          </p:nvSpPr>
          <p:spPr bwMode="auto">
            <a:xfrm>
              <a:off x="3592" y="760"/>
              <a:ext cx="34" cy="34"/>
            </a:xfrm>
            <a:custGeom>
              <a:avLst/>
              <a:gdLst>
                <a:gd name="T0" fmla="*/ 15 w 17"/>
                <a:gd name="T1" fmla="*/ 7 h 17"/>
                <a:gd name="T2" fmla="*/ 12 w 17"/>
                <a:gd name="T3" fmla="*/ 6 h 17"/>
                <a:gd name="T4" fmla="*/ 12 w 17"/>
                <a:gd name="T5" fmla="*/ 6 h 17"/>
                <a:gd name="T6" fmla="*/ 11 w 17"/>
                <a:gd name="T7" fmla="*/ 5 h 17"/>
                <a:gd name="T8" fmla="*/ 8 w 17"/>
                <a:gd name="T9" fmla="*/ 1 h 17"/>
                <a:gd name="T10" fmla="*/ 6 w 17"/>
                <a:gd name="T11" fmla="*/ 0 h 17"/>
                <a:gd name="T12" fmla="*/ 1 w 17"/>
                <a:gd name="T13" fmla="*/ 3 h 17"/>
                <a:gd name="T14" fmla="*/ 1 w 17"/>
                <a:gd name="T15" fmla="*/ 9 h 17"/>
                <a:gd name="T16" fmla="*/ 5 w 17"/>
                <a:gd name="T17" fmla="*/ 11 h 17"/>
                <a:gd name="T18" fmla="*/ 5 w 17"/>
                <a:gd name="T19" fmla="*/ 11 h 17"/>
                <a:gd name="T20" fmla="*/ 5 w 17"/>
                <a:gd name="T21" fmla="*/ 13 h 17"/>
                <a:gd name="T22" fmla="*/ 10 w 17"/>
                <a:gd name="T23" fmla="*/ 17 h 17"/>
                <a:gd name="T24" fmla="*/ 10 w 17"/>
                <a:gd name="T25" fmla="*/ 17 h 17"/>
                <a:gd name="T26" fmla="*/ 15 w 17"/>
                <a:gd name="T27" fmla="*/ 15 h 17"/>
                <a:gd name="T28" fmla="*/ 17 w 17"/>
                <a:gd name="T29" fmla="*/ 10 h 17"/>
                <a:gd name="T30" fmla="*/ 15 w 17"/>
                <a:gd name="T3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7">
                  <a:moveTo>
                    <a:pt x="15" y="7"/>
                  </a:moveTo>
                  <a:cubicBezTo>
                    <a:pt x="14" y="6"/>
                    <a:pt x="13" y="6"/>
                    <a:pt x="12" y="6"/>
                  </a:cubicBezTo>
                  <a:cubicBezTo>
                    <a:pt x="12" y="6"/>
                    <a:pt x="12" y="6"/>
                    <a:pt x="12" y="6"/>
                  </a:cubicBezTo>
                  <a:cubicBezTo>
                    <a:pt x="12" y="6"/>
                    <a:pt x="11" y="5"/>
                    <a:pt x="11" y="5"/>
                  </a:cubicBezTo>
                  <a:cubicBezTo>
                    <a:pt x="11" y="3"/>
                    <a:pt x="10" y="1"/>
                    <a:pt x="8" y="1"/>
                  </a:cubicBezTo>
                  <a:cubicBezTo>
                    <a:pt x="7" y="0"/>
                    <a:pt x="7" y="0"/>
                    <a:pt x="6" y="0"/>
                  </a:cubicBezTo>
                  <a:cubicBezTo>
                    <a:pt x="4" y="0"/>
                    <a:pt x="2" y="1"/>
                    <a:pt x="1" y="3"/>
                  </a:cubicBezTo>
                  <a:cubicBezTo>
                    <a:pt x="0" y="5"/>
                    <a:pt x="0" y="7"/>
                    <a:pt x="1" y="9"/>
                  </a:cubicBezTo>
                  <a:cubicBezTo>
                    <a:pt x="2" y="11"/>
                    <a:pt x="4" y="11"/>
                    <a:pt x="5" y="11"/>
                  </a:cubicBezTo>
                  <a:cubicBezTo>
                    <a:pt x="5" y="11"/>
                    <a:pt x="5" y="11"/>
                    <a:pt x="5" y="11"/>
                  </a:cubicBezTo>
                  <a:cubicBezTo>
                    <a:pt x="5" y="12"/>
                    <a:pt x="5" y="12"/>
                    <a:pt x="5" y="13"/>
                  </a:cubicBezTo>
                  <a:cubicBezTo>
                    <a:pt x="6" y="16"/>
                    <a:pt x="8" y="17"/>
                    <a:pt x="10" y="17"/>
                  </a:cubicBezTo>
                  <a:cubicBezTo>
                    <a:pt x="10" y="17"/>
                    <a:pt x="10" y="17"/>
                    <a:pt x="10" y="17"/>
                  </a:cubicBezTo>
                  <a:cubicBezTo>
                    <a:pt x="12" y="17"/>
                    <a:pt x="13" y="17"/>
                    <a:pt x="15" y="15"/>
                  </a:cubicBezTo>
                  <a:cubicBezTo>
                    <a:pt x="16" y="14"/>
                    <a:pt x="17" y="12"/>
                    <a:pt x="17" y="10"/>
                  </a:cubicBezTo>
                  <a:cubicBezTo>
                    <a:pt x="17" y="9"/>
                    <a:pt x="16" y="8"/>
                    <a:pt x="15" y="7"/>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96" name="Freeform 12"/>
            <p:cNvSpPr>
              <a:spLocks/>
            </p:cNvSpPr>
            <p:nvPr/>
          </p:nvSpPr>
          <p:spPr bwMode="auto">
            <a:xfrm>
              <a:off x="3626" y="770"/>
              <a:ext cx="20" cy="18"/>
            </a:xfrm>
            <a:custGeom>
              <a:avLst/>
              <a:gdLst>
                <a:gd name="T0" fmla="*/ 8 w 10"/>
                <a:gd name="T1" fmla="*/ 1 h 9"/>
                <a:gd name="T2" fmla="*/ 5 w 10"/>
                <a:gd name="T3" fmla="*/ 0 h 9"/>
                <a:gd name="T4" fmla="*/ 0 w 10"/>
                <a:gd name="T5" fmla="*/ 5 h 9"/>
                <a:gd name="T6" fmla="*/ 3 w 10"/>
                <a:gd name="T7" fmla="*/ 9 h 9"/>
                <a:gd name="T8" fmla="*/ 4 w 10"/>
                <a:gd name="T9" fmla="*/ 9 h 9"/>
                <a:gd name="T10" fmla="*/ 9 w 10"/>
                <a:gd name="T11" fmla="*/ 6 h 9"/>
                <a:gd name="T12" fmla="*/ 8 w 10"/>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8" y="1"/>
                  </a:moveTo>
                  <a:cubicBezTo>
                    <a:pt x="7" y="0"/>
                    <a:pt x="6" y="0"/>
                    <a:pt x="5" y="0"/>
                  </a:cubicBezTo>
                  <a:cubicBezTo>
                    <a:pt x="2" y="0"/>
                    <a:pt x="0" y="3"/>
                    <a:pt x="0" y="5"/>
                  </a:cubicBezTo>
                  <a:cubicBezTo>
                    <a:pt x="0" y="7"/>
                    <a:pt x="1" y="9"/>
                    <a:pt x="3" y="9"/>
                  </a:cubicBezTo>
                  <a:cubicBezTo>
                    <a:pt x="3" y="9"/>
                    <a:pt x="3" y="9"/>
                    <a:pt x="4" y="9"/>
                  </a:cubicBezTo>
                  <a:cubicBezTo>
                    <a:pt x="6" y="9"/>
                    <a:pt x="9" y="8"/>
                    <a:pt x="9" y="6"/>
                  </a:cubicBezTo>
                  <a:cubicBezTo>
                    <a:pt x="10" y="5"/>
                    <a:pt x="10" y="3"/>
                    <a:pt x="8" y="1"/>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97" name="Freeform 13"/>
            <p:cNvSpPr>
              <a:spLocks/>
            </p:cNvSpPr>
            <p:nvPr/>
          </p:nvSpPr>
          <p:spPr bwMode="auto">
            <a:xfrm>
              <a:off x="2951" y="2116"/>
              <a:ext cx="99" cy="112"/>
            </a:xfrm>
            <a:custGeom>
              <a:avLst/>
              <a:gdLst>
                <a:gd name="T0" fmla="*/ 45 w 49"/>
                <a:gd name="T1" fmla="*/ 1 h 56"/>
                <a:gd name="T2" fmla="*/ 37 w 49"/>
                <a:gd name="T3" fmla="*/ 8 h 56"/>
                <a:gd name="T4" fmla="*/ 37 w 49"/>
                <a:gd name="T5" fmla="*/ 9 h 56"/>
                <a:gd name="T6" fmla="*/ 35 w 49"/>
                <a:gd name="T7" fmla="*/ 11 h 56"/>
                <a:gd name="T8" fmla="*/ 33 w 49"/>
                <a:gd name="T9" fmla="*/ 13 h 56"/>
                <a:gd name="T10" fmla="*/ 32 w 49"/>
                <a:gd name="T11" fmla="*/ 14 h 56"/>
                <a:gd name="T12" fmla="*/ 30 w 49"/>
                <a:gd name="T13" fmla="*/ 13 h 56"/>
                <a:gd name="T14" fmla="*/ 27 w 49"/>
                <a:gd name="T15" fmla="*/ 13 h 56"/>
                <a:gd name="T16" fmla="*/ 24 w 49"/>
                <a:gd name="T17" fmla="*/ 13 h 56"/>
                <a:gd name="T18" fmla="*/ 13 w 49"/>
                <a:gd name="T19" fmla="*/ 26 h 56"/>
                <a:gd name="T20" fmla="*/ 9 w 49"/>
                <a:gd name="T21" fmla="*/ 32 h 56"/>
                <a:gd name="T22" fmla="*/ 3 w 49"/>
                <a:gd name="T23" fmla="*/ 34 h 56"/>
                <a:gd name="T24" fmla="*/ 0 w 49"/>
                <a:gd name="T25" fmla="*/ 34 h 56"/>
                <a:gd name="T26" fmla="*/ 1 w 49"/>
                <a:gd name="T27" fmla="*/ 38 h 56"/>
                <a:gd name="T28" fmla="*/ 12 w 49"/>
                <a:gd name="T29" fmla="*/ 56 h 56"/>
                <a:gd name="T30" fmla="*/ 13 w 49"/>
                <a:gd name="T31" fmla="*/ 56 h 56"/>
                <a:gd name="T32" fmla="*/ 14 w 49"/>
                <a:gd name="T33" fmla="*/ 56 h 56"/>
                <a:gd name="T34" fmla="*/ 39 w 49"/>
                <a:gd name="T35" fmla="*/ 31 h 56"/>
                <a:gd name="T36" fmla="*/ 49 w 49"/>
                <a:gd name="T37" fmla="*/ 4 h 56"/>
                <a:gd name="T38" fmla="*/ 49 w 49"/>
                <a:gd name="T39" fmla="*/ 0 h 56"/>
                <a:gd name="T40" fmla="*/ 45 w 49"/>
                <a:gd name="T41"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56">
                  <a:moveTo>
                    <a:pt x="45" y="1"/>
                  </a:moveTo>
                  <a:cubicBezTo>
                    <a:pt x="42" y="2"/>
                    <a:pt x="40" y="4"/>
                    <a:pt x="37" y="8"/>
                  </a:cubicBezTo>
                  <a:cubicBezTo>
                    <a:pt x="37" y="9"/>
                    <a:pt x="37" y="9"/>
                    <a:pt x="37" y="9"/>
                  </a:cubicBezTo>
                  <a:cubicBezTo>
                    <a:pt x="36" y="9"/>
                    <a:pt x="36" y="10"/>
                    <a:pt x="35" y="11"/>
                  </a:cubicBezTo>
                  <a:cubicBezTo>
                    <a:pt x="35" y="12"/>
                    <a:pt x="34" y="13"/>
                    <a:pt x="33" y="13"/>
                  </a:cubicBezTo>
                  <a:cubicBezTo>
                    <a:pt x="33" y="13"/>
                    <a:pt x="33" y="14"/>
                    <a:pt x="32" y="14"/>
                  </a:cubicBezTo>
                  <a:cubicBezTo>
                    <a:pt x="31" y="14"/>
                    <a:pt x="31" y="13"/>
                    <a:pt x="30" y="13"/>
                  </a:cubicBezTo>
                  <a:cubicBezTo>
                    <a:pt x="29" y="13"/>
                    <a:pt x="28" y="13"/>
                    <a:pt x="27" y="13"/>
                  </a:cubicBezTo>
                  <a:cubicBezTo>
                    <a:pt x="26" y="13"/>
                    <a:pt x="25" y="13"/>
                    <a:pt x="24" y="13"/>
                  </a:cubicBezTo>
                  <a:cubicBezTo>
                    <a:pt x="18" y="16"/>
                    <a:pt x="15" y="21"/>
                    <a:pt x="13" y="26"/>
                  </a:cubicBezTo>
                  <a:cubicBezTo>
                    <a:pt x="12" y="29"/>
                    <a:pt x="12" y="30"/>
                    <a:pt x="9" y="32"/>
                  </a:cubicBezTo>
                  <a:cubicBezTo>
                    <a:pt x="7" y="33"/>
                    <a:pt x="6" y="34"/>
                    <a:pt x="3" y="34"/>
                  </a:cubicBezTo>
                  <a:cubicBezTo>
                    <a:pt x="0" y="34"/>
                    <a:pt x="0" y="34"/>
                    <a:pt x="0" y="34"/>
                  </a:cubicBezTo>
                  <a:cubicBezTo>
                    <a:pt x="1" y="38"/>
                    <a:pt x="1" y="38"/>
                    <a:pt x="1" y="38"/>
                  </a:cubicBezTo>
                  <a:cubicBezTo>
                    <a:pt x="3" y="45"/>
                    <a:pt x="5" y="53"/>
                    <a:pt x="12" y="56"/>
                  </a:cubicBezTo>
                  <a:cubicBezTo>
                    <a:pt x="13" y="56"/>
                    <a:pt x="13" y="56"/>
                    <a:pt x="13" y="56"/>
                  </a:cubicBezTo>
                  <a:cubicBezTo>
                    <a:pt x="14" y="56"/>
                    <a:pt x="14" y="56"/>
                    <a:pt x="14" y="56"/>
                  </a:cubicBezTo>
                  <a:cubicBezTo>
                    <a:pt x="25" y="49"/>
                    <a:pt x="32" y="40"/>
                    <a:pt x="39" y="31"/>
                  </a:cubicBezTo>
                  <a:cubicBezTo>
                    <a:pt x="45" y="22"/>
                    <a:pt x="48" y="14"/>
                    <a:pt x="49" y="4"/>
                  </a:cubicBezTo>
                  <a:cubicBezTo>
                    <a:pt x="49" y="0"/>
                    <a:pt x="49" y="0"/>
                    <a:pt x="49" y="0"/>
                  </a:cubicBezTo>
                  <a:lnTo>
                    <a:pt x="45" y="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98" name="Freeform 14"/>
            <p:cNvSpPr>
              <a:spLocks/>
            </p:cNvSpPr>
            <p:nvPr/>
          </p:nvSpPr>
          <p:spPr bwMode="auto">
            <a:xfrm>
              <a:off x="1800" y="3789"/>
              <a:ext cx="20" cy="16"/>
            </a:xfrm>
            <a:custGeom>
              <a:avLst/>
              <a:gdLst>
                <a:gd name="T0" fmla="*/ 5 w 10"/>
                <a:gd name="T1" fmla="*/ 8 h 8"/>
                <a:gd name="T2" fmla="*/ 8 w 10"/>
                <a:gd name="T3" fmla="*/ 7 h 8"/>
                <a:gd name="T4" fmla="*/ 10 w 10"/>
                <a:gd name="T5" fmla="*/ 3 h 8"/>
                <a:gd name="T6" fmla="*/ 7 w 10"/>
                <a:gd name="T7" fmla="*/ 0 h 8"/>
                <a:gd name="T8" fmla="*/ 6 w 10"/>
                <a:gd name="T9" fmla="*/ 0 h 8"/>
                <a:gd name="T10" fmla="*/ 6 w 10"/>
                <a:gd name="T11" fmla="*/ 0 h 8"/>
                <a:gd name="T12" fmla="*/ 2 w 10"/>
                <a:gd name="T13" fmla="*/ 1 h 8"/>
                <a:gd name="T14" fmla="*/ 0 w 10"/>
                <a:gd name="T15" fmla="*/ 6 h 8"/>
                <a:gd name="T16" fmla="*/ 4 w 10"/>
                <a:gd name="T17" fmla="*/ 8 h 8"/>
                <a:gd name="T18" fmla="*/ 5 w 10"/>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5" y="8"/>
                  </a:moveTo>
                  <a:cubicBezTo>
                    <a:pt x="6" y="8"/>
                    <a:pt x="7" y="8"/>
                    <a:pt x="8" y="7"/>
                  </a:cubicBezTo>
                  <a:cubicBezTo>
                    <a:pt x="9" y="6"/>
                    <a:pt x="10" y="4"/>
                    <a:pt x="10" y="3"/>
                  </a:cubicBezTo>
                  <a:cubicBezTo>
                    <a:pt x="9" y="1"/>
                    <a:pt x="8" y="0"/>
                    <a:pt x="7" y="0"/>
                  </a:cubicBezTo>
                  <a:cubicBezTo>
                    <a:pt x="6" y="0"/>
                    <a:pt x="6" y="0"/>
                    <a:pt x="6" y="0"/>
                  </a:cubicBezTo>
                  <a:cubicBezTo>
                    <a:pt x="6" y="0"/>
                    <a:pt x="6" y="0"/>
                    <a:pt x="6" y="0"/>
                  </a:cubicBezTo>
                  <a:cubicBezTo>
                    <a:pt x="5" y="0"/>
                    <a:pt x="3" y="1"/>
                    <a:pt x="2" y="1"/>
                  </a:cubicBezTo>
                  <a:cubicBezTo>
                    <a:pt x="1" y="2"/>
                    <a:pt x="0" y="4"/>
                    <a:pt x="0" y="6"/>
                  </a:cubicBezTo>
                  <a:cubicBezTo>
                    <a:pt x="0" y="6"/>
                    <a:pt x="1" y="8"/>
                    <a:pt x="4" y="8"/>
                  </a:cubicBezTo>
                  <a:cubicBezTo>
                    <a:pt x="4" y="8"/>
                    <a:pt x="5" y="8"/>
                    <a:pt x="5" y="8"/>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99" name="Freeform 15"/>
            <p:cNvSpPr>
              <a:spLocks/>
            </p:cNvSpPr>
            <p:nvPr/>
          </p:nvSpPr>
          <p:spPr bwMode="auto">
            <a:xfrm>
              <a:off x="1717" y="3861"/>
              <a:ext cx="184" cy="202"/>
            </a:xfrm>
            <a:custGeom>
              <a:avLst/>
              <a:gdLst>
                <a:gd name="T0" fmla="*/ 89 w 91"/>
                <a:gd name="T1" fmla="*/ 49 h 100"/>
                <a:gd name="T2" fmla="*/ 86 w 91"/>
                <a:gd name="T3" fmla="*/ 43 h 100"/>
                <a:gd name="T4" fmla="*/ 83 w 91"/>
                <a:gd name="T5" fmla="*/ 45 h 100"/>
                <a:gd name="T6" fmla="*/ 79 w 91"/>
                <a:gd name="T7" fmla="*/ 42 h 100"/>
                <a:gd name="T8" fmla="*/ 72 w 91"/>
                <a:gd name="T9" fmla="*/ 41 h 100"/>
                <a:gd name="T10" fmla="*/ 67 w 91"/>
                <a:gd name="T11" fmla="*/ 41 h 100"/>
                <a:gd name="T12" fmla="*/ 67 w 91"/>
                <a:gd name="T13" fmla="*/ 39 h 100"/>
                <a:gd name="T14" fmla="*/ 75 w 91"/>
                <a:gd name="T15" fmla="*/ 41 h 100"/>
                <a:gd name="T16" fmla="*/ 83 w 91"/>
                <a:gd name="T17" fmla="*/ 34 h 100"/>
                <a:gd name="T18" fmla="*/ 73 w 91"/>
                <a:gd name="T19" fmla="*/ 20 h 100"/>
                <a:gd name="T20" fmla="*/ 59 w 91"/>
                <a:gd name="T21" fmla="*/ 3 h 100"/>
                <a:gd name="T22" fmla="*/ 33 w 91"/>
                <a:gd name="T23" fmla="*/ 8 h 100"/>
                <a:gd name="T24" fmla="*/ 26 w 91"/>
                <a:gd name="T25" fmla="*/ 12 h 100"/>
                <a:gd name="T26" fmla="*/ 20 w 91"/>
                <a:gd name="T27" fmla="*/ 18 h 100"/>
                <a:gd name="T28" fmla="*/ 31 w 91"/>
                <a:gd name="T29" fmla="*/ 21 h 100"/>
                <a:gd name="T30" fmla="*/ 36 w 91"/>
                <a:gd name="T31" fmla="*/ 30 h 100"/>
                <a:gd name="T32" fmla="*/ 39 w 91"/>
                <a:gd name="T33" fmla="*/ 43 h 100"/>
                <a:gd name="T34" fmla="*/ 36 w 91"/>
                <a:gd name="T35" fmla="*/ 44 h 100"/>
                <a:gd name="T36" fmla="*/ 33 w 91"/>
                <a:gd name="T37" fmla="*/ 45 h 100"/>
                <a:gd name="T38" fmla="*/ 35 w 91"/>
                <a:gd name="T39" fmla="*/ 56 h 100"/>
                <a:gd name="T40" fmla="*/ 32 w 91"/>
                <a:gd name="T41" fmla="*/ 57 h 100"/>
                <a:gd name="T42" fmla="*/ 29 w 91"/>
                <a:gd name="T43" fmla="*/ 57 h 100"/>
                <a:gd name="T44" fmla="*/ 21 w 91"/>
                <a:gd name="T45" fmla="*/ 69 h 100"/>
                <a:gd name="T46" fmla="*/ 18 w 91"/>
                <a:gd name="T47" fmla="*/ 79 h 100"/>
                <a:gd name="T48" fmla="*/ 12 w 91"/>
                <a:gd name="T49" fmla="*/ 87 h 100"/>
                <a:gd name="T50" fmla="*/ 0 w 91"/>
                <a:gd name="T51" fmla="*/ 90 h 100"/>
                <a:gd name="T52" fmla="*/ 6 w 91"/>
                <a:gd name="T53" fmla="*/ 96 h 100"/>
                <a:gd name="T54" fmla="*/ 13 w 91"/>
                <a:gd name="T55" fmla="*/ 97 h 100"/>
                <a:gd name="T56" fmla="*/ 27 w 91"/>
                <a:gd name="T57" fmla="*/ 96 h 100"/>
                <a:gd name="T58" fmla="*/ 34 w 91"/>
                <a:gd name="T59" fmla="*/ 92 h 100"/>
                <a:gd name="T60" fmla="*/ 32 w 91"/>
                <a:gd name="T61" fmla="*/ 86 h 100"/>
                <a:gd name="T62" fmla="*/ 38 w 91"/>
                <a:gd name="T63" fmla="*/ 80 h 100"/>
                <a:gd name="T64" fmla="*/ 45 w 91"/>
                <a:gd name="T65" fmla="*/ 80 h 100"/>
                <a:gd name="T66" fmla="*/ 57 w 91"/>
                <a:gd name="T67" fmla="*/ 80 h 100"/>
                <a:gd name="T68" fmla="*/ 74 w 91"/>
                <a:gd name="T69" fmla="*/ 72 h 100"/>
                <a:gd name="T70" fmla="*/ 83 w 91"/>
                <a:gd name="T71" fmla="*/ 70 h 100"/>
                <a:gd name="T72" fmla="*/ 89 w 91"/>
                <a:gd name="T73" fmla="*/ 63 h 100"/>
                <a:gd name="T74" fmla="*/ 90 w 91"/>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100">
                  <a:moveTo>
                    <a:pt x="90" y="50"/>
                  </a:moveTo>
                  <a:cubicBezTo>
                    <a:pt x="89" y="49"/>
                    <a:pt x="89" y="49"/>
                    <a:pt x="89" y="49"/>
                  </a:cubicBezTo>
                  <a:cubicBezTo>
                    <a:pt x="89" y="49"/>
                    <a:pt x="89" y="48"/>
                    <a:pt x="89" y="48"/>
                  </a:cubicBezTo>
                  <a:cubicBezTo>
                    <a:pt x="89" y="47"/>
                    <a:pt x="89" y="43"/>
                    <a:pt x="86" y="43"/>
                  </a:cubicBezTo>
                  <a:cubicBezTo>
                    <a:pt x="85" y="43"/>
                    <a:pt x="84" y="43"/>
                    <a:pt x="83" y="44"/>
                  </a:cubicBezTo>
                  <a:cubicBezTo>
                    <a:pt x="83" y="44"/>
                    <a:pt x="83" y="44"/>
                    <a:pt x="83" y="45"/>
                  </a:cubicBezTo>
                  <a:cubicBezTo>
                    <a:pt x="82" y="44"/>
                    <a:pt x="82" y="44"/>
                    <a:pt x="82" y="44"/>
                  </a:cubicBezTo>
                  <a:cubicBezTo>
                    <a:pt x="81" y="43"/>
                    <a:pt x="80" y="43"/>
                    <a:pt x="79" y="42"/>
                  </a:cubicBezTo>
                  <a:cubicBezTo>
                    <a:pt x="77" y="41"/>
                    <a:pt x="75" y="41"/>
                    <a:pt x="74" y="41"/>
                  </a:cubicBezTo>
                  <a:cubicBezTo>
                    <a:pt x="73" y="41"/>
                    <a:pt x="73" y="41"/>
                    <a:pt x="72" y="41"/>
                  </a:cubicBezTo>
                  <a:cubicBezTo>
                    <a:pt x="71" y="41"/>
                    <a:pt x="71" y="41"/>
                    <a:pt x="70" y="41"/>
                  </a:cubicBezTo>
                  <a:cubicBezTo>
                    <a:pt x="69" y="41"/>
                    <a:pt x="68" y="41"/>
                    <a:pt x="67" y="41"/>
                  </a:cubicBezTo>
                  <a:cubicBezTo>
                    <a:pt x="66" y="40"/>
                    <a:pt x="66" y="40"/>
                    <a:pt x="66" y="39"/>
                  </a:cubicBezTo>
                  <a:cubicBezTo>
                    <a:pt x="66" y="39"/>
                    <a:pt x="66" y="39"/>
                    <a:pt x="67" y="39"/>
                  </a:cubicBezTo>
                  <a:cubicBezTo>
                    <a:pt x="68" y="39"/>
                    <a:pt x="69" y="39"/>
                    <a:pt x="70" y="40"/>
                  </a:cubicBezTo>
                  <a:cubicBezTo>
                    <a:pt x="71" y="40"/>
                    <a:pt x="73" y="41"/>
                    <a:pt x="75" y="41"/>
                  </a:cubicBezTo>
                  <a:cubicBezTo>
                    <a:pt x="76" y="41"/>
                    <a:pt x="77" y="41"/>
                    <a:pt x="78" y="40"/>
                  </a:cubicBezTo>
                  <a:cubicBezTo>
                    <a:pt x="81" y="39"/>
                    <a:pt x="83" y="37"/>
                    <a:pt x="83" y="34"/>
                  </a:cubicBezTo>
                  <a:cubicBezTo>
                    <a:pt x="84" y="30"/>
                    <a:pt x="79" y="26"/>
                    <a:pt x="75" y="22"/>
                  </a:cubicBezTo>
                  <a:cubicBezTo>
                    <a:pt x="74" y="21"/>
                    <a:pt x="74" y="21"/>
                    <a:pt x="73" y="20"/>
                  </a:cubicBezTo>
                  <a:cubicBezTo>
                    <a:pt x="72" y="18"/>
                    <a:pt x="70" y="16"/>
                    <a:pt x="69" y="14"/>
                  </a:cubicBezTo>
                  <a:cubicBezTo>
                    <a:pt x="66" y="9"/>
                    <a:pt x="63" y="5"/>
                    <a:pt x="59" y="3"/>
                  </a:cubicBezTo>
                  <a:cubicBezTo>
                    <a:pt x="56" y="1"/>
                    <a:pt x="53" y="0"/>
                    <a:pt x="49" y="0"/>
                  </a:cubicBezTo>
                  <a:cubicBezTo>
                    <a:pt x="42" y="0"/>
                    <a:pt x="36" y="3"/>
                    <a:pt x="33" y="8"/>
                  </a:cubicBezTo>
                  <a:cubicBezTo>
                    <a:pt x="32" y="9"/>
                    <a:pt x="31" y="11"/>
                    <a:pt x="30" y="13"/>
                  </a:cubicBezTo>
                  <a:cubicBezTo>
                    <a:pt x="29" y="12"/>
                    <a:pt x="28" y="12"/>
                    <a:pt x="26" y="12"/>
                  </a:cubicBezTo>
                  <a:cubicBezTo>
                    <a:pt x="24" y="12"/>
                    <a:pt x="22" y="12"/>
                    <a:pt x="21" y="13"/>
                  </a:cubicBezTo>
                  <a:cubicBezTo>
                    <a:pt x="20" y="14"/>
                    <a:pt x="19" y="16"/>
                    <a:pt x="20" y="18"/>
                  </a:cubicBezTo>
                  <a:cubicBezTo>
                    <a:pt x="20" y="22"/>
                    <a:pt x="23" y="24"/>
                    <a:pt x="26" y="24"/>
                  </a:cubicBezTo>
                  <a:cubicBezTo>
                    <a:pt x="28" y="24"/>
                    <a:pt x="30" y="23"/>
                    <a:pt x="31" y="21"/>
                  </a:cubicBezTo>
                  <a:cubicBezTo>
                    <a:pt x="32" y="23"/>
                    <a:pt x="33" y="24"/>
                    <a:pt x="34" y="26"/>
                  </a:cubicBezTo>
                  <a:cubicBezTo>
                    <a:pt x="35" y="27"/>
                    <a:pt x="35" y="29"/>
                    <a:pt x="36" y="30"/>
                  </a:cubicBezTo>
                  <a:cubicBezTo>
                    <a:pt x="36" y="31"/>
                    <a:pt x="36" y="31"/>
                    <a:pt x="36" y="31"/>
                  </a:cubicBezTo>
                  <a:cubicBezTo>
                    <a:pt x="38" y="34"/>
                    <a:pt x="41" y="41"/>
                    <a:pt x="39" y="43"/>
                  </a:cubicBezTo>
                  <a:cubicBezTo>
                    <a:pt x="39" y="43"/>
                    <a:pt x="38" y="44"/>
                    <a:pt x="37" y="44"/>
                  </a:cubicBezTo>
                  <a:cubicBezTo>
                    <a:pt x="37" y="44"/>
                    <a:pt x="36" y="44"/>
                    <a:pt x="36" y="44"/>
                  </a:cubicBezTo>
                  <a:cubicBezTo>
                    <a:pt x="34" y="43"/>
                    <a:pt x="34" y="43"/>
                    <a:pt x="34" y="43"/>
                  </a:cubicBezTo>
                  <a:cubicBezTo>
                    <a:pt x="33" y="45"/>
                    <a:pt x="33" y="45"/>
                    <a:pt x="33" y="45"/>
                  </a:cubicBezTo>
                  <a:cubicBezTo>
                    <a:pt x="30" y="49"/>
                    <a:pt x="33" y="53"/>
                    <a:pt x="35" y="55"/>
                  </a:cubicBezTo>
                  <a:cubicBezTo>
                    <a:pt x="35" y="55"/>
                    <a:pt x="35" y="56"/>
                    <a:pt x="35" y="56"/>
                  </a:cubicBezTo>
                  <a:cubicBezTo>
                    <a:pt x="35" y="56"/>
                    <a:pt x="34" y="56"/>
                    <a:pt x="33" y="57"/>
                  </a:cubicBezTo>
                  <a:cubicBezTo>
                    <a:pt x="33" y="57"/>
                    <a:pt x="32" y="57"/>
                    <a:pt x="32" y="57"/>
                  </a:cubicBezTo>
                  <a:cubicBezTo>
                    <a:pt x="31" y="57"/>
                    <a:pt x="31" y="57"/>
                    <a:pt x="31" y="57"/>
                  </a:cubicBezTo>
                  <a:cubicBezTo>
                    <a:pt x="30" y="57"/>
                    <a:pt x="30" y="57"/>
                    <a:pt x="29" y="57"/>
                  </a:cubicBezTo>
                  <a:cubicBezTo>
                    <a:pt x="27" y="57"/>
                    <a:pt x="25" y="58"/>
                    <a:pt x="23" y="60"/>
                  </a:cubicBezTo>
                  <a:cubicBezTo>
                    <a:pt x="22" y="62"/>
                    <a:pt x="21" y="65"/>
                    <a:pt x="21" y="69"/>
                  </a:cubicBezTo>
                  <a:cubicBezTo>
                    <a:pt x="21" y="70"/>
                    <a:pt x="20" y="73"/>
                    <a:pt x="20" y="73"/>
                  </a:cubicBezTo>
                  <a:cubicBezTo>
                    <a:pt x="19" y="76"/>
                    <a:pt x="19" y="76"/>
                    <a:pt x="18" y="79"/>
                  </a:cubicBezTo>
                  <a:cubicBezTo>
                    <a:pt x="17" y="80"/>
                    <a:pt x="16" y="80"/>
                    <a:pt x="16" y="81"/>
                  </a:cubicBezTo>
                  <a:cubicBezTo>
                    <a:pt x="15" y="83"/>
                    <a:pt x="13" y="84"/>
                    <a:pt x="12" y="87"/>
                  </a:cubicBezTo>
                  <a:cubicBezTo>
                    <a:pt x="11" y="85"/>
                    <a:pt x="9" y="84"/>
                    <a:pt x="7" y="84"/>
                  </a:cubicBezTo>
                  <a:cubicBezTo>
                    <a:pt x="3" y="84"/>
                    <a:pt x="0" y="86"/>
                    <a:pt x="0" y="90"/>
                  </a:cubicBezTo>
                  <a:cubicBezTo>
                    <a:pt x="0" y="93"/>
                    <a:pt x="1" y="94"/>
                    <a:pt x="2" y="95"/>
                  </a:cubicBezTo>
                  <a:cubicBezTo>
                    <a:pt x="3" y="96"/>
                    <a:pt x="4" y="96"/>
                    <a:pt x="6" y="96"/>
                  </a:cubicBezTo>
                  <a:cubicBezTo>
                    <a:pt x="8" y="96"/>
                    <a:pt x="10" y="95"/>
                    <a:pt x="11" y="93"/>
                  </a:cubicBezTo>
                  <a:cubicBezTo>
                    <a:pt x="12" y="95"/>
                    <a:pt x="12" y="96"/>
                    <a:pt x="13" y="97"/>
                  </a:cubicBezTo>
                  <a:cubicBezTo>
                    <a:pt x="15" y="99"/>
                    <a:pt x="17" y="100"/>
                    <a:pt x="20" y="100"/>
                  </a:cubicBezTo>
                  <a:cubicBezTo>
                    <a:pt x="23" y="100"/>
                    <a:pt x="25" y="99"/>
                    <a:pt x="27" y="96"/>
                  </a:cubicBezTo>
                  <a:cubicBezTo>
                    <a:pt x="28" y="96"/>
                    <a:pt x="29" y="96"/>
                    <a:pt x="29" y="96"/>
                  </a:cubicBezTo>
                  <a:cubicBezTo>
                    <a:pt x="30" y="95"/>
                    <a:pt x="33" y="94"/>
                    <a:pt x="34" y="92"/>
                  </a:cubicBezTo>
                  <a:cubicBezTo>
                    <a:pt x="35" y="91"/>
                    <a:pt x="35" y="90"/>
                    <a:pt x="35" y="89"/>
                  </a:cubicBezTo>
                  <a:cubicBezTo>
                    <a:pt x="34" y="87"/>
                    <a:pt x="33" y="86"/>
                    <a:pt x="32" y="86"/>
                  </a:cubicBezTo>
                  <a:cubicBezTo>
                    <a:pt x="32" y="84"/>
                    <a:pt x="34" y="83"/>
                    <a:pt x="36" y="82"/>
                  </a:cubicBezTo>
                  <a:cubicBezTo>
                    <a:pt x="36" y="81"/>
                    <a:pt x="37" y="81"/>
                    <a:pt x="38" y="80"/>
                  </a:cubicBezTo>
                  <a:cubicBezTo>
                    <a:pt x="39" y="80"/>
                    <a:pt x="40" y="80"/>
                    <a:pt x="41" y="80"/>
                  </a:cubicBezTo>
                  <a:cubicBezTo>
                    <a:pt x="42" y="80"/>
                    <a:pt x="44" y="80"/>
                    <a:pt x="45" y="80"/>
                  </a:cubicBezTo>
                  <a:cubicBezTo>
                    <a:pt x="47" y="81"/>
                    <a:pt x="49" y="81"/>
                    <a:pt x="51" y="81"/>
                  </a:cubicBezTo>
                  <a:cubicBezTo>
                    <a:pt x="53" y="81"/>
                    <a:pt x="55" y="80"/>
                    <a:pt x="57" y="80"/>
                  </a:cubicBezTo>
                  <a:cubicBezTo>
                    <a:pt x="59" y="79"/>
                    <a:pt x="62" y="77"/>
                    <a:pt x="64" y="76"/>
                  </a:cubicBezTo>
                  <a:cubicBezTo>
                    <a:pt x="67" y="74"/>
                    <a:pt x="70" y="73"/>
                    <a:pt x="74" y="72"/>
                  </a:cubicBezTo>
                  <a:cubicBezTo>
                    <a:pt x="75" y="71"/>
                    <a:pt x="76" y="71"/>
                    <a:pt x="77" y="71"/>
                  </a:cubicBezTo>
                  <a:cubicBezTo>
                    <a:pt x="79" y="71"/>
                    <a:pt x="81" y="70"/>
                    <a:pt x="83" y="70"/>
                  </a:cubicBezTo>
                  <a:cubicBezTo>
                    <a:pt x="87" y="68"/>
                    <a:pt x="88" y="68"/>
                    <a:pt x="89" y="65"/>
                  </a:cubicBezTo>
                  <a:cubicBezTo>
                    <a:pt x="89" y="64"/>
                    <a:pt x="89" y="64"/>
                    <a:pt x="89" y="63"/>
                  </a:cubicBezTo>
                  <a:cubicBezTo>
                    <a:pt x="91" y="59"/>
                    <a:pt x="91" y="55"/>
                    <a:pt x="90" y="51"/>
                  </a:cubicBezTo>
                  <a:cubicBezTo>
                    <a:pt x="90" y="51"/>
                    <a:pt x="90" y="50"/>
                    <a:pt x="90" y="5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0" name="Freeform 16"/>
            <p:cNvSpPr>
              <a:spLocks/>
            </p:cNvSpPr>
            <p:nvPr/>
          </p:nvSpPr>
          <p:spPr bwMode="auto">
            <a:xfrm>
              <a:off x="1601" y="3837"/>
              <a:ext cx="22" cy="22"/>
            </a:xfrm>
            <a:custGeom>
              <a:avLst/>
              <a:gdLst>
                <a:gd name="T0" fmla="*/ 6 w 11"/>
                <a:gd name="T1" fmla="*/ 0 h 11"/>
                <a:gd name="T2" fmla="*/ 0 w 11"/>
                <a:gd name="T3" fmla="*/ 5 h 11"/>
                <a:gd name="T4" fmla="*/ 1 w 11"/>
                <a:gd name="T5" fmla="*/ 9 h 11"/>
                <a:gd name="T6" fmla="*/ 5 w 11"/>
                <a:gd name="T7" fmla="*/ 11 h 11"/>
                <a:gd name="T8" fmla="*/ 11 w 11"/>
                <a:gd name="T9" fmla="*/ 7 h 11"/>
                <a:gd name="T10" fmla="*/ 10 w 11"/>
                <a:gd name="T11" fmla="*/ 2 h 11"/>
                <a:gd name="T12" fmla="*/ 6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6" y="0"/>
                  </a:moveTo>
                  <a:cubicBezTo>
                    <a:pt x="3" y="0"/>
                    <a:pt x="0" y="2"/>
                    <a:pt x="0" y="5"/>
                  </a:cubicBezTo>
                  <a:cubicBezTo>
                    <a:pt x="0" y="7"/>
                    <a:pt x="0" y="8"/>
                    <a:pt x="1" y="9"/>
                  </a:cubicBezTo>
                  <a:cubicBezTo>
                    <a:pt x="2" y="10"/>
                    <a:pt x="4" y="11"/>
                    <a:pt x="5" y="11"/>
                  </a:cubicBezTo>
                  <a:cubicBezTo>
                    <a:pt x="8" y="11"/>
                    <a:pt x="10" y="9"/>
                    <a:pt x="11" y="7"/>
                  </a:cubicBezTo>
                  <a:cubicBezTo>
                    <a:pt x="11" y="4"/>
                    <a:pt x="10" y="3"/>
                    <a:pt x="10" y="2"/>
                  </a:cubicBezTo>
                  <a:cubicBezTo>
                    <a:pt x="9" y="1"/>
                    <a:pt x="7" y="0"/>
                    <a:pt x="6" y="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7" name="Freeform 17"/>
            <p:cNvSpPr>
              <a:spLocks/>
            </p:cNvSpPr>
            <p:nvPr/>
          </p:nvSpPr>
          <p:spPr bwMode="auto">
            <a:xfrm>
              <a:off x="1941" y="3874"/>
              <a:ext cx="28" cy="26"/>
            </a:xfrm>
            <a:custGeom>
              <a:avLst/>
              <a:gdLst>
                <a:gd name="T0" fmla="*/ 9 w 14"/>
                <a:gd name="T1" fmla="*/ 0 h 13"/>
                <a:gd name="T2" fmla="*/ 0 w 14"/>
                <a:gd name="T3" fmla="*/ 7 h 13"/>
                <a:gd name="T4" fmla="*/ 2 w 14"/>
                <a:gd name="T5" fmla="*/ 12 h 13"/>
                <a:gd name="T6" fmla="*/ 6 w 14"/>
                <a:gd name="T7" fmla="*/ 13 h 13"/>
                <a:gd name="T8" fmla="*/ 8 w 14"/>
                <a:gd name="T9" fmla="*/ 13 h 13"/>
                <a:gd name="T10" fmla="*/ 14 w 14"/>
                <a:gd name="T11" fmla="*/ 7 h 13"/>
                <a:gd name="T12" fmla="*/ 13 w 14"/>
                <a:gd name="T13" fmla="*/ 2 h 13"/>
                <a:gd name="T14" fmla="*/ 9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9" y="0"/>
                  </a:moveTo>
                  <a:cubicBezTo>
                    <a:pt x="5" y="0"/>
                    <a:pt x="0" y="3"/>
                    <a:pt x="0" y="7"/>
                  </a:cubicBezTo>
                  <a:cubicBezTo>
                    <a:pt x="0" y="9"/>
                    <a:pt x="1" y="10"/>
                    <a:pt x="2" y="12"/>
                  </a:cubicBezTo>
                  <a:cubicBezTo>
                    <a:pt x="3" y="13"/>
                    <a:pt x="5" y="13"/>
                    <a:pt x="6" y="13"/>
                  </a:cubicBezTo>
                  <a:cubicBezTo>
                    <a:pt x="7" y="13"/>
                    <a:pt x="7" y="13"/>
                    <a:pt x="8" y="13"/>
                  </a:cubicBezTo>
                  <a:cubicBezTo>
                    <a:pt x="10" y="13"/>
                    <a:pt x="13" y="10"/>
                    <a:pt x="14" y="7"/>
                  </a:cubicBezTo>
                  <a:cubicBezTo>
                    <a:pt x="14" y="5"/>
                    <a:pt x="14" y="3"/>
                    <a:pt x="13" y="2"/>
                  </a:cubicBezTo>
                  <a:cubicBezTo>
                    <a:pt x="12" y="1"/>
                    <a:pt x="10" y="0"/>
                    <a:pt x="9" y="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8" name="Freeform 18"/>
            <p:cNvSpPr>
              <a:spLocks/>
            </p:cNvSpPr>
            <p:nvPr/>
          </p:nvSpPr>
          <p:spPr bwMode="auto">
            <a:xfrm>
              <a:off x="1550" y="4284"/>
              <a:ext cx="53" cy="36"/>
            </a:xfrm>
            <a:custGeom>
              <a:avLst/>
              <a:gdLst>
                <a:gd name="T0" fmla="*/ 21 w 26"/>
                <a:gd name="T1" fmla="*/ 8 h 18"/>
                <a:gd name="T2" fmla="*/ 20 w 26"/>
                <a:gd name="T3" fmla="*/ 3 h 18"/>
                <a:gd name="T4" fmla="*/ 15 w 26"/>
                <a:gd name="T5" fmla="*/ 0 h 18"/>
                <a:gd name="T6" fmla="*/ 9 w 26"/>
                <a:gd name="T7" fmla="*/ 5 h 18"/>
                <a:gd name="T8" fmla="*/ 9 w 26"/>
                <a:gd name="T9" fmla="*/ 8 h 18"/>
                <a:gd name="T10" fmla="*/ 5 w 26"/>
                <a:gd name="T11" fmla="*/ 6 h 18"/>
                <a:gd name="T12" fmla="*/ 1 w 26"/>
                <a:gd name="T13" fmla="*/ 10 h 18"/>
                <a:gd name="T14" fmla="*/ 2 w 26"/>
                <a:gd name="T15" fmla="*/ 15 h 18"/>
                <a:gd name="T16" fmla="*/ 6 w 26"/>
                <a:gd name="T17" fmla="*/ 17 h 18"/>
                <a:gd name="T18" fmla="*/ 11 w 26"/>
                <a:gd name="T19" fmla="*/ 14 h 18"/>
                <a:gd name="T20" fmla="*/ 11 w 26"/>
                <a:gd name="T21" fmla="*/ 11 h 18"/>
                <a:gd name="T22" fmla="*/ 13 w 26"/>
                <a:gd name="T23" fmla="*/ 12 h 18"/>
                <a:gd name="T24" fmla="*/ 14 w 26"/>
                <a:gd name="T25" fmla="*/ 12 h 18"/>
                <a:gd name="T26" fmla="*/ 14 w 26"/>
                <a:gd name="T27" fmla="*/ 12 h 18"/>
                <a:gd name="T28" fmla="*/ 16 w 26"/>
                <a:gd name="T29" fmla="*/ 12 h 18"/>
                <a:gd name="T30" fmla="*/ 16 w 26"/>
                <a:gd name="T31" fmla="*/ 16 h 18"/>
                <a:gd name="T32" fmla="*/ 20 w 26"/>
                <a:gd name="T33" fmla="*/ 18 h 18"/>
                <a:gd name="T34" fmla="*/ 20 w 26"/>
                <a:gd name="T35" fmla="*/ 18 h 18"/>
                <a:gd name="T36" fmla="*/ 23 w 26"/>
                <a:gd name="T37" fmla="*/ 17 h 18"/>
                <a:gd name="T38" fmla="*/ 25 w 26"/>
                <a:gd name="T39" fmla="*/ 11 h 18"/>
                <a:gd name="T40" fmla="*/ 21 w 26"/>
                <a:gd name="T4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18">
                  <a:moveTo>
                    <a:pt x="21" y="8"/>
                  </a:moveTo>
                  <a:cubicBezTo>
                    <a:pt x="21" y="6"/>
                    <a:pt x="21" y="5"/>
                    <a:pt x="20" y="3"/>
                  </a:cubicBezTo>
                  <a:cubicBezTo>
                    <a:pt x="19" y="1"/>
                    <a:pt x="18" y="0"/>
                    <a:pt x="15" y="0"/>
                  </a:cubicBezTo>
                  <a:cubicBezTo>
                    <a:pt x="12" y="0"/>
                    <a:pt x="9" y="4"/>
                    <a:pt x="9" y="5"/>
                  </a:cubicBezTo>
                  <a:cubicBezTo>
                    <a:pt x="9" y="6"/>
                    <a:pt x="9" y="7"/>
                    <a:pt x="9" y="8"/>
                  </a:cubicBezTo>
                  <a:cubicBezTo>
                    <a:pt x="8" y="7"/>
                    <a:pt x="7" y="6"/>
                    <a:pt x="5" y="6"/>
                  </a:cubicBezTo>
                  <a:cubicBezTo>
                    <a:pt x="4" y="6"/>
                    <a:pt x="2" y="7"/>
                    <a:pt x="1" y="10"/>
                  </a:cubicBezTo>
                  <a:cubicBezTo>
                    <a:pt x="0" y="12"/>
                    <a:pt x="1" y="14"/>
                    <a:pt x="2" y="15"/>
                  </a:cubicBezTo>
                  <a:cubicBezTo>
                    <a:pt x="3" y="17"/>
                    <a:pt x="4" y="17"/>
                    <a:pt x="6" y="17"/>
                  </a:cubicBezTo>
                  <a:cubicBezTo>
                    <a:pt x="8" y="17"/>
                    <a:pt x="10" y="16"/>
                    <a:pt x="11" y="14"/>
                  </a:cubicBezTo>
                  <a:cubicBezTo>
                    <a:pt x="11" y="13"/>
                    <a:pt x="11" y="12"/>
                    <a:pt x="11" y="11"/>
                  </a:cubicBezTo>
                  <a:cubicBezTo>
                    <a:pt x="12" y="11"/>
                    <a:pt x="12" y="12"/>
                    <a:pt x="13" y="12"/>
                  </a:cubicBezTo>
                  <a:cubicBezTo>
                    <a:pt x="14" y="12"/>
                    <a:pt x="14" y="12"/>
                    <a:pt x="14" y="12"/>
                  </a:cubicBezTo>
                  <a:cubicBezTo>
                    <a:pt x="14" y="12"/>
                    <a:pt x="14" y="12"/>
                    <a:pt x="14" y="12"/>
                  </a:cubicBezTo>
                  <a:cubicBezTo>
                    <a:pt x="15" y="12"/>
                    <a:pt x="15" y="12"/>
                    <a:pt x="16" y="12"/>
                  </a:cubicBezTo>
                  <a:cubicBezTo>
                    <a:pt x="15" y="14"/>
                    <a:pt x="16" y="15"/>
                    <a:pt x="16" y="16"/>
                  </a:cubicBezTo>
                  <a:cubicBezTo>
                    <a:pt x="17" y="17"/>
                    <a:pt x="18" y="18"/>
                    <a:pt x="20" y="18"/>
                  </a:cubicBezTo>
                  <a:cubicBezTo>
                    <a:pt x="20" y="18"/>
                    <a:pt x="20" y="18"/>
                    <a:pt x="20" y="18"/>
                  </a:cubicBezTo>
                  <a:cubicBezTo>
                    <a:pt x="21" y="18"/>
                    <a:pt x="22" y="17"/>
                    <a:pt x="23" y="17"/>
                  </a:cubicBezTo>
                  <a:cubicBezTo>
                    <a:pt x="25" y="15"/>
                    <a:pt x="26" y="13"/>
                    <a:pt x="25" y="11"/>
                  </a:cubicBezTo>
                  <a:cubicBezTo>
                    <a:pt x="25" y="9"/>
                    <a:pt x="23" y="8"/>
                    <a:pt x="21" y="8"/>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09" name="Freeform 19"/>
            <p:cNvSpPr>
              <a:spLocks noEditPoints="1"/>
            </p:cNvSpPr>
            <p:nvPr/>
          </p:nvSpPr>
          <p:spPr bwMode="auto">
            <a:xfrm>
              <a:off x="1484" y="3119"/>
              <a:ext cx="622" cy="740"/>
            </a:xfrm>
            <a:custGeom>
              <a:avLst/>
              <a:gdLst>
                <a:gd name="T0" fmla="*/ 303 w 309"/>
                <a:gd name="T1" fmla="*/ 332 h 368"/>
                <a:gd name="T2" fmla="*/ 297 w 309"/>
                <a:gd name="T3" fmla="*/ 288 h 368"/>
                <a:gd name="T4" fmla="*/ 289 w 309"/>
                <a:gd name="T5" fmla="*/ 259 h 368"/>
                <a:gd name="T6" fmla="*/ 287 w 309"/>
                <a:gd name="T7" fmla="*/ 197 h 368"/>
                <a:gd name="T8" fmla="*/ 277 w 309"/>
                <a:gd name="T9" fmla="*/ 158 h 368"/>
                <a:gd name="T10" fmla="*/ 236 w 309"/>
                <a:gd name="T11" fmla="*/ 155 h 368"/>
                <a:gd name="T12" fmla="*/ 193 w 309"/>
                <a:gd name="T13" fmla="*/ 129 h 368"/>
                <a:gd name="T14" fmla="*/ 180 w 309"/>
                <a:gd name="T15" fmla="*/ 73 h 368"/>
                <a:gd name="T16" fmla="*/ 200 w 309"/>
                <a:gd name="T17" fmla="*/ 19 h 368"/>
                <a:gd name="T18" fmla="*/ 168 w 309"/>
                <a:gd name="T19" fmla="*/ 5 h 368"/>
                <a:gd name="T20" fmla="*/ 155 w 309"/>
                <a:gd name="T21" fmla="*/ 15 h 368"/>
                <a:gd name="T22" fmla="*/ 142 w 309"/>
                <a:gd name="T23" fmla="*/ 31 h 368"/>
                <a:gd name="T24" fmla="*/ 129 w 309"/>
                <a:gd name="T25" fmla="*/ 56 h 368"/>
                <a:gd name="T26" fmla="*/ 118 w 309"/>
                <a:gd name="T27" fmla="*/ 66 h 368"/>
                <a:gd name="T28" fmla="*/ 107 w 309"/>
                <a:gd name="T29" fmla="*/ 77 h 368"/>
                <a:gd name="T30" fmla="*/ 101 w 309"/>
                <a:gd name="T31" fmla="*/ 85 h 368"/>
                <a:gd name="T32" fmla="*/ 84 w 309"/>
                <a:gd name="T33" fmla="*/ 101 h 368"/>
                <a:gd name="T34" fmla="*/ 73 w 309"/>
                <a:gd name="T35" fmla="*/ 122 h 368"/>
                <a:gd name="T36" fmla="*/ 61 w 309"/>
                <a:gd name="T37" fmla="*/ 136 h 368"/>
                <a:gd name="T38" fmla="*/ 44 w 309"/>
                <a:gd name="T39" fmla="*/ 157 h 368"/>
                <a:gd name="T40" fmla="*/ 62 w 309"/>
                <a:gd name="T41" fmla="*/ 164 h 368"/>
                <a:gd name="T42" fmla="*/ 72 w 309"/>
                <a:gd name="T43" fmla="*/ 192 h 368"/>
                <a:gd name="T44" fmla="*/ 64 w 309"/>
                <a:gd name="T45" fmla="*/ 175 h 368"/>
                <a:gd name="T46" fmla="*/ 54 w 309"/>
                <a:gd name="T47" fmla="*/ 170 h 368"/>
                <a:gd name="T48" fmla="*/ 37 w 309"/>
                <a:gd name="T49" fmla="*/ 177 h 368"/>
                <a:gd name="T50" fmla="*/ 27 w 309"/>
                <a:gd name="T51" fmla="*/ 197 h 368"/>
                <a:gd name="T52" fmla="*/ 5 w 309"/>
                <a:gd name="T53" fmla="*/ 231 h 368"/>
                <a:gd name="T54" fmla="*/ 11 w 309"/>
                <a:gd name="T55" fmla="*/ 245 h 368"/>
                <a:gd name="T56" fmla="*/ 6 w 309"/>
                <a:gd name="T57" fmla="*/ 269 h 368"/>
                <a:gd name="T58" fmla="*/ 22 w 309"/>
                <a:gd name="T59" fmla="*/ 274 h 368"/>
                <a:gd name="T60" fmla="*/ 34 w 309"/>
                <a:gd name="T61" fmla="*/ 269 h 368"/>
                <a:gd name="T62" fmla="*/ 26 w 309"/>
                <a:gd name="T63" fmla="*/ 289 h 368"/>
                <a:gd name="T64" fmla="*/ 38 w 309"/>
                <a:gd name="T65" fmla="*/ 283 h 368"/>
                <a:gd name="T66" fmla="*/ 38 w 309"/>
                <a:gd name="T67" fmla="*/ 309 h 368"/>
                <a:gd name="T68" fmla="*/ 56 w 309"/>
                <a:gd name="T69" fmla="*/ 310 h 368"/>
                <a:gd name="T70" fmla="*/ 82 w 309"/>
                <a:gd name="T71" fmla="*/ 312 h 368"/>
                <a:gd name="T72" fmla="*/ 109 w 309"/>
                <a:gd name="T73" fmla="*/ 310 h 368"/>
                <a:gd name="T74" fmla="*/ 129 w 309"/>
                <a:gd name="T75" fmla="*/ 298 h 368"/>
                <a:gd name="T76" fmla="*/ 141 w 309"/>
                <a:gd name="T77" fmla="*/ 322 h 368"/>
                <a:gd name="T78" fmla="*/ 173 w 309"/>
                <a:gd name="T79" fmla="*/ 326 h 368"/>
                <a:gd name="T80" fmla="*/ 194 w 309"/>
                <a:gd name="T81" fmla="*/ 328 h 368"/>
                <a:gd name="T82" fmla="*/ 226 w 309"/>
                <a:gd name="T83" fmla="*/ 360 h 368"/>
                <a:gd name="T84" fmla="*/ 236 w 309"/>
                <a:gd name="T85" fmla="*/ 360 h 368"/>
                <a:gd name="T86" fmla="*/ 247 w 309"/>
                <a:gd name="T87" fmla="*/ 354 h 368"/>
                <a:gd name="T88" fmla="*/ 256 w 309"/>
                <a:gd name="T89" fmla="*/ 354 h 368"/>
                <a:gd name="T90" fmla="*/ 283 w 309"/>
                <a:gd name="T91" fmla="*/ 368 h 368"/>
                <a:gd name="T92" fmla="*/ 49 w 309"/>
                <a:gd name="T93" fmla="*/ 203 h 368"/>
                <a:gd name="T94" fmla="*/ 39 w 309"/>
                <a:gd name="T95" fmla="*/ 237 h 368"/>
                <a:gd name="T96" fmla="*/ 19 w 309"/>
                <a:gd name="T97" fmla="*/ 243 h 368"/>
                <a:gd name="T98" fmla="*/ 14 w 309"/>
                <a:gd name="T99" fmla="*/ 234 h 368"/>
                <a:gd name="T100" fmla="*/ 24 w 309"/>
                <a:gd name="T101" fmla="*/ 239 h 368"/>
                <a:gd name="T102" fmla="*/ 42 w 309"/>
                <a:gd name="T103" fmla="*/ 234 h 368"/>
                <a:gd name="T104" fmla="*/ 53 w 309"/>
                <a:gd name="T105" fmla="*/ 23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9" h="368">
                  <a:moveTo>
                    <a:pt x="303" y="347"/>
                  </a:moveTo>
                  <a:cubicBezTo>
                    <a:pt x="304" y="344"/>
                    <a:pt x="305" y="342"/>
                    <a:pt x="307" y="341"/>
                  </a:cubicBezTo>
                  <a:cubicBezTo>
                    <a:pt x="309" y="339"/>
                    <a:pt x="309" y="339"/>
                    <a:pt x="309" y="339"/>
                  </a:cubicBezTo>
                  <a:cubicBezTo>
                    <a:pt x="307" y="337"/>
                    <a:pt x="307" y="337"/>
                    <a:pt x="307" y="337"/>
                  </a:cubicBezTo>
                  <a:cubicBezTo>
                    <a:pt x="306" y="335"/>
                    <a:pt x="305" y="334"/>
                    <a:pt x="303" y="332"/>
                  </a:cubicBezTo>
                  <a:cubicBezTo>
                    <a:pt x="299" y="327"/>
                    <a:pt x="295" y="323"/>
                    <a:pt x="297" y="316"/>
                  </a:cubicBezTo>
                  <a:cubicBezTo>
                    <a:pt x="297" y="314"/>
                    <a:pt x="298" y="313"/>
                    <a:pt x="299" y="312"/>
                  </a:cubicBezTo>
                  <a:cubicBezTo>
                    <a:pt x="300" y="310"/>
                    <a:pt x="301" y="308"/>
                    <a:pt x="301" y="305"/>
                  </a:cubicBezTo>
                  <a:cubicBezTo>
                    <a:pt x="301" y="302"/>
                    <a:pt x="300" y="295"/>
                    <a:pt x="299" y="292"/>
                  </a:cubicBezTo>
                  <a:cubicBezTo>
                    <a:pt x="298" y="290"/>
                    <a:pt x="297" y="289"/>
                    <a:pt x="297" y="288"/>
                  </a:cubicBezTo>
                  <a:cubicBezTo>
                    <a:pt x="295" y="286"/>
                    <a:pt x="294" y="285"/>
                    <a:pt x="294" y="281"/>
                  </a:cubicBezTo>
                  <a:cubicBezTo>
                    <a:pt x="294" y="280"/>
                    <a:pt x="294" y="278"/>
                    <a:pt x="294" y="277"/>
                  </a:cubicBezTo>
                  <a:cubicBezTo>
                    <a:pt x="294" y="274"/>
                    <a:pt x="295" y="272"/>
                    <a:pt x="293" y="268"/>
                  </a:cubicBezTo>
                  <a:cubicBezTo>
                    <a:pt x="292" y="267"/>
                    <a:pt x="292" y="266"/>
                    <a:pt x="291" y="265"/>
                  </a:cubicBezTo>
                  <a:cubicBezTo>
                    <a:pt x="290" y="263"/>
                    <a:pt x="289" y="262"/>
                    <a:pt x="289" y="259"/>
                  </a:cubicBezTo>
                  <a:cubicBezTo>
                    <a:pt x="289" y="252"/>
                    <a:pt x="288" y="251"/>
                    <a:pt x="285" y="246"/>
                  </a:cubicBezTo>
                  <a:cubicBezTo>
                    <a:pt x="284" y="244"/>
                    <a:pt x="284" y="244"/>
                    <a:pt x="284" y="244"/>
                  </a:cubicBezTo>
                  <a:cubicBezTo>
                    <a:pt x="280" y="237"/>
                    <a:pt x="276" y="230"/>
                    <a:pt x="276" y="222"/>
                  </a:cubicBezTo>
                  <a:cubicBezTo>
                    <a:pt x="276" y="215"/>
                    <a:pt x="280" y="210"/>
                    <a:pt x="283" y="204"/>
                  </a:cubicBezTo>
                  <a:cubicBezTo>
                    <a:pt x="285" y="202"/>
                    <a:pt x="286" y="200"/>
                    <a:pt x="287" y="197"/>
                  </a:cubicBezTo>
                  <a:cubicBezTo>
                    <a:pt x="288" y="196"/>
                    <a:pt x="289" y="194"/>
                    <a:pt x="290" y="192"/>
                  </a:cubicBezTo>
                  <a:cubicBezTo>
                    <a:pt x="294" y="186"/>
                    <a:pt x="299" y="178"/>
                    <a:pt x="297" y="171"/>
                  </a:cubicBezTo>
                  <a:cubicBezTo>
                    <a:pt x="296" y="166"/>
                    <a:pt x="292" y="160"/>
                    <a:pt x="287" y="158"/>
                  </a:cubicBezTo>
                  <a:cubicBezTo>
                    <a:pt x="286" y="157"/>
                    <a:pt x="284" y="157"/>
                    <a:pt x="282" y="157"/>
                  </a:cubicBezTo>
                  <a:cubicBezTo>
                    <a:pt x="280" y="157"/>
                    <a:pt x="278" y="157"/>
                    <a:pt x="277" y="158"/>
                  </a:cubicBezTo>
                  <a:cubicBezTo>
                    <a:pt x="273" y="160"/>
                    <a:pt x="271" y="164"/>
                    <a:pt x="268" y="168"/>
                  </a:cubicBezTo>
                  <a:cubicBezTo>
                    <a:pt x="266" y="174"/>
                    <a:pt x="263" y="177"/>
                    <a:pt x="259" y="177"/>
                  </a:cubicBezTo>
                  <a:cubicBezTo>
                    <a:pt x="258" y="177"/>
                    <a:pt x="257" y="177"/>
                    <a:pt x="256" y="177"/>
                  </a:cubicBezTo>
                  <a:cubicBezTo>
                    <a:pt x="247" y="175"/>
                    <a:pt x="240" y="165"/>
                    <a:pt x="237" y="158"/>
                  </a:cubicBezTo>
                  <a:cubicBezTo>
                    <a:pt x="236" y="155"/>
                    <a:pt x="236" y="155"/>
                    <a:pt x="236" y="155"/>
                  </a:cubicBezTo>
                  <a:cubicBezTo>
                    <a:pt x="234" y="156"/>
                    <a:pt x="234" y="156"/>
                    <a:pt x="234" y="156"/>
                  </a:cubicBezTo>
                  <a:cubicBezTo>
                    <a:pt x="232" y="157"/>
                    <a:pt x="230" y="158"/>
                    <a:pt x="228" y="159"/>
                  </a:cubicBezTo>
                  <a:cubicBezTo>
                    <a:pt x="223" y="161"/>
                    <a:pt x="217" y="164"/>
                    <a:pt x="212" y="164"/>
                  </a:cubicBezTo>
                  <a:cubicBezTo>
                    <a:pt x="208" y="164"/>
                    <a:pt x="205" y="162"/>
                    <a:pt x="202" y="159"/>
                  </a:cubicBezTo>
                  <a:cubicBezTo>
                    <a:pt x="195" y="151"/>
                    <a:pt x="192" y="140"/>
                    <a:pt x="193" y="129"/>
                  </a:cubicBezTo>
                  <a:cubicBezTo>
                    <a:pt x="193" y="120"/>
                    <a:pt x="190" y="118"/>
                    <a:pt x="186" y="116"/>
                  </a:cubicBezTo>
                  <a:cubicBezTo>
                    <a:pt x="183" y="114"/>
                    <a:pt x="179" y="112"/>
                    <a:pt x="177" y="107"/>
                  </a:cubicBezTo>
                  <a:cubicBezTo>
                    <a:pt x="175" y="101"/>
                    <a:pt x="176" y="92"/>
                    <a:pt x="178" y="84"/>
                  </a:cubicBezTo>
                  <a:cubicBezTo>
                    <a:pt x="178" y="84"/>
                    <a:pt x="178" y="84"/>
                    <a:pt x="178" y="84"/>
                  </a:cubicBezTo>
                  <a:cubicBezTo>
                    <a:pt x="179" y="80"/>
                    <a:pt x="179" y="76"/>
                    <a:pt x="180" y="73"/>
                  </a:cubicBezTo>
                  <a:cubicBezTo>
                    <a:pt x="180" y="61"/>
                    <a:pt x="185" y="50"/>
                    <a:pt x="193" y="41"/>
                  </a:cubicBezTo>
                  <a:cubicBezTo>
                    <a:pt x="194" y="40"/>
                    <a:pt x="194" y="40"/>
                    <a:pt x="194" y="40"/>
                  </a:cubicBezTo>
                  <a:cubicBezTo>
                    <a:pt x="194" y="39"/>
                    <a:pt x="194" y="39"/>
                    <a:pt x="194" y="39"/>
                  </a:cubicBezTo>
                  <a:cubicBezTo>
                    <a:pt x="194" y="36"/>
                    <a:pt x="196" y="32"/>
                    <a:pt x="197" y="30"/>
                  </a:cubicBezTo>
                  <a:cubicBezTo>
                    <a:pt x="199" y="26"/>
                    <a:pt x="200" y="23"/>
                    <a:pt x="200" y="19"/>
                  </a:cubicBezTo>
                  <a:cubicBezTo>
                    <a:pt x="199" y="15"/>
                    <a:pt x="196" y="6"/>
                    <a:pt x="192" y="3"/>
                  </a:cubicBezTo>
                  <a:cubicBezTo>
                    <a:pt x="189" y="1"/>
                    <a:pt x="187" y="0"/>
                    <a:pt x="185" y="0"/>
                  </a:cubicBezTo>
                  <a:cubicBezTo>
                    <a:pt x="182" y="0"/>
                    <a:pt x="180" y="1"/>
                    <a:pt x="177" y="2"/>
                  </a:cubicBezTo>
                  <a:cubicBezTo>
                    <a:pt x="175" y="3"/>
                    <a:pt x="175" y="3"/>
                    <a:pt x="175" y="3"/>
                  </a:cubicBezTo>
                  <a:cubicBezTo>
                    <a:pt x="173" y="3"/>
                    <a:pt x="171" y="5"/>
                    <a:pt x="168" y="5"/>
                  </a:cubicBezTo>
                  <a:cubicBezTo>
                    <a:pt x="165" y="5"/>
                    <a:pt x="165" y="5"/>
                    <a:pt x="165" y="5"/>
                  </a:cubicBezTo>
                  <a:cubicBezTo>
                    <a:pt x="165" y="8"/>
                    <a:pt x="165" y="8"/>
                    <a:pt x="165" y="8"/>
                  </a:cubicBezTo>
                  <a:cubicBezTo>
                    <a:pt x="165" y="9"/>
                    <a:pt x="164" y="9"/>
                    <a:pt x="162" y="9"/>
                  </a:cubicBezTo>
                  <a:cubicBezTo>
                    <a:pt x="161" y="10"/>
                    <a:pt x="160" y="10"/>
                    <a:pt x="158" y="11"/>
                  </a:cubicBezTo>
                  <a:cubicBezTo>
                    <a:pt x="156" y="12"/>
                    <a:pt x="156" y="14"/>
                    <a:pt x="155" y="15"/>
                  </a:cubicBezTo>
                  <a:cubicBezTo>
                    <a:pt x="155" y="16"/>
                    <a:pt x="155" y="16"/>
                    <a:pt x="155" y="16"/>
                  </a:cubicBezTo>
                  <a:cubicBezTo>
                    <a:pt x="155" y="18"/>
                    <a:pt x="153" y="20"/>
                    <a:pt x="152" y="21"/>
                  </a:cubicBezTo>
                  <a:cubicBezTo>
                    <a:pt x="151" y="21"/>
                    <a:pt x="151" y="21"/>
                    <a:pt x="150" y="22"/>
                  </a:cubicBezTo>
                  <a:cubicBezTo>
                    <a:pt x="149" y="22"/>
                    <a:pt x="147" y="23"/>
                    <a:pt x="146" y="25"/>
                  </a:cubicBezTo>
                  <a:cubicBezTo>
                    <a:pt x="145" y="27"/>
                    <a:pt x="144" y="29"/>
                    <a:pt x="142" y="31"/>
                  </a:cubicBezTo>
                  <a:cubicBezTo>
                    <a:pt x="141" y="33"/>
                    <a:pt x="139" y="35"/>
                    <a:pt x="138" y="38"/>
                  </a:cubicBezTo>
                  <a:cubicBezTo>
                    <a:pt x="136" y="42"/>
                    <a:pt x="136" y="47"/>
                    <a:pt x="138" y="51"/>
                  </a:cubicBezTo>
                  <a:cubicBezTo>
                    <a:pt x="138" y="51"/>
                    <a:pt x="138" y="51"/>
                    <a:pt x="138" y="51"/>
                  </a:cubicBezTo>
                  <a:cubicBezTo>
                    <a:pt x="136" y="51"/>
                    <a:pt x="134" y="52"/>
                    <a:pt x="132" y="54"/>
                  </a:cubicBezTo>
                  <a:cubicBezTo>
                    <a:pt x="131" y="55"/>
                    <a:pt x="130" y="55"/>
                    <a:pt x="129" y="56"/>
                  </a:cubicBezTo>
                  <a:cubicBezTo>
                    <a:pt x="127" y="57"/>
                    <a:pt x="125" y="58"/>
                    <a:pt x="123" y="60"/>
                  </a:cubicBezTo>
                  <a:cubicBezTo>
                    <a:pt x="122" y="61"/>
                    <a:pt x="121" y="63"/>
                    <a:pt x="121" y="64"/>
                  </a:cubicBezTo>
                  <a:cubicBezTo>
                    <a:pt x="121" y="65"/>
                    <a:pt x="121" y="65"/>
                    <a:pt x="122" y="66"/>
                  </a:cubicBezTo>
                  <a:cubicBezTo>
                    <a:pt x="121" y="66"/>
                    <a:pt x="121" y="66"/>
                    <a:pt x="120" y="66"/>
                  </a:cubicBezTo>
                  <a:cubicBezTo>
                    <a:pt x="119" y="66"/>
                    <a:pt x="119" y="66"/>
                    <a:pt x="118" y="66"/>
                  </a:cubicBezTo>
                  <a:cubicBezTo>
                    <a:pt x="116" y="67"/>
                    <a:pt x="114" y="68"/>
                    <a:pt x="114" y="70"/>
                  </a:cubicBezTo>
                  <a:cubicBezTo>
                    <a:pt x="113" y="72"/>
                    <a:pt x="113" y="73"/>
                    <a:pt x="114" y="75"/>
                  </a:cubicBezTo>
                  <a:cubicBezTo>
                    <a:pt x="114" y="75"/>
                    <a:pt x="114" y="76"/>
                    <a:pt x="114" y="76"/>
                  </a:cubicBezTo>
                  <a:cubicBezTo>
                    <a:pt x="113" y="75"/>
                    <a:pt x="112" y="75"/>
                    <a:pt x="111" y="75"/>
                  </a:cubicBezTo>
                  <a:cubicBezTo>
                    <a:pt x="110" y="75"/>
                    <a:pt x="109" y="75"/>
                    <a:pt x="107" y="77"/>
                  </a:cubicBezTo>
                  <a:cubicBezTo>
                    <a:pt x="106" y="79"/>
                    <a:pt x="106" y="81"/>
                    <a:pt x="106" y="82"/>
                  </a:cubicBezTo>
                  <a:cubicBezTo>
                    <a:pt x="106" y="83"/>
                    <a:pt x="106" y="83"/>
                    <a:pt x="106" y="84"/>
                  </a:cubicBezTo>
                  <a:cubicBezTo>
                    <a:pt x="105" y="84"/>
                    <a:pt x="104" y="85"/>
                    <a:pt x="103" y="85"/>
                  </a:cubicBezTo>
                  <a:cubicBezTo>
                    <a:pt x="102" y="85"/>
                    <a:pt x="102" y="85"/>
                    <a:pt x="101" y="85"/>
                  </a:cubicBezTo>
                  <a:cubicBezTo>
                    <a:pt x="101" y="85"/>
                    <a:pt x="101" y="85"/>
                    <a:pt x="101" y="85"/>
                  </a:cubicBezTo>
                  <a:cubicBezTo>
                    <a:pt x="99" y="85"/>
                    <a:pt x="95" y="86"/>
                    <a:pt x="94" y="89"/>
                  </a:cubicBezTo>
                  <a:cubicBezTo>
                    <a:pt x="93" y="91"/>
                    <a:pt x="92" y="92"/>
                    <a:pt x="93" y="94"/>
                  </a:cubicBezTo>
                  <a:cubicBezTo>
                    <a:pt x="92" y="94"/>
                    <a:pt x="91" y="94"/>
                    <a:pt x="90" y="94"/>
                  </a:cubicBezTo>
                  <a:cubicBezTo>
                    <a:pt x="89" y="94"/>
                    <a:pt x="87" y="94"/>
                    <a:pt x="86" y="96"/>
                  </a:cubicBezTo>
                  <a:cubicBezTo>
                    <a:pt x="84" y="98"/>
                    <a:pt x="84" y="100"/>
                    <a:pt x="84" y="101"/>
                  </a:cubicBezTo>
                  <a:cubicBezTo>
                    <a:pt x="84" y="102"/>
                    <a:pt x="84" y="102"/>
                    <a:pt x="83" y="103"/>
                  </a:cubicBezTo>
                  <a:cubicBezTo>
                    <a:pt x="83" y="104"/>
                    <a:pt x="81" y="106"/>
                    <a:pt x="79" y="107"/>
                  </a:cubicBezTo>
                  <a:cubicBezTo>
                    <a:pt x="78" y="108"/>
                    <a:pt x="78" y="109"/>
                    <a:pt x="77" y="109"/>
                  </a:cubicBezTo>
                  <a:cubicBezTo>
                    <a:pt x="75" y="111"/>
                    <a:pt x="73" y="114"/>
                    <a:pt x="72" y="117"/>
                  </a:cubicBezTo>
                  <a:cubicBezTo>
                    <a:pt x="72" y="119"/>
                    <a:pt x="73" y="121"/>
                    <a:pt x="73" y="122"/>
                  </a:cubicBezTo>
                  <a:cubicBezTo>
                    <a:pt x="72" y="122"/>
                    <a:pt x="72" y="122"/>
                    <a:pt x="71" y="122"/>
                  </a:cubicBezTo>
                  <a:cubicBezTo>
                    <a:pt x="69" y="122"/>
                    <a:pt x="68" y="122"/>
                    <a:pt x="67" y="122"/>
                  </a:cubicBezTo>
                  <a:cubicBezTo>
                    <a:pt x="65" y="124"/>
                    <a:pt x="63" y="126"/>
                    <a:pt x="62" y="130"/>
                  </a:cubicBezTo>
                  <a:cubicBezTo>
                    <a:pt x="61" y="132"/>
                    <a:pt x="61" y="135"/>
                    <a:pt x="62" y="137"/>
                  </a:cubicBezTo>
                  <a:cubicBezTo>
                    <a:pt x="61" y="136"/>
                    <a:pt x="61" y="136"/>
                    <a:pt x="61" y="136"/>
                  </a:cubicBezTo>
                  <a:cubicBezTo>
                    <a:pt x="60" y="136"/>
                    <a:pt x="59" y="137"/>
                    <a:pt x="58" y="137"/>
                  </a:cubicBezTo>
                  <a:cubicBezTo>
                    <a:pt x="56" y="138"/>
                    <a:pt x="55" y="139"/>
                    <a:pt x="55" y="141"/>
                  </a:cubicBezTo>
                  <a:cubicBezTo>
                    <a:pt x="55" y="140"/>
                    <a:pt x="54" y="140"/>
                    <a:pt x="54" y="140"/>
                  </a:cubicBezTo>
                  <a:cubicBezTo>
                    <a:pt x="52" y="140"/>
                    <a:pt x="50" y="141"/>
                    <a:pt x="49" y="143"/>
                  </a:cubicBezTo>
                  <a:cubicBezTo>
                    <a:pt x="46" y="146"/>
                    <a:pt x="43" y="153"/>
                    <a:pt x="44" y="157"/>
                  </a:cubicBezTo>
                  <a:cubicBezTo>
                    <a:pt x="45" y="161"/>
                    <a:pt x="50" y="166"/>
                    <a:pt x="52" y="167"/>
                  </a:cubicBezTo>
                  <a:cubicBezTo>
                    <a:pt x="54" y="168"/>
                    <a:pt x="55" y="169"/>
                    <a:pt x="56" y="169"/>
                  </a:cubicBezTo>
                  <a:cubicBezTo>
                    <a:pt x="58" y="169"/>
                    <a:pt x="59" y="168"/>
                    <a:pt x="59" y="167"/>
                  </a:cubicBezTo>
                  <a:cubicBezTo>
                    <a:pt x="60" y="166"/>
                    <a:pt x="60" y="165"/>
                    <a:pt x="60" y="163"/>
                  </a:cubicBezTo>
                  <a:cubicBezTo>
                    <a:pt x="61" y="164"/>
                    <a:pt x="61" y="164"/>
                    <a:pt x="62" y="164"/>
                  </a:cubicBezTo>
                  <a:cubicBezTo>
                    <a:pt x="60" y="165"/>
                    <a:pt x="60" y="167"/>
                    <a:pt x="60" y="168"/>
                  </a:cubicBezTo>
                  <a:cubicBezTo>
                    <a:pt x="60" y="172"/>
                    <a:pt x="64" y="174"/>
                    <a:pt x="67" y="176"/>
                  </a:cubicBezTo>
                  <a:cubicBezTo>
                    <a:pt x="69" y="176"/>
                    <a:pt x="71" y="177"/>
                    <a:pt x="71" y="178"/>
                  </a:cubicBezTo>
                  <a:cubicBezTo>
                    <a:pt x="73" y="181"/>
                    <a:pt x="75" y="186"/>
                    <a:pt x="74" y="190"/>
                  </a:cubicBezTo>
                  <a:cubicBezTo>
                    <a:pt x="73" y="191"/>
                    <a:pt x="73" y="191"/>
                    <a:pt x="72" y="192"/>
                  </a:cubicBezTo>
                  <a:cubicBezTo>
                    <a:pt x="72" y="191"/>
                    <a:pt x="72" y="191"/>
                    <a:pt x="72" y="190"/>
                  </a:cubicBezTo>
                  <a:cubicBezTo>
                    <a:pt x="72" y="189"/>
                    <a:pt x="73" y="189"/>
                    <a:pt x="73" y="189"/>
                  </a:cubicBezTo>
                  <a:cubicBezTo>
                    <a:pt x="74" y="187"/>
                    <a:pt x="74" y="185"/>
                    <a:pt x="73" y="182"/>
                  </a:cubicBezTo>
                  <a:cubicBezTo>
                    <a:pt x="72" y="179"/>
                    <a:pt x="69" y="176"/>
                    <a:pt x="65" y="175"/>
                  </a:cubicBezTo>
                  <a:cubicBezTo>
                    <a:pt x="64" y="175"/>
                    <a:pt x="64" y="175"/>
                    <a:pt x="64" y="175"/>
                  </a:cubicBezTo>
                  <a:cubicBezTo>
                    <a:pt x="63" y="174"/>
                    <a:pt x="63" y="174"/>
                    <a:pt x="62" y="174"/>
                  </a:cubicBezTo>
                  <a:cubicBezTo>
                    <a:pt x="62" y="174"/>
                    <a:pt x="62" y="174"/>
                    <a:pt x="61" y="175"/>
                  </a:cubicBezTo>
                  <a:cubicBezTo>
                    <a:pt x="61" y="174"/>
                    <a:pt x="60" y="173"/>
                    <a:pt x="60" y="172"/>
                  </a:cubicBezTo>
                  <a:cubicBezTo>
                    <a:pt x="58" y="171"/>
                    <a:pt x="57" y="170"/>
                    <a:pt x="55" y="170"/>
                  </a:cubicBezTo>
                  <a:cubicBezTo>
                    <a:pt x="55" y="170"/>
                    <a:pt x="54" y="170"/>
                    <a:pt x="54" y="170"/>
                  </a:cubicBezTo>
                  <a:cubicBezTo>
                    <a:pt x="52" y="169"/>
                    <a:pt x="51" y="168"/>
                    <a:pt x="49" y="166"/>
                  </a:cubicBezTo>
                  <a:cubicBezTo>
                    <a:pt x="48" y="164"/>
                    <a:pt x="45" y="162"/>
                    <a:pt x="42" y="162"/>
                  </a:cubicBezTo>
                  <a:cubicBezTo>
                    <a:pt x="42" y="162"/>
                    <a:pt x="41" y="162"/>
                    <a:pt x="41" y="162"/>
                  </a:cubicBezTo>
                  <a:cubicBezTo>
                    <a:pt x="38" y="163"/>
                    <a:pt x="36" y="164"/>
                    <a:pt x="35" y="167"/>
                  </a:cubicBezTo>
                  <a:cubicBezTo>
                    <a:pt x="34" y="171"/>
                    <a:pt x="35" y="175"/>
                    <a:pt x="37" y="177"/>
                  </a:cubicBezTo>
                  <a:cubicBezTo>
                    <a:pt x="37" y="178"/>
                    <a:pt x="37" y="178"/>
                    <a:pt x="37" y="178"/>
                  </a:cubicBezTo>
                  <a:cubicBezTo>
                    <a:pt x="36" y="179"/>
                    <a:pt x="36" y="179"/>
                    <a:pt x="35" y="180"/>
                  </a:cubicBezTo>
                  <a:cubicBezTo>
                    <a:pt x="30" y="182"/>
                    <a:pt x="30" y="187"/>
                    <a:pt x="30" y="191"/>
                  </a:cubicBezTo>
                  <a:cubicBezTo>
                    <a:pt x="30" y="193"/>
                    <a:pt x="29" y="195"/>
                    <a:pt x="28" y="196"/>
                  </a:cubicBezTo>
                  <a:cubicBezTo>
                    <a:pt x="28" y="196"/>
                    <a:pt x="27" y="197"/>
                    <a:pt x="27" y="197"/>
                  </a:cubicBezTo>
                  <a:cubicBezTo>
                    <a:pt x="25" y="198"/>
                    <a:pt x="22" y="200"/>
                    <a:pt x="23" y="206"/>
                  </a:cubicBezTo>
                  <a:cubicBezTo>
                    <a:pt x="24" y="208"/>
                    <a:pt x="25" y="209"/>
                    <a:pt x="26" y="210"/>
                  </a:cubicBezTo>
                  <a:cubicBezTo>
                    <a:pt x="22" y="211"/>
                    <a:pt x="18" y="213"/>
                    <a:pt x="15" y="216"/>
                  </a:cubicBezTo>
                  <a:cubicBezTo>
                    <a:pt x="14" y="216"/>
                    <a:pt x="14" y="216"/>
                    <a:pt x="14" y="216"/>
                  </a:cubicBezTo>
                  <a:cubicBezTo>
                    <a:pt x="10" y="219"/>
                    <a:pt x="6" y="225"/>
                    <a:pt x="5" y="231"/>
                  </a:cubicBezTo>
                  <a:cubicBezTo>
                    <a:pt x="4" y="235"/>
                    <a:pt x="3" y="238"/>
                    <a:pt x="5" y="240"/>
                  </a:cubicBezTo>
                  <a:cubicBezTo>
                    <a:pt x="5" y="241"/>
                    <a:pt x="6" y="241"/>
                    <a:pt x="7" y="241"/>
                  </a:cubicBezTo>
                  <a:cubicBezTo>
                    <a:pt x="8" y="241"/>
                    <a:pt x="8" y="241"/>
                    <a:pt x="9" y="241"/>
                  </a:cubicBezTo>
                  <a:cubicBezTo>
                    <a:pt x="9" y="242"/>
                    <a:pt x="9" y="243"/>
                    <a:pt x="10" y="243"/>
                  </a:cubicBezTo>
                  <a:cubicBezTo>
                    <a:pt x="10" y="244"/>
                    <a:pt x="11" y="244"/>
                    <a:pt x="11" y="245"/>
                  </a:cubicBezTo>
                  <a:cubicBezTo>
                    <a:pt x="8" y="246"/>
                    <a:pt x="6" y="249"/>
                    <a:pt x="4" y="251"/>
                  </a:cubicBezTo>
                  <a:cubicBezTo>
                    <a:pt x="0" y="259"/>
                    <a:pt x="2" y="263"/>
                    <a:pt x="4" y="265"/>
                  </a:cubicBezTo>
                  <a:cubicBezTo>
                    <a:pt x="5" y="265"/>
                    <a:pt x="5" y="265"/>
                    <a:pt x="5" y="265"/>
                  </a:cubicBezTo>
                  <a:cubicBezTo>
                    <a:pt x="6" y="266"/>
                    <a:pt x="6" y="266"/>
                    <a:pt x="6" y="267"/>
                  </a:cubicBezTo>
                  <a:cubicBezTo>
                    <a:pt x="6" y="268"/>
                    <a:pt x="6" y="268"/>
                    <a:pt x="6" y="269"/>
                  </a:cubicBezTo>
                  <a:cubicBezTo>
                    <a:pt x="6" y="271"/>
                    <a:pt x="6" y="273"/>
                    <a:pt x="7" y="274"/>
                  </a:cubicBezTo>
                  <a:cubicBezTo>
                    <a:pt x="9" y="278"/>
                    <a:pt x="11" y="278"/>
                    <a:pt x="13" y="278"/>
                  </a:cubicBezTo>
                  <a:cubicBezTo>
                    <a:pt x="15" y="278"/>
                    <a:pt x="17" y="277"/>
                    <a:pt x="19" y="276"/>
                  </a:cubicBezTo>
                  <a:cubicBezTo>
                    <a:pt x="20" y="275"/>
                    <a:pt x="20" y="275"/>
                    <a:pt x="21" y="274"/>
                  </a:cubicBezTo>
                  <a:cubicBezTo>
                    <a:pt x="21" y="274"/>
                    <a:pt x="22" y="274"/>
                    <a:pt x="22" y="274"/>
                  </a:cubicBezTo>
                  <a:cubicBezTo>
                    <a:pt x="24" y="273"/>
                    <a:pt x="25" y="273"/>
                    <a:pt x="27" y="271"/>
                  </a:cubicBezTo>
                  <a:cubicBezTo>
                    <a:pt x="28" y="269"/>
                    <a:pt x="29" y="267"/>
                    <a:pt x="30" y="266"/>
                  </a:cubicBezTo>
                  <a:cubicBezTo>
                    <a:pt x="31" y="265"/>
                    <a:pt x="31" y="265"/>
                    <a:pt x="31" y="265"/>
                  </a:cubicBezTo>
                  <a:cubicBezTo>
                    <a:pt x="31" y="266"/>
                    <a:pt x="32" y="266"/>
                    <a:pt x="32" y="267"/>
                  </a:cubicBezTo>
                  <a:cubicBezTo>
                    <a:pt x="33" y="268"/>
                    <a:pt x="33" y="268"/>
                    <a:pt x="34" y="269"/>
                  </a:cubicBezTo>
                  <a:cubicBezTo>
                    <a:pt x="33" y="269"/>
                    <a:pt x="31" y="270"/>
                    <a:pt x="30" y="271"/>
                  </a:cubicBezTo>
                  <a:cubicBezTo>
                    <a:pt x="27" y="273"/>
                    <a:pt x="23" y="275"/>
                    <a:pt x="21" y="280"/>
                  </a:cubicBezTo>
                  <a:cubicBezTo>
                    <a:pt x="20" y="282"/>
                    <a:pt x="20" y="285"/>
                    <a:pt x="21" y="287"/>
                  </a:cubicBezTo>
                  <a:cubicBezTo>
                    <a:pt x="22" y="288"/>
                    <a:pt x="24" y="289"/>
                    <a:pt x="26" y="289"/>
                  </a:cubicBezTo>
                  <a:cubicBezTo>
                    <a:pt x="26" y="289"/>
                    <a:pt x="26" y="289"/>
                    <a:pt x="26" y="289"/>
                  </a:cubicBezTo>
                  <a:cubicBezTo>
                    <a:pt x="30" y="289"/>
                    <a:pt x="32" y="287"/>
                    <a:pt x="34" y="285"/>
                  </a:cubicBezTo>
                  <a:cubicBezTo>
                    <a:pt x="34" y="284"/>
                    <a:pt x="34" y="284"/>
                    <a:pt x="34" y="284"/>
                  </a:cubicBezTo>
                  <a:cubicBezTo>
                    <a:pt x="35" y="283"/>
                    <a:pt x="36" y="283"/>
                    <a:pt x="37" y="282"/>
                  </a:cubicBezTo>
                  <a:cubicBezTo>
                    <a:pt x="37" y="282"/>
                    <a:pt x="38" y="281"/>
                    <a:pt x="38" y="281"/>
                  </a:cubicBezTo>
                  <a:cubicBezTo>
                    <a:pt x="38" y="281"/>
                    <a:pt x="38" y="282"/>
                    <a:pt x="38" y="283"/>
                  </a:cubicBezTo>
                  <a:cubicBezTo>
                    <a:pt x="37" y="285"/>
                    <a:pt x="36" y="286"/>
                    <a:pt x="34" y="287"/>
                  </a:cubicBezTo>
                  <a:cubicBezTo>
                    <a:pt x="34" y="288"/>
                    <a:pt x="33" y="288"/>
                    <a:pt x="32" y="289"/>
                  </a:cubicBezTo>
                  <a:cubicBezTo>
                    <a:pt x="29" y="291"/>
                    <a:pt x="24" y="295"/>
                    <a:pt x="27" y="301"/>
                  </a:cubicBezTo>
                  <a:cubicBezTo>
                    <a:pt x="29" y="303"/>
                    <a:pt x="30" y="305"/>
                    <a:pt x="32" y="307"/>
                  </a:cubicBezTo>
                  <a:cubicBezTo>
                    <a:pt x="34" y="308"/>
                    <a:pt x="36" y="309"/>
                    <a:pt x="38" y="309"/>
                  </a:cubicBezTo>
                  <a:cubicBezTo>
                    <a:pt x="39" y="309"/>
                    <a:pt x="39" y="309"/>
                    <a:pt x="40" y="309"/>
                  </a:cubicBezTo>
                  <a:cubicBezTo>
                    <a:pt x="43" y="310"/>
                    <a:pt x="45" y="311"/>
                    <a:pt x="48" y="311"/>
                  </a:cubicBezTo>
                  <a:cubicBezTo>
                    <a:pt x="48" y="311"/>
                    <a:pt x="49" y="311"/>
                    <a:pt x="49" y="311"/>
                  </a:cubicBezTo>
                  <a:cubicBezTo>
                    <a:pt x="51" y="311"/>
                    <a:pt x="52" y="311"/>
                    <a:pt x="53" y="310"/>
                  </a:cubicBezTo>
                  <a:cubicBezTo>
                    <a:pt x="54" y="310"/>
                    <a:pt x="55" y="310"/>
                    <a:pt x="56" y="310"/>
                  </a:cubicBezTo>
                  <a:cubicBezTo>
                    <a:pt x="57" y="310"/>
                    <a:pt x="57" y="310"/>
                    <a:pt x="58" y="310"/>
                  </a:cubicBezTo>
                  <a:cubicBezTo>
                    <a:pt x="60" y="311"/>
                    <a:pt x="63" y="311"/>
                    <a:pt x="66" y="311"/>
                  </a:cubicBezTo>
                  <a:cubicBezTo>
                    <a:pt x="67" y="311"/>
                    <a:pt x="69" y="311"/>
                    <a:pt x="70" y="311"/>
                  </a:cubicBezTo>
                  <a:cubicBezTo>
                    <a:pt x="71" y="311"/>
                    <a:pt x="71" y="311"/>
                    <a:pt x="72" y="311"/>
                  </a:cubicBezTo>
                  <a:cubicBezTo>
                    <a:pt x="75" y="311"/>
                    <a:pt x="79" y="311"/>
                    <a:pt x="82" y="312"/>
                  </a:cubicBezTo>
                  <a:cubicBezTo>
                    <a:pt x="86" y="312"/>
                    <a:pt x="90" y="313"/>
                    <a:pt x="94" y="313"/>
                  </a:cubicBezTo>
                  <a:cubicBezTo>
                    <a:pt x="94" y="313"/>
                    <a:pt x="95" y="313"/>
                    <a:pt x="96" y="313"/>
                  </a:cubicBezTo>
                  <a:cubicBezTo>
                    <a:pt x="97" y="313"/>
                    <a:pt x="97" y="313"/>
                    <a:pt x="98" y="313"/>
                  </a:cubicBezTo>
                  <a:cubicBezTo>
                    <a:pt x="99" y="313"/>
                    <a:pt x="101" y="313"/>
                    <a:pt x="102" y="313"/>
                  </a:cubicBezTo>
                  <a:cubicBezTo>
                    <a:pt x="105" y="313"/>
                    <a:pt x="107" y="312"/>
                    <a:pt x="109" y="310"/>
                  </a:cubicBezTo>
                  <a:cubicBezTo>
                    <a:pt x="110" y="308"/>
                    <a:pt x="110" y="305"/>
                    <a:pt x="110" y="303"/>
                  </a:cubicBezTo>
                  <a:cubicBezTo>
                    <a:pt x="110" y="302"/>
                    <a:pt x="110" y="301"/>
                    <a:pt x="111" y="300"/>
                  </a:cubicBezTo>
                  <a:cubicBezTo>
                    <a:pt x="111" y="298"/>
                    <a:pt x="116" y="295"/>
                    <a:pt x="119" y="294"/>
                  </a:cubicBezTo>
                  <a:cubicBezTo>
                    <a:pt x="119" y="294"/>
                    <a:pt x="120" y="294"/>
                    <a:pt x="120" y="294"/>
                  </a:cubicBezTo>
                  <a:cubicBezTo>
                    <a:pt x="123" y="294"/>
                    <a:pt x="126" y="296"/>
                    <a:pt x="129" y="298"/>
                  </a:cubicBezTo>
                  <a:cubicBezTo>
                    <a:pt x="131" y="300"/>
                    <a:pt x="132" y="301"/>
                    <a:pt x="134" y="303"/>
                  </a:cubicBezTo>
                  <a:cubicBezTo>
                    <a:pt x="136" y="304"/>
                    <a:pt x="136" y="304"/>
                    <a:pt x="136" y="304"/>
                  </a:cubicBezTo>
                  <a:cubicBezTo>
                    <a:pt x="137" y="306"/>
                    <a:pt x="139" y="308"/>
                    <a:pt x="141" y="310"/>
                  </a:cubicBezTo>
                  <a:cubicBezTo>
                    <a:pt x="141" y="310"/>
                    <a:pt x="141" y="311"/>
                    <a:pt x="140" y="311"/>
                  </a:cubicBezTo>
                  <a:cubicBezTo>
                    <a:pt x="138" y="315"/>
                    <a:pt x="140" y="320"/>
                    <a:pt x="141" y="322"/>
                  </a:cubicBezTo>
                  <a:cubicBezTo>
                    <a:pt x="144" y="327"/>
                    <a:pt x="149" y="329"/>
                    <a:pt x="153" y="330"/>
                  </a:cubicBezTo>
                  <a:cubicBezTo>
                    <a:pt x="154" y="330"/>
                    <a:pt x="154" y="330"/>
                    <a:pt x="155" y="330"/>
                  </a:cubicBezTo>
                  <a:cubicBezTo>
                    <a:pt x="158" y="330"/>
                    <a:pt x="160" y="329"/>
                    <a:pt x="161" y="328"/>
                  </a:cubicBezTo>
                  <a:cubicBezTo>
                    <a:pt x="162" y="328"/>
                    <a:pt x="163" y="327"/>
                    <a:pt x="165" y="327"/>
                  </a:cubicBezTo>
                  <a:cubicBezTo>
                    <a:pt x="167" y="327"/>
                    <a:pt x="170" y="327"/>
                    <a:pt x="173" y="326"/>
                  </a:cubicBezTo>
                  <a:cubicBezTo>
                    <a:pt x="175" y="326"/>
                    <a:pt x="176" y="326"/>
                    <a:pt x="178" y="326"/>
                  </a:cubicBezTo>
                  <a:cubicBezTo>
                    <a:pt x="179" y="326"/>
                    <a:pt x="179" y="326"/>
                    <a:pt x="179" y="326"/>
                  </a:cubicBezTo>
                  <a:cubicBezTo>
                    <a:pt x="180" y="325"/>
                    <a:pt x="180" y="325"/>
                    <a:pt x="180" y="325"/>
                  </a:cubicBezTo>
                  <a:cubicBezTo>
                    <a:pt x="182" y="324"/>
                    <a:pt x="184" y="323"/>
                    <a:pt x="186" y="323"/>
                  </a:cubicBezTo>
                  <a:cubicBezTo>
                    <a:pt x="189" y="323"/>
                    <a:pt x="192" y="325"/>
                    <a:pt x="194" y="328"/>
                  </a:cubicBezTo>
                  <a:cubicBezTo>
                    <a:pt x="198" y="332"/>
                    <a:pt x="198" y="336"/>
                    <a:pt x="198" y="341"/>
                  </a:cubicBezTo>
                  <a:cubicBezTo>
                    <a:pt x="199" y="343"/>
                    <a:pt x="199" y="345"/>
                    <a:pt x="199" y="347"/>
                  </a:cubicBezTo>
                  <a:cubicBezTo>
                    <a:pt x="201" y="357"/>
                    <a:pt x="211" y="361"/>
                    <a:pt x="219" y="361"/>
                  </a:cubicBezTo>
                  <a:cubicBezTo>
                    <a:pt x="220" y="361"/>
                    <a:pt x="220" y="361"/>
                    <a:pt x="220" y="361"/>
                  </a:cubicBezTo>
                  <a:cubicBezTo>
                    <a:pt x="222" y="361"/>
                    <a:pt x="224" y="361"/>
                    <a:pt x="226" y="360"/>
                  </a:cubicBezTo>
                  <a:cubicBezTo>
                    <a:pt x="227" y="360"/>
                    <a:pt x="227" y="360"/>
                    <a:pt x="227" y="360"/>
                  </a:cubicBezTo>
                  <a:cubicBezTo>
                    <a:pt x="227" y="360"/>
                    <a:pt x="228" y="360"/>
                    <a:pt x="228" y="360"/>
                  </a:cubicBezTo>
                  <a:cubicBezTo>
                    <a:pt x="229" y="360"/>
                    <a:pt x="230" y="360"/>
                    <a:pt x="231" y="360"/>
                  </a:cubicBezTo>
                  <a:cubicBezTo>
                    <a:pt x="232" y="360"/>
                    <a:pt x="232" y="360"/>
                    <a:pt x="233" y="360"/>
                  </a:cubicBezTo>
                  <a:cubicBezTo>
                    <a:pt x="234" y="360"/>
                    <a:pt x="235" y="360"/>
                    <a:pt x="236" y="360"/>
                  </a:cubicBezTo>
                  <a:cubicBezTo>
                    <a:pt x="238" y="360"/>
                    <a:pt x="241" y="358"/>
                    <a:pt x="242" y="355"/>
                  </a:cubicBezTo>
                  <a:cubicBezTo>
                    <a:pt x="243" y="354"/>
                    <a:pt x="242" y="352"/>
                    <a:pt x="242" y="351"/>
                  </a:cubicBezTo>
                  <a:cubicBezTo>
                    <a:pt x="242" y="351"/>
                    <a:pt x="242" y="351"/>
                    <a:pt x="243" y="351"/>
                  </a:cubicBezTo>
                  <a:cubicBezTo>
                    <a:pt x="243" y="352"/>
                    <a:pt x="244" y="353"/>
                    <a:pt x="245" y="354"/>
                  </a:cubicBezTo>
                  <a:cubicBezTo>
                    <a:pt x="245" y="354"/>
                    <a:pt x="246" y="354"/>
                    <a:pt x="247" y="354"/>
                  </a:cubicBezTo>
                  <a:cubicBezTo>
                    <a:pt x="248" y="354"/>
                    <a:pt x="248" y="354"/>
                    <a:pt x="249" y="354"/>
                  </a:cubicBezTo>
                  <a:cubicBezTo>
                    <a:pt x="249" y="354"/>
                    <a:pt x="249" y="354"/>
                    <a:pt x="249" y="354"/>
                  </a:cubicBezTo>
                  <a:cubicBezTo>
                    <a:pt x="250" y="354"/>
                    <a:pt x="250" y="354"/>
                    <a:pt x="251" y="354"/>
                  </a:cubicBezTo>
                  <a:cubicBezTo>
                    <a:pt x="252" y="354"/>
                    <a:pt x="253" y="354"/>
                    <a:pt x="254" y="354"/>
                  </a:cubicBezTo>
                  <a:cubicBezTo>
                    <a:pt x="255" y="354"/>
                    <a:pt x="256" y="354"/>
                    <a:pt x="256" y="354"/>
                  </a:cubicBezTo>
                  <a:cubicBezTo>
                    <a:pt x="257" y="355"/>
                    <a:pt x="259" y="357"/>
                    <a:pt x="260" y="359"/>
                  </a:cubicBezTo>
                  <a:cubicBezTo>
                    <a:pt x="261" y="360"/>
                    <a:pt x="261" y="361"/>
                    <a:pt x="262" y="362"/>
                  </a:cubicBezTo>
                  <a:cubicBezTo>
                    <a:pt x="266" y="367"/>
                    <a:pt x="273" y="368"/>
                    <a:pt x="278" y="368"/>
                  </a:cubicBezTo>
                  <a:cubicBezTo>
                    <a:pt x="279" y="368"/>
                    <a:pt x="281" y="368"/>
                    <a:pt x="282" y="368"/>
                  </a:cubicBezTo>
                  <a:cubicBezTo>
                    <a:pt x="283" y="368"/>
                    <a:pt x="283" y="368"/>
                    <a:pt x="283" y="368"/>
                  </a:cubicBezTo>
                  <a:cubicBezTo>
                    <a:pt x="290" y="367"/>
                    <a:pt x="298" y="367"/>
                    <a:pt x="304" y="365"/>
                  </a:cubicBezTo>
                  <a:cubicBezTo>
                    <a:pt x="308" y="365"/>
                    <a:pt x="308" y="365"/>
                    <a:pt x="308" y="365"/>
                  </a:cubicBezTo>
                  <a:cubicBezTo>
                    <a:pt x="306" y="361"/>
                    <a:pt x="306" y="361"/>
                    <a:pt x="306" y="361"/>
                  </a:cubicBezTo>
                  <a:cubicBezTo>
                    <a:pt x="305" y="357"/>
                    <a:pt x="303" y="352"/>
                    <a:pt x="303" y="347"/>
                  </a:cubicBezTo>
                  <a:close/>
                  <a:moveTo>
                    <a:pt x="49" y="203"/>
                  </a:moveTo>
                  <a:cubicBezTo>
                    <a:pt x="49" y="205"/>
                    <a:pt x="46" y="206"/>
                    <a:pt x="43" y="207"/>
                  </a:cubicBezTo>
                  <a:cubicBezTo>
                    <a:pt x="45" y="205"/>
                    <a:pt x="47" y="203"/>
                    <a:pt x="49" y="203"/>
                  </a:cubicBezTo>
                  <a:close/>
                  <a:moveTo>
                    <a:pt x="53" y="233"/>
                  </a:moveTo>
                  <a:cubicBezTo>
                    <a:pt x="51" y="235"/>
                    <a:pt x="48" y="235"/>
                    <a:pt x="45" y="236"/>
                  </a:cubicBezTo>
                  <a:cubicBezTo>
                    <a:pt x="43" y="236"/>
                    <a:pt x="41" y="237"/>
                    <a:pt x="39" y="237"/>
                  </a:cubicBezTo>
                  <a:cubicBezTo>
                    <a:pt x="37" y="238"/>
                    <a:pt x="35" y="239"/>
                    <a:pt x="33" y="240"/>
                  </a:cubicBezTo>
                  <a:cubicBezTo>
                    <a:pt x="30" y="241"/>
                    <a:pt x="28" y="243"/>
                    <a:pt x="24" y="243"/>
                  </a:cubicBezTo>
                  <a:cubicBezTo>
                    <a:pt x="24" y="243"/>
                    <a:pt x="24" y="243"/>
                    <a:pt x="23" y="243"/>
                  </a:cubicBezTo>
                  <a:cubicBezTo>
                    <a:pt x="23" y="243"/>
                    <a:pt x="22" y="243"/>
                    <a:pt x="21" y="243"/>
                  </a:cubicBezTo>
                  <a:cubicBezTo>
                    <a:pt x="20" y="243"/>
                    <a:pt x="19" y="243"/>
                    <a:pt x="19" y="243"/>
                  </a:cubicBezTo>
                  <a:cubicBezTo>
                    <a:pt x="19" y="242"/>
                    <a:pt x="19" y="242"/>
                    <a:pt x="19" y="241"/>
                  </a:cubicBezTo>
                  <a:cubicBezTo>
                    <a:pt x="20" y="238"/>
                    <a:pt x="18" y="236"/>
                    <a:pt x="16" y="235"/>
                  </a:cubicBezTo>
                  <a:cubicBezTo>
                    <a:pt x="16" y="235"/>
                    <a:pt x="15" y="235"/>
                    <a:pt x="15" y="235"/>
                  </a:cubicBezTo>
                  <a:cubicBezTo>
                    <a:pt x="14" y="235"/>
                    <a:pt x="14" y="235"/>
                    <a:pt x="14" y="235"/>
                  </a:cubicBezTo>
                  <a:cubicBezTo>
                    <a:pt x="14" y="235"/>
                    <a:pt x="14" y="235"/>
                    <a:pt x="14" y="234"/>
                  </a:cubicBezTo>
                  <a:cubicBezTo>
                    <a:pt x="15" y="233"/>
                    <a:pt x="15" y="232"/>
                    <a:pt x="16" y="231"/>
                  </a:cubicBezTo>
                  <a:cubicBezTo>
                    <a:pt x="16" y="231"/>
                    <a:pt x="16" y="231"/>
                    <a:pt x="16" y="231"/>
                  </a:cubicBezTo>
                  <a:cubicBezTo>
                    <a:pt x="16" y="231"/>
                    <a:pt x="17" y="232"/>
                    <a:pt x="17" y="233"/>
                  </a:cubicBezTo>
                  <a:cubicBezTo>
                    <a:pt x="18" y="233"/>
                    <a:pt x="18" y="233"/>
                    <a:pt x="18" y="233"/>
                  </a:cubicBezTo>
                  <a:cubicBezTo>
                    <a:pt x="19" y="236"/>
                    <a:pt x="20" y="239"/>
                    <a:pt x="24" y="239"/>
                  </a:cubicBezTo>
                  <a:cubicBezTo>
                    <a:pt x="25" y="239"/>
                    <a:pt x="26" y="239"/>
                    <a:pt x="26" y="238"/>
                  </a:cubicBezTo>
                  <a:cubicBezTo>
                    <a:pt x="27" y="238"/>
                    <a:pt x="33" y="237"/>
                    <a:pt x="36" y="234"/>
                  </a:cubicBezTo>
                  <a:cubicBezTo>
                    <a:pt x="36" y="234"/>
                    <a:pt x="37" y="233"/>
                    <a:pt x="37" y="232"/>
                  </a:cubicBezTo>
                  <a:cubicBezTo>
                    <a:pt x="37" y="233"/>
                    <a:pt x="37" y="233"/>
                    <a:pt x="37" y="233"/>
                  </a:cubicBezTo>
                  <a:cubicBezTo>
                    <a:pt x="38" y="234"/>
                    <a:pt x="40" y="234"/>
                    <a:pt x="42" y="234"/>
                  </a:cubicBezTo>
                  <a:cubicBezTo>
                    <a:pt x="44" y="234"/>
                    <a:pt x="46" y="233"/>
                    <a:pt x="48" y="232"/>
                  </a:cubicBezTo>
                  <a:cubicBezTo>
                    <a:pt x="49" y="231"/>
                    <a:pt x="51" y="230"/>
                    <a:pt x="53" y="230"/>
                  </a:cubicBezTo>
                  <a:cubicBezTo>
                    <a:pt x="54" y="230"/>
                    <a:pt x="54" y="230"/>
                    <a:pt x="54" y="230"/>
                  </a:cubicBezTo>
                  <a:cubicBezTo>
                    <a:pt x="54" y="230"/>
                    <a:pt x="55" y="230"/>
                    <a:pt x="55" y="230"/>
                  </a:cubicBezTo>
                  <a:cubicBezTo>
                    <a:pt x="55" y="231"/>
                    <a:pt x="54" y="232"/>
                    <a:pt x="53" y="233"/>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0" name="Freeform 20"/>
            <p:cNvSpPr>
              <a:spLocks/>
            </p:cNvSpPr>
            <p:nvPr/>
          </p:nvSpPr>
          <p:spPr bwMode="auto">
            <a:xfrm>
              <a:off x="2694" y="1935"/>
              <a:ext cx="284" cy="571"/>
            </a:xfrm>
            <a:custGeom>
              <a:avLst/>
              <a:gdLst>
                <a:gd name="T0" fmla="*/ 128 w 141"/>
                <a:gd name="T1" fmla="*/ 124 h 284"/>
                <a:gd name="T2" fmla="*/ 121 w 141"/>
                <a:gd name="T3" fmla="*/ 115 h 284"/>
                <a:gd name="T4" fmla="*/ 116 w 141"/>
                <a:gd name="T5" fmla="*/ 106 h 284"/>
                <a:gd name="T6" fmla="*/ 114 w 141"/>
                <a:gd name="T7" fmla="*/ 98 h 284"/>
                <a:gd name="T8" fmla="*/ 114 w 141"/>
                <a:gd name="T9" fmla="*/ 87 h 284"/>
                <a:gd name="T10" fmla="*/ 118 w 141"/>
                <a:gd name="T11" fmla="*/ 73 h 284"/>
                <a:gd name="T12" fmla="*/ 113 w 141"/>
                <a:gd name="T13" fmla="*/ 58 h 284"/>
                <a:gd name="T14" fmla="*/ 108 w 141"/>
                <a:gd name="T15" fmla="*/ 46 h 284"/>
                <a:gd name="T16" fmla="*/ 96 w 141"/>
                <a:gd name="T17" fmla="*/ 51 h 284"/>
                <a:gd name="T18" fmla="*/ 85 w 141"/>
                <a:gd name="T19" fmla="*/ 51 h 284"/>
                <a:gd name="T20" fmla="*/ 75 w 141"/>
                <a:gd name="T21" fmla="*/ 35 h 284"/>
                <a:gd name="T22" fmla="*/ 73 w 141"/>
                <a:gd name="T23" fmla="*/ 30 h 284"/>
                <a:gd name="T24" fmla="*/ 76 w 141"/>
                <a:gd name="T25" fmla="*/ 21 h 284"/>
                <a:gd name="T26" fmla="*/ 84 w 141"/>
                <a:gd name="T27" fmla="*/ 13 h 284"/>
                <a:gd name="T28" fmla="*/ 95 w 141"/>
                <a:gd name="T29" fmla="*/ 14 h 284"/>
                <a:gd name="T30" fmla="*/ 101 w 141"/>
                <a:gd name="T31" fmla="*/ 15 h 284"/>
                <a:gd name="T32" fmla="*/ 105 w 141"/>
                <a:gd name="T33" fmla="*/ 16 h 284"/>
                <a:gd name="T34" fmla="*/ 112 w 141"/>
                <a:gd name="T35" fmla="*/ 14 h 284"/>
                <a:gd name="T36" fmla="*/ 98 w 141"/>
                <a:gd name="T37" fmla="*/ 2 h 284"/>
                <a:gd name="T38" fmla="*/ 84 w 141"/>
                <a:gd name="T39" fmla="*/ 0 h 284"/>
                <a:gd name="T40" fmla="*/ 82 w 141"/>
                <a:gd name="T41" fmla="*/ 3 h 284"/>
                <a:gd name="T42" fmla="*/ 71 w 141"/>
                <a:gd name="T43" fmla="*/ 2 h 284"/>
                <a:gd name="T44" fmla="*/ 57 w 141"/>
                <a:gd name="T45" fmla="*/ 18 h 284"/>
                <a:gd name="T46" fmla="*/ 44 w 141"/>
                <a:gd name="T47" fmla="*/ 24 h 284"/>
                <a:gd name="T48" fmla="*/ 34 w 141"/>
                <a:gd name="T49" fmla="*/ 32 h 284"/>
                <a:gd name="T50" fmla="*/ 19 w 141"/>
                <a:gd name="T51" fmla="*/ 46 h 284"/>
                <a:gd name="T52" fmla="*/ 25 w 141"/>
                <a:gd name="T53" fmla="*/ 67 h 284"/>
                <a:gd name="T54" fmla="*/ 29 w 141"/>
                <a:gd name="T55" fmla="*/ 93 h 284"/>
                <a:gd name="T56" fmla="*/ 33 w 141"/>
                <a:gd name="T57" fmla="*/ 95 h 284"/>
                <a:gd name="T58" fmla="*/ 45 w 141"/>
                <a:gd name="T59" fmla="*/ 92 h 284"/>
                <a:gd name="T60" fmla="*/ 64 w 141"/>
                <a:gd name="T61" fmla="*/ 109 h 284"/>
                <a:gd name="T62" fmla="*/ 59 w 141"/>
                <a:gd name="T63" fmla="*/ 141 h 284"/>
                <a:gd name="T64" fmla="*/ 29 w 141"/>
                <a:gd name="T65" fmla="*/ 176 h 284"/>
                <a:gd name="T66" fmla="*/ 5 w 141"/>
                <a:gd name="T67" fmla="*/ 206 h 284"/>
                <a:gd name="T68" fmla="*/ 11 w 141"/>
                <a:gd name="T69" fmla="*/ 247 h 284"/>
                <a:gd name="T70" fmla="*/ 30 w 141"/>
                <a:gd name="T71" fmla="*/ 267 h 284"/>
                <a:gd name="T72" fmla="*/ 41 w 141"/>
                <a:gd name="T73" fmla="*/ 284 h 284"/>
                <a:gd name="T74" fmla="*/ 65 w 141"/>
                <a:gd name="T75" fmla="*/ 254 h 284"/>
                <a:gd name="T76" fmla="*/ 73 w 141"/>
                <a:gd name="T77" fmla="*/ 254 h 284"/>
                <a:gd name="T78" fmla="*/ 79 w 141"/>
                <a:gd name="T79" fmla="*/ 236 h 284"/>
                <a:gd name="T80" fmla="*/ 90 w 141"/>
                <a:gd name="T81" fmla="*/ 217 h 284"/>
                <a:gd name="T82" fmla="*/ 109 w 141"/>
                <a:gd name="T83" fmla="*/ 188 h 284"/>
                <a:gd name="T84" fmla="*/ 124 w 141"/>
                <a:gd name="T85" fmla="*/ 169 h 284"/>
                <a:gd name="T86" fmla="*/ 141 w 141"/>
                <a:gd name="T87" fmla="*/ 14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284">
                  <a:moveTo>
                    <a:pt x="139" y="145"/>
                  </a:moveTo>
                  <a:cubicBezTo>
                    <a:pt x="133" y="143"/>
                    <a:pt x="131" y="135"/>
                    <a:pt x="129" y="128"/>
                  </a:cubicBezTo>
                  <a:cubicBezTo>
                    <a:pt x="128" y="124"/>
                    <a:pt x="128" y="124"/>
                    <a:pt x="128" y="124"/>
                  </a:cubicBezTo>
                  <a:cubicBezTo>
                    <a:pt x="127" y="124"/>
                    <a:pt x="127" y="124"/>
                    <a:pt x="127" y="124"/>
                  </a:cubicBezTo>
                  <a:cubicBezTo>
                    <a:pt x="124" y="123"/>
                    <a:pt x="123" y="122"/>
                    <a:pt x="122" y="118"/>
                  </a:cubicBezTo>
                  <a:cubicBezTo>
                    <a:pt x="121" y="117"/>
                    <a:pt x="121" y="116"/>
                    <a:pt x="121" y="115"/>
                  </a:cubicBezTo>
                  <a:cubicBezTo>
                    <a:pt x="121" y="113"/>
                    <a:pt x="121" y="112"/>
                    <a:pt x="120" y="110"/>
                  </a:cubicBezTo>
                  <a:cubicBezTo>
                    <a:pt x="119" y="108"/>
                    <a:pt x="118" y="107"/>
                    <a:pt x="117" y="107"/>
                  </a:cubicBezTo>
                  <a:cubicBezTo>
                    <a:pt x="116" y="107"/>
                    <a:pt x="116" y="107"/>
                    <a:pt x="116" y="106"/>
                  </a:cubicBezTo>
                  <a:cubicBezTo>
                    <a:pt x="114" y="105"/>
                    <a:pt x="114" y="105"/>
                    <a:pt x="114" y="102"/>
                  </a:cubicBezTo>
                  <a:cubicBezTo>
                    <a:pt x="114" y="101"/>
                    <a:pt x="114" y="101"/>
                    <a:pt x="114" y="100"/>
                  </a:cubicBezTo>
                  <a:cubicBezTo>
                    <a:pt x="114" y="99"/>
                    <a:pt x="114" y="98"/>
                    <a:pt x="114" y="98"/>
                  </a:cubicBezTo>
                  <a:cubicBezTo>
                    <a:pt x="114" y="97"/>
                    <a:pt x="114" y="97"/>
                    <a:pt x="114" y="97"/>
                  </a:cubicBezTo>
                  <a:cubicBezTo>
                    <a:pt x="115" y="95"/>
                    <a:pt x="115" y="94"/>
                    <a:pt x="115" y="92"/>
                  </a:cubicBezTo>
                  <a:cubicBezTo>
                    <a:pt x="115" y="90"/>
                    <a:pt x="114" y="89"/>
                    <a:pt x="114" y="87"/>
                  </a:cubicBezTo>
                  <a:cubicBezTo>
                    <a:pt x="113" y="85"/>
                    <a:pt x="112" y="83"/>
                    <a:pt x="113" y="81"/>
                  </a:cubicBezTo>
                  <a:cubicBezTo>
                    <a:pt x="113" y="81"/>
                    <a:pt x="114" y="80"/>
                    <a:pt x="115" y="79"/>
                  </a:cubicBezTo>
                  <a:cubicBezTo>
                    <a:pt x="116" y="78"/>
                    <a:pt x="118" y="76"/>
                    <a:pt x="118" y="73"/>
                  </a:cubicBezTo>
                  <a:cubicBezTo>
                    <a:pt x="119" y="70"/>
                    <a:pt x="120" y="66"/>
                    <a:pt x="118" y="62"/>
                  </a:cubicBezTo>
                  <a:cubicBezTo>
                    <a:pt x="117" y="59"/>
                    <a:pt x="115" y="58"/>
                    <a:pt x="113" y="58"/>
                  </a:cubicBezTo>
                  <a:cubicBezTo>
                    <a:pt x="113" y="58"/>
                    <a:pt x="113" y="58"/>
                    <a:pt x="113" y="58"/>
                  </a:cubicBezTo>
                  <a:cubicBezTo>
                    <a:pt x="112" y="58"/>
                    <a:pt x="112" y="57"/>
                    <a:pt x="112" y="57"/>
                  </a:cubicBezTo>
                  <a:cubicBezTo>
                    <a:pt x="112" y="56"/>
                    <a:pt x="112" y="56"/>
                    <a:pt x="112" y="56"/>
                  </a:cubicBezTo>
                  <a:cubicBezTo>
                    <a:pt x="113" y="53"/>
                    <a:pt x="114" y="47"/>
                    <a:pt x="108" y="46"/>
                  </a:cubicBezTo>
                  <a:cubicBezTo>
                    <a:pt x="107" y="46"/>
                    <a:pt x="107" y="46"/>
                    <a:pt x="106" y="46"/>
                  </a:cubicBezTo>
                  <a:cubicBezTo>
                    <a:pt x="102" y="46"/>
                    <a:pt x="99" y="49"/>
                    <a:pt x="96" y="51"/>
                  </a:cubicBezTo>
                  <a:cubicBezTo>
                    <a:pt x="96" y="51"/>
                    <a:pt x="96" y="51"/>
                    <a:pt x="96" y="51"/>
                  </a:cubicBezTo>
                  <a:cubicBezTo>
                    <a:pt x="94" y="53"/>
                    <a:pt x="92" y="54"/>
                    <a:pt x="91" y="54"/>
                  </a:cubicBezTo>
                  <a:cubicBezTo>
                    <a:pt x="91" y="54"/>
                    <a:pt x="90" y="54"/>
                    <a:pt x="90" y="54"/>
                  </a:cubicBezTo>
                  <a:cubicBezTo>
                    <a:pt x="88" y="53"/>
                    <a:pt x="87" y="52"/>
                    <a:pt x="85" y="51"/>
                  </a:cubicBezTo>
                  <a:cubicBezTo>
                    <a:pt x="84" y="51"/>
                    <a:pt x="84" y="51"/>
                    <a:pt x="84" y="51"/>
                  </a:cubicBezTo>
                  <a:cubicBezTo>
                    <a:pt x="81" y="48"/>
                    <a:pt x="80" y="44"/>
                    <a:pt x="78" y="41"/>
                  </a:cubicBezTo>
                  <a:cubicBezTo>
                    <a:pt x="78" y="39"/>
                    <a:pt x="76" y="37"/>
                    <a:pt x="75" y="35"/>
                  </a:cubicBezTo>
                  <a:cubicBezTo>
                    <a:pt x="75" y="34"/>
                    <a:pt x="74" y="33"/>
                    <a:pt x="74" y="32"/>
                  </a:cubicBezTo>
                  <a:cubicBezTo>
                    <a:pt x="73" y="31"/>
                    <a:pt x="73" y="31"/>
                    <a:pt x="73" y="31"/>
                  </a:cubicBezTo>
                  <a:cubicBezTo>
                    <a:pt x="73" y="31"/>
                    <a:pt x="73" y="31"/>
                    <a:pt x="73" y="30"/>
                  </a:cubicBezTo>
                  <a:cubicBezTo>
                    <a:pt x="73" y="30"/>
                    <a:pt x="73" y="30"/>
                    <a:pt x="73" y="30"/>
                  </a:cubicBezTo>
                  <a:cubicBezTo>
                    <a:pt x="74" y="30"/>
                    <a:pt x="75" y="29"/>
                    <a:pt x="75" y="28"/>
                  </a:cubicBezTo>
                  <a:cubicBezTo>
                    <a:pt x="77" y="26"/>
                    <a:pt x="77" y="23"/>
                    <a:pt x="76" y="21"/>
                  </a:cubicBezTo>
                  <a:cubicBezTo>
                    <a:pt x="76" y="20"/>
                    <a:pt x="76" y="19"/>
                    <a:pt x="76" y="18"/>
                  </a:cubicBezTo>
                  <a:cubicBezTo>
                    <a:pt x="77" y="16"/>
                    <a:pt x="79" y="14"/>
                    <a:pt x="81" y="13"/>
                  </a:cubicBezTo>
                  <a:cubicBezTo>
                    <a:pt x="82" y="13"/>
                    <a:pt x="83" y="13"/>
                    <a:pt x="84" y="13"/>
                  </a:cubicBezTo>
                  <a:cubicBezTo>
                    <a:pt x="85" y="13"/>
                    <a:pt x="86" y="13"/>
                    <a:pt x="88" y="13"/>
                  </a:cubicBezTo>
                  <a:cubicBezTo>
                    <a:pt x="89" y="14"/>
                    <a:pt x="91" y="14"/>
                    <a:pt x="92" y="14"/>
                  </a:cubicBezTo>
                  <a:cubicBezTo>
                    <a:pt x="95" y="14"/>
                    <a:pt x="95" y="14"/>
                    <a:pt x="95" y="14"/>
                  </a:cubicBezTo>
                  <a:cubicBezTo>
                    <a:pt x="95" y="14"/>
                    <a:pt x="96" y="14"/>
                    <a:pt x="97" y="14"/>
                  </a:cubicBezTo>
                  <a:cubicBezTo>
                    <a:pt x="97" y="14"/>
                    <a:pt x="97" y="15"/>
                    <a:pt x="98" y="15"/>
                  </a:cubicBezTo>
                  <a:cubicBezTo>
                    <a:pt x="99" y="15"/>
                    <a:pt x="100" y="15"/>
                    <a:pt x="101" y="15"/>
                  </a:cubicBezTo>
                  <a:cubicBezTo>
                    <a:pt x="102" y="15"/>
                    <a:pt x="102" y="15"/>
                    <a:pt x="102" y="15"/>
                  </a:cubicBezTo>
                  <a:cubicBezTo>
                    <a:pt x="102" y="15"/>
                    <a:pt x="103" y="15"/>
                    <a:pt x="103" y="15"/>
                  </a:cubicBezTo>
                  <a:cubicBezTo>
                    <a:pt x="103" y="15"/>
                    <a:pt x="104" y="15"/>
                    <a:pt x="105" y="16"/>
                  </a:cubicBezTo>
                  <a:cubicBezTo>
                    <a:pt x="105" y="16"/>
                    <a:pt x="106" y="16"/>
                    <a:pt x="107" y="16"/>
                  </a:cubicBezTo>
                  <a:cubicBezTo>
                    <a:pt x="107" y="17"/>
                    <a:pt x="107" y="17"/>
                    <a:pt x="108" y="17"/>
                  </a:cubicBezTo>
                  <a:cubicBezTo>
                    <a:pt x="110" y="17"/>
                    <a:pt x="111" y="16"/>
                    <a:pt x="112" y="14"/>
                  </a:cubicBezTo>
                  <a:cubicBezTo>
                    <a:pt x="113" y="11"/>
                    <a:pt x="112" y="7"/>
                    <a:pt x="110" y="6"/>
                  </a:cubicBezTo>
                  <a:cubicBezTo>
                    <a:pt x="107" y="3"/>
                    <a:pt x="104" y="3"/>
                    <a:pt x="100" y="3"/>
                  </a:cubicBezTo>
                  <a:cubicBezTo>
                    <a:pt x="100" y="2"/>
                    <a:pt x="99" y="2"/>
                    <a:pt x="98" y="2"/>
                  </a:cubicBezTo>
                  <a:cubicBezTo>
                    <a:pt x="97" y="2"/>
                    <a:pt x="95" y="2"/>
                    <a:pt x="94" y="2"/>
                  </a:cubicBezTo>
                  <a:cubicBezTo>
                    <a:pt x="93" y="2"/>
                    <a:pt x="92" y="2"/>
                    <a:pt x="90" y="1"/>
                  </a:cubicBezTo>
                  <a:cubicBezTo>
                    <a:pt x="88" y="0"/>
                    <a:pt x="86" y="0"/>
                    <a:pt x="84" y="0"/>
                  </a:cubicBezTo>
                  <a:cubicBezTo>
                    <a:pt x="82" y="0"/>
                    <a:pt x="82" y="0"/>
                    <a:pt x="82" y="0"/>
                  </a:cubicBezTo>
                  <a:cubicBezTo>
                    <a:pt x="82" y="3"/>
                    <a:pt x="82" y="3"/>
                    <a:pt x="82" y="3"/>
                  </a:cubicBezTo>
                  <a:cubicBezTo>
                    <a:pt x="82" y="3"/>
                    <a:pt x="82" y="3"/>
                    <a:pt x="82" y="3"/>
                  </a:cubicBezTo>
                  <a:cubicBezTo>
                    <a:pt x="81" y="0"/>
                    <a:pt x="81" y="0"/>
                    <a:pt x="81" y="0"/>
                  </a:cubicBezTo>
                  <a:cubicBezTo>
                    <a:pt x="78" y="0"/>
                    <a:pt x="75" y="1"/>
                    <a:pt x="72" y="1"/>
                  </a:cubicBezTo>
                  <a:cubicBezTo>
                    <a:pt x="71" y="2"/>
                    <a:pt x="71" y="2"/>
                    <a:pt x="71" y="2"/>
                  </a:cubicBezTo>
                  <a:cubicBezTo>
                    <a:pt x="68" y="2"/>
                    <a:pt x="64" y="3"/>
                    <a:pt x="61" y="6"/>
                  </a:cubicBezTo>
                  <a:cubicBezTo>
                    <a:pt x="61" y="7"/>
                    <a:pt x="56" y="13"/>
                    <a:pt x="57" y="16"/>
                  </a:cubicBezTo>
                  <a:cubicBezTo>
                    <a:pt x="57" y="17"/>
                    <a:pt x="57" y="18"/>
                    <a:pt x="57" y="18"/>
                  </a:cubicBezTo>
                  <a:cubicBezTo>
                    <a:pt x="57" y="18"/>
                    <a:pt x="57" y="18"/>
                    <a:pt x="56" y="18"/>
                  </a:cubicBezTo>
                  <a:cubicBezTo>
                    <a:pt x="55" y="18"/>
                    <a:pt x="54" y="18"/>
                    <a:pt x="52" y="19"/>
                  </a:cubicBezTo>
                  <a:cubicBezTo>
                    <a:pt x="49" y="20"/>
                    <a:pt x="46" y="22"/>
                    <a:pt x="44" y="24"/>
                  </a:cubicBezTo>
                  <a:cubicBezTo>
                    <a:pt x="43" y="25"/>
                    <a:pt x="42" y="25"/>
                    <a:pt x="41" y="26"/>
                  </a:cubicBezTo>
                  <a:cubicBezTo>
                    <a:pt x="39" y="27"/>
                    <a:pt x="37" y="29"/>
                    <a:pt x="36" y="30"/>
                  </a:cubicBezTo>
                  <a:cubicBezTo>
                    <a:pt x="35" y="31"/>
                    <a:pt x="35" y="31"/>
                    <a:pt x="34" y="32"/>
                  </a:cubicBezTo>
                  <a:cubicBezTo>
                    <a:pt x="32" y="34"/>
                    <a:pt x="30" y="36"/>
                    <a:pt x="28" y="37"/>
                  </a:cubicBezTo>
                  <a:cubicBezTo>
                    <a:pt x="26" y="39"/>
                    <a:pt x="25" y="41"/>
                    <a:pt x="23" y="43"/>
                  </a:cubicBezTo>
                  <a:cubicBezTo>
                    <a:pt x="19" y="46"/>
                    <a:pt x="19" y="46"/>
                    <a:pt x="19" y="46"/>
                  </a:cubicBezTo>
                  <a:cubicBezTo>
                    <a:pt x="19" y="47"/>
                    <a:pt x="19" y="47"/>
                    <a:pt x="19" y="47"/>
                  </a:cubicBezTo>
                  <a:cubicBezTo>
                    <a:pt x="19" y="51"/>
                    <a:pt x="20" y="55"/>
                    <a:pt x="21" y="59"/>
                  </a:cubicBezTo>
                  <a:cubicBezTo>
                    <a:pt x="22" y="62"/>
                    <a:pt x="24" y="65"/>
                    <a:pt x="25" y="67"/>
                  </a:cubicBezTo>
                  <a:cubicBezTo>
                    <a:pt x="27" y="70"/>
                    <a:pt x="28" y="72"/>
                    <a:pt x="29" y="75"/>
                  </a:cubicBezTo>
                  <a:cubicBezTo>
                    <a:pt x="30" y="77"/>
                    <a:pt x="30" y="80"/>
                    <a:pt x="29" y="84"/>
                  </a:cubicBezTo>
                  <a:cubicBezTo>
                    <a:pt x="29" y="89"/>
                    <a:pt x="29" y="91"/>
                    <a:pt x="29" y="93"/>
                  </a:cubicBezTo>
                  <a:cubicBezTo>
                    <a:pt x="30" y="93"/>
                    <a:pt x="30" y="93"/>
                    <a:pt x="30" y="93"/>
                  </a:cubicBezTo>
                  <a:cubicBezTo>
                    <a:pt x="30" y="93"/>
                    <a:pt x="30" y="93"/>
                    <a:pt x="30" y="93"/>
                  </a:cubicBezTo>
                  <a:cubicBezTo>
                    <a:pt x="30" y="94"/>
                    <a:pt x="31" y="95"/>
                    <a:pt x="33" y="95"/>
                  </a:cubicBezTo>
                  <a:cubicBezTo>
                    <a:pt x="35" y="95"/>
                    <a:pt x="37" y="94"/>
                    <a:pt x="39" y="93"/>
                  </a:cubicBezTo>
                  <a:cubicBezTo>
                    <a:pt x="41" y="93"/>
                    <a:pt x="43" y="92"/>
                    <a:pt x="45" y="92"/>
                  </a:cubicBezTo>
                  <a:cubicBezTo>
                    <a:pt x="45" y="92"/>
                    <a:pt x="45" y="92"/>
                    <a:pt x="45" y="92"/>
                  </a:cubicBezTo>
                  <a:cubicBezTo>
                    <a:pt x="51" y="92"/>
                    <a:pt x="52" y="94"/>
                    <a:pt x="54" y="98"/>
                  </a:cubicBezTo>
                  <a:cubicBezTo>
                    <a:pt x="54" y="99"/>
                    <a:pt x="55" y="100"/>
                    <a:pt x="56" y="102"/>
                  </a:cubicBezTo>
                  <a:cubicBezTo>
                    <a:pt x="58" y="105"/>
                    <a:pt x="61" y="107"/>
                    <a:pt x="64" y="109"/>
                  </a:cubicBezTo>
                  <a:cubicBezTo>
                    <a:pt x="66" y="110"/>
                    <a:pt x="68" y="111"/>
                    <a:pt x="70" y="113"/>
                  </a:cubicBezTo>
                  <a:cubicBezTo>
                    <a:pt x="71" y="115"/>
                    <a:pt x="72" y="117"/>
                    <a:pt x="72" y="119"/>
                  </a:cubicBezTo>
                  <a:cubicBezTo>
                    <a:pt x="71" y="127"/>
                    <a:pt x="64" y="137"/>
                    <a:pt x="59" y="141"/>
                  </a:cubicBezTo>
                  <a:cubicBezTo>
                    <a:pt x="56" y="144"/>
                    <a:pt x="53" y="146"/>
                    <a:pt x="50" y="148"/>
                  </a:cubicBezTo>
                  <a:cubicBezTo>
                    <a:pt x="45" y="152"/>
                    <a:pt x="40" y="155"/>
                    <a:pt x="36" y="162"/>
                  </a:cubicBezTo>
                  <a:cubicBezTo>
                    <a:pt x="33" y="166"/>
                    <a:pt x="31" y="171"/>
                    <a:pt x="29" y="176"/>
                  </a:cubicBezTo>
                  <a:cubicBezTo>
                    <a:pt x="26" y="182"/>
                    <a:pt x="23" y="190"/>
                    <a:pt x="17" y="194"/>
                  </a:cubicBezTo>
                  <a:cubicBezTo>
                    <a:pt x="16" y="195"/>
                    <a:pt x="15" y="196"/>
                    <a:pt x="13" y="197"/>
                  </a:cubicBezTo>
                  <a:cubicBezTo>
                    <a:pt x="10" y="199"/>
                    <a:pt x="7" y="201"/>
                    <a:pt x="5" y="206"/>
                  </a:cubicBezTo>
                  <a:cubicBezTo>
                    <a:pt x="4" y="209"/>
                    <a:pt x="4" y="213"/>
                    <a:pt x="3" y="217"/>
                  </a:cubicBezTo>
                  <a:cubicBezTo>
                    <a:pt x="3" y="220"/>
                    <a:pt x="3" y="223"/>
                    <a:pt x="2" y="226"/>
                  </a:cubicBezTo>
                  <a:cubicBezTo>
                    <a:pt x="0" y="235"/>
                    <a:pt x="5" y="241"/>
                    <a:pt x="11" y="247"/>
                  </a:cubicBezTo>
                  <a:cubicBezTo>
                    <a:pt x="13" y="249"/>
                    <a:pt x="15" y="251"/>
                    <a:pt x="17" y="253"/>
                  </a:cubicBezTo>
                  <a:cubicBezTo>
                    <a:pt x="19" y="256"/>
                    <a:pt x="21" y="258"/>
                    <a:pt x="24" y="260"/>
                  </a:cubicBezTo>
                  <a:cubicBezTo>
                    <a:pt x="26" y="262"/>
                    <a:pt x="28" y="264"/>
                    <a:pt x="30" y="267"/>
                  </a:cubicBezTo>
                  <a:cubicBezTo>
                    <a:pt x="32" y="268"/>
                    <a:pt x="33" y="271"/>
                    <a:pt x="34" y="273"/>
                  </a:cubicBezTo>
                  <a:cubicBezTo>
                    <a:pt x="36" y="280"/>
                    <a:pt x="38" y="283"/>
                    <a:pt x="40" y="283"/>
                  </a:cubicBezTo>
                  <a:cubicBezTo>
                    <a:pt x="41" y="284"/>
                    <a:pt x="41" y="284"/>
                    <a:pt x="41" y="284"/>
                  </a:cubicBezTo>
                  <a:cubicBezTo>
                    <a:pt x="41" y="284"/>
                    <a:pt x="41" y="284"/>
                    <a:pt x="41" y="284"/>
                  </a:cubicBezTo>
                  <a:cubicBezTo>
                    <a:pt x="45" y="284"/>
                    <a:pt x="54" y="277"/>
                    <a:pt x="58" y="274"/>
                  </a:cubicBezTo>
                  <a:cubicBezTo>
                    <a:pt x="65" y="268"/>
                    <a:pt x="65" y="262"/>
                    <a:pt x="65" y="254"/>
                  </a:cubicBezTo>
                  <a:cubicBezTo>
                    <a:pt x="67" y="254"/>
                    <a:pt x="68" y="253"/>
                    <a:pt x="69" y="253"/>
                  </a:cubicBezTo>
                  <a:cubicBezTo>
                    <a:pt x="70" y="253"/>
                    <a:pt x="71" y="253"/>
                    <a:pt x="71" y="254"/>
                  </a:cubicBezTo>
                  <a:cubicBezTo>
                    <a:pt x="72" y="254"/>
                    <a:pt x="72" y="254"/>
                    <a:pt x="73" y="254"/>
                  </a:cubicBezTo>
                  <a:cubicBezTo>
                    <a:pt x="75" y="254"/>
                    <a:pt x="76" y="252"/>
                    <a:pt x="77" y="250"/>
                  </a:cubicBezTo>
                  <a:cubicBezTo>
                    <a:pt x="78" y="248"/>
                    <a:pt x="78" y="245"/>
                    <a:pt x="78" y="243"/>
                  </a:cubicBezTo>
                  <a:cubicBezTo>
                    <a:pt x="78" y="240"/>
                    <a:pt x="78" y="238"/>
                    <a:pt x="79" y="236"/>
                  </a:cubicBezTo>
                  <a:cubicBezTo>
                    <a:pt x="80" y="234"/>
                    <a:pt x="82" y="232"/>
                    <a:pt x="83" y="231"/>
                  </a:cubicBezTo>
                  <a:cubicBezTo>
                    <a:pt x="85" y="229"/>
                    <a:pt x="87" y="227"/>
                    <a:pt x="88" y="225"/>
                  </a:cubicBezTo>
                  <a:cubicBezTo>
                    <a:pt x="89" y="222"/>
                    <a:pt x="90" y="220"/>
                    <a:pt x="90" y="217"/>
                  </a:cubicBezTo>
                  <a:cubicBezTo>
                    <a:pt x="90" y="215"/>
                    <a:pt x="91" y="213"/>
                    <a:pt x="92" y="211"/>
                  </a:cubicBezTo>
                  <a:cubicBezTo>
                    <a:pt x="93" y="206"/>
                    <a:pt x="98" y="201"/>
                    <a:pt x="103" y="196"/>
                  </a:cubicBezTo>
                  <a:cubicBezTo>
                    <a:pt x="105" y="193"/>
                    <a:pt x="107" y="191"/>
                    <a:pt x="109" y="188"/>
                  </a:cubicBezTo>
                  <a:cubicBezTo>
                    <a:pt x="110" y="187"/>
                    <a:pt x="111" y="186"/>
                    <a:pt x="112" y="184"/>
                  </a:cubicBezTo>
                  <a:cubicBezTo>
                    <a:pt x="113" y="183"/>
                    <a:pt x="113" y="183"/>
                    <a:pt x="113" y="183"/>
                  </a:cubicBezTo>
                  <a:cubicBezTo>
                    <a:pt x="116" y="178"/>
                    <a:pt x="120" y="173"/>
                    <a:pt x="124" y="169"/>
                  </a:cubicBezTo>
                  <a:cubicBezTo>
                    <a:pt x="126" y="167"/>
                    <a:pt x="128" y="166"/>
                    <a:pt x="130" y="165"/>
                  </a:cubicBezTo>
                  <a:cubicBezTo>
                    <a:pt x="132" y="164"/>
                    <a:pt x="135" y="163"/>
                    <a:pt x="136" y="160"/>
                  </a:cubicBezTo>
                  <a:cubicBezTo>
                    <a:pt x="138" y="157"/>
                    <a:pt x="140" y="152"/>
                    <a:pt x="141" y="148"/>
                  </a:cubicBezTo>
                  <a:cubicBezTo>
                    <a:pt x="141" y="146"/>
                    <a:pt x="141" y="146"/>
                    <a:pt x="141" y="146"/>
                  </a:cubicBezTo>
                  <a:lnTo>
                    <a:pt x="139" y="145"/>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1" name="Freeform 21"/>
            <p:cNvSpPr>
              <a:spLocks/>
            </p:cNvSpPr>
            <p:nvPr/>
          </p:nvSpPr>
          <p:spPr bwMode="auto">
            <a:xfrm>
              <a:off x="1814" y="2027"/>
              <a:ext cx="1025" cy="1177"/>
            </a:xfrm>
            <a:custGeom>
              <a:avLst/>
              <a:gdLst>
                <a:gd name="T0" fmla="*/ 491 w 509"/>
                <a:gd name="T1" fmla="*/ 52 h 585"/>
                <a:gd name="T2" fmla="*/ 467 w 509"/>
                <a:gd name="T3" fmla="*/ 47 h 585"/>
                <a:gd name="T4" fmla="*/ 458 w 509"/>
                <a:gd name="T5" fmla="*/ 13 h 585"/>
                <a:gd name="T6" fmla="*/ 440 w 509"/>
                <a:gd name="T7" fmla="*/ 23 h 585"/>
                <a:gd name="T8" fmla="*/ 441 w 509"/>
                <a:gd name="T9" fmla="*/ 63 h 585"/>
                <a:gd name="T10" fmla="*/ 434 w 509"/>
                <a:gd name="T11" fmla="*/ 94 h 585"/>
                <a:gd name="T12" fmla="*/ 422 w 509"/>
                <a:gd name="T13" fmla="*/ 115 h 585"/>
                <a:gd name="T14" fmla="*/ 392 w 509"/>
                <a:gd name="T15" fmla="*/ 146 h 585"/>
                <a:gd name="T16" fmla="*/ 384 w 509"/>
                <a:gd name="T17" fmla="*/ 146 h 585"/>
                <a:gd name="T18" fmla="*/ 376 w 509"/>
                <a:gd name="T19" fmla="*/ 147 h 585"/>
                <a:gd name="T20" fmla="*/ 366 w 509"/>
                <a:gd name="T21" fmla="*/ 162 h 585"/>
                <a:gd name="T22" fmla="*/ 358 w 509"/>
                <a:gd name="T23" fmla="*/ 183 h 585"/>
                <a:gd name="T24" fmla="*/ 354 w 509"/>
                <a:gd name="T25" fmla="*/ 200 h 585"/>
                <a:gd name="T26" fmla="*/ 350 w 509"/>
                <a:gd name="T27" fmla="*/ 223 h 585"/>
                <a:gd name="T28" fmla="*/ 346 w 509"/>
                <a:gd name="T29" fmla="*/ 243 h 585"/>
                <a:gd name="T30" fmla="*/ 338 w 509"/>
                <a:gd name="T31" fmla="*/ 257 h 585"/>
                <a:gd name="T32" fmla="*/ 332 w 509"/>
                <a:gd name="T33" fmla="*/ 276 h 585"/>
                <a:gd name="T34" fmla="*/ 316 w 509"/>
                <a:gd name="T35" fmla="*/ 293 h 585"/>
                <a:gd name="T36" fmla="*/ 306 w 509"/>
                <a:gd name="T37" fmla="*/ 307 h 585"/>
                <a:gd name="T38" fmla="*/ 292 w 509"/>
                <a:gd name="T39" fmla="*/ 323 h 585"/>
                <a:gd name="T40" fmla="*/ 284 w 509"/>
                <a:gd name="T41" fmla="*/ 333 h 585"/>
                <a:gd name="T42" fmla="*/ 275 w 509"/>
                <a:gd name="T43" fmla="*/ 337 h 585"/>
                <a:gd name="T44" fmla="*/ 261 w 509"/>
                <a:gd name="T45" fmla="*/ 342 h 585"/>
                <a:gd name="T46" fmla="*/ 249 w 509"/>
                <a:gd name="T47" fmla="*/ 353 h 585"/>
                <a:gd name="T48" fmla="*/ 231 w 509"/>
                <a:gd name="T49" fmla="*/ 364 h 585"/>
                <a:gd name="T50" fmla="*/ 228 w 509"/>
                <a:gd name="T51" fmla="*/ 375 h 585"/>
                <a:gd name="T52" fmla="*/ 221 w 509"/>
                <a:gd name="T53" fmla="*/ 380 h 585"/>
                <a:gd name="T54" fmla="*/ 195 w 509"/>
                <a:gd name="T55" fmla="*/ 401 h 585"/>
                <a:gd name="T56" fmla="*/ 173 w 509"/>
                <a:gd name="T57" fmla="*/ 426 h 585"/>
                <a:gd name="T58" fmla="*/ 156 w 509"/>
                <a:gd name="T59" fmla="*/ 436 h 585"/>
                <a:gd name="T60" fmla="*/ 151 w 509"/>
                <a:gd name="T61" fmla="*/ 438 h 585"/>
                <a:gd name="T62" fmla="*/ 129 w 509"/>
                <a:gd name="T63" fmla="*/ 451 h 585"/>
                <a:gd name="T64" fmla="*/ 112 w 509"/>
                <a:gd name="T65" fmla="*/ 464 h 585"/>
                <a:gd name="T66" fmla="*/ 86 w 509"/>
                <a:gd name="T67" fmla="*/ 487 h 585"/>
                <a:gd name="T68" fmla="*/ 68 w 509"/>
                <a:gd name="T69" fmla="*/ 497 h 585"/>
                <a:gd name="T70" fmla="*/ 52 w 509"/>
                <a:gd name="T71" fmla="*/ 496 h 585"/>
                <a:gd name="T72" fmla="*/ 44 w 509"/>
                <a:gd name="T73" fmla="*/ 499 h 585"/>
                <a:gd name="T74" fmla="*/ 22 w 509"/>
                <a:gd name="T75" fmla="*/ 516 h 585"/>
                <a:gd name="T76" fmla="*/ 10 w 509"/>
                <a:gd name="T77" fmla="*/ 533 h 585"/>
                <a:gd name="T78" fmla="*/ 5 w 509"/>
                <a:gd name="T79" fmla="*/ 538 h 585"/>
                <a:gd name="T80" fmla="*/ 0 w 509"/>
                <a:gd name="T81" fmla="*/ 548 h 585"/>
                <a:gd name="T82" fmla="*/ 13 w 509"/>
                <a:gd name="T83" fmla="*/ 545 h 585"/>
                <a:gd name="T84" fmla="*/ 33 w 509"/>
                <a:gd name="T85" fmla="*/ 573 h 585"/>
                <a:gd name="T86" fmla="*/ 39 w 509"/>
                <a:gd name="T87" fmla="*/ 579 h 585"/>
                <a:gd name="T88" fmla="*/ 86 w 509"/>
                <a:gd name="T89" fmla="*/ 549 h 585"/>
                <a:gd name="T90" fmla="*/ 124 w 509"/>
                <a:gd name="T91" fmla="*/ 518 h 585"/>
                <a:gd name="T92" fmla="*/ 138 w 509"/>
                <a:gd name="T93" fmla="*/ 509 h 585"/>
                <a:gd name="T94" fmla="*/ 171 w 509"/>
                <a:gd name="T95" fmla="*/ 498 h 585"/>
                <a:gd name="T96" fmla="*/ 218 w 509"/>
                <a:gd name="T97" fmla="*/ 448 h 585"/>
                <a:gd name="T98" fmla="*/ 276 w 509"/>
                <a:gd name="T99" fmla="*/ 406 h 585"/>
                <a:gd name="T100" fmla="*/ 318 w 509"/>
                <a:gd name="T101" fmla="*/ 380 h 585"/>
                <a:gd name="T102" fmla="*/ 343 w 509"/>
                <a:gd name="T103" fmla="*/ 356 h 585"/>
                <a:gd name="T104" fmla="*/ 391 w 509"/>
                <a:gd name="T105" fmla="*/ 333 h 585"/>
                <a:gd name="T106" fmla="*/ 422 w 509"/>
                <a:gd name="T107" fmla="*/ 305 h 585"/>
                <a:gd name="T108" fmla="*/ 448 w 509"/>
                <a:gd name="T109" fmla="*/ 278 h 585"/>
                <a:gd name="T110" fmla="*/ 479 w 509"/>
                <a:gd name="T111" fmla="*/ 248 h 585"/>
                <a:gd name="T112" fmla="*/ 477 w 509"/>
                <a:gd name="T113" fmla="*/ 237 h 585"/>
                <a:gd name="T114" fmla="*/ 454 w 509"/>
                <a:gd name="T115" fmla="*/ 207 h 585"/>
                <a:gd name="T116" fmla="*/ 442 w 509"/>
                <a:gd name="T117" fmla="*/ 160 h 585"/>
                <a:gd name="T118" fmla="*/ 473 w 509"/>
                <a:gd name="T119" fmla="*/ 116 h 585"/>
                <a:gd name="T120" fmla="*/ 507 w 509"/>
                <a:gd name="T121" fmla="*/ 6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585">
                  <a:moveTo>
                    <a:pt x="507" y="67"/>
                  </a:moveTo>
                  <a:cubicBezTo>
                    <a:pt x="505" y="65"/>
                    <a:pt x="503" y="64"/>
                    <a:pt x="501" y="62"/>
                  </a:cubicBezTo>
                  <a:cubicBezTo>
                    <a:pt x="498" y="61"/>
                    <a:pt x="495" y="59"/>
                    <a:pt x="493" y="56"/>
                  </a:cubicBezTo>
                  <a:cubicBezTo>
                    <a:pt x="492" y="54"/>
                    <a:pt x="491" y="53"/>
                    <a:pt x="491" y="52"/>
                  </a:cubicBezTo>
                  <a:cubicBezTo>
                    <a:pt x="489" y="48"/>
                    <a:pt x="488" y="46"/>
                    <a:pt x="482" y="46"/>
                  </a:cubicBezTo>
                  <a:cubicBezTo>
                    <a:pt x="481" y="46"/>
                    <a:pt x="479" y="46"/>
                    <a:pt x="476" y="47"/>
                  </a:cubicBezTo>
                  <a:cubicBezTo>
                    <a:pt x="474" y="48"/>
                    <a:pt x="472" y="49"/>
                    <a:pt x="470" y="49"/>
                  </a:cubicBezTo>
                  <a:cubicBezTo>
                    <a:pt x="469" y="49"/>
                    <a:pt x="468" y="48"/>
                    <a:pt x="467" y="47"/>
                  </a:cubicBezTo>
                  <a:cubicBezTo>
                    <a:pt x="466" y="46"/>
                    <a:pt x="466" y="42"/>
                    <a:pt x="467" y="37"/>
                  </a:cubicBezTo>
                  <a:cubicBezTo>
                    <a:pt x="467" y="34"/>
                    <a:pt x="467" y="31"/>
                    <a:pt x="467" y="29"/>
                  </a:cubicBezTo>
                  <a:cubicBezTo>
                    <a:pt x="466" y="26"/>
                    <a:pt x="464" y="24"/>
                    <a:pt x="462" y="21"/>
                  </a:cubicBezTo>
                  <a:cubicBezTo>
                    <a:pt x="461" y="19"/>
                    <a:pt x="459" y="16"/>
                    <a:pt x="458" y="13"/>
                  </a:cubicBezTo>
                  <a:cubicBezTo>
                    <a:pt x="458" y="11"/>
                    <a:pt x="457" y="8"/>
                    <a:pt x="457" y="6"/>
                  </a:cubicBezTo>
                  <a:cubicBezTo>
                    <a:pt x="456" y="0"/>
                    <a:pt x="456" y="0"/>
                    <a:pt x="456" y="0"/>
                  </a:cubicBezTo>
                  <a:cubicBezTo>
                    <a:pt x="452" y="4"/>
                    <a:pt x="452" y="4"/>
                    <a:pt x="452" y="4"/>
                  </a:cubicBezTo>
                  <a:cubicBezTo>
                    <a:pt x="446" y="9"/>
                    <a:pt x="440" y="14"/>
                    <a:pt x="440" y="23"/>
                  </a:cubicBezTo>
                  <a:cubicBezTo>
                    <a:pt x="440" y="25"/>
                    <a:pt x="440" y="27"/>
                    <a:pt x="440" y="30"/>
                  </a:cubicBezTo>
                  <a:cubicBezTo>
                    <a:pt x="439" y="32"/>
                    <a:pt x="439" y="34"/>
                    <a:pt x="439" y="37"/>
                  </a:cubicBezTo>
                  <a:cubicBezTo>
                    <a:pt x="440" y="42"/>
                    <a:pt x="440" y="48"/>
                    <a:pt x="440" y="53"/>
                  </a:cubicBezTo>
                  <a:cubicBezTo>
                    <a:pt x="440" y="56"/>
                    <a:pt x="441" y="60"/>
                    <a:pt x="441" y="63"/>
                  </a:cubicBezTo>
                  <a:cubicBezTo>
                    <a:pt x="441" y="68"/>
                    <a:pt x="440" y="72"/>
                    <a:pt x="439" y="77"/>
                  </a:cubicBezTo>
                  <a:cubicBezTo>
                    <a:pt x="438" y="80"/>
                    <a:pt x="437" y="82"/>
                    <a:pt x="437" y="85"/>
                  </a:cubicBezTo>
                  <a:cubicBezTo>
                    <a:pt x="437" y="86"/>
                    <a:pt x="436" y="87"/>
                    <a:pt x="436" y="88"/>
                  </a:cubicBezTo>
                  <a:cubicBezTo>
                    <a:pt x="436" y="90"/>
                    <a:pt x="436" y="93"/>
                    <a:pt x="434" y="94"/>
                  </a:cubicBezTo>
                  <a:cubicBezTo>
                    <a:pt x="433" y="95"/>
                    <a:pt x="432" y="96"/>
                    <a:pt x="431" y="97"/>
                  </a:cubicBezTo>
                  <a:cubicBezTo>
                    <a:pt x="429" y="99"/>
                    <a:pt x="426" y="100"/>
                    <a:pt x="425" y="104"/>
                  </a:cubicBezTo>
                  <a:cubicBezTo>
                    <a:pt x="424" y="106"/>
                    <a:pt x="423" y="108"/>
                    <a:pt x="423" y="110"/>
                  </a:cubicBezTo>
                  <a:cubicBezTo>
                    <a:pt x="423" y="112"/>
                    <a:pt x="423" y="113"/>
                    <a:pt x="422" y="115"/>
                  </a:cubicBezTo>
                  <a:cubicBezTo>
                    <a:pt x="421" y="116"/>
                    <a:pt x="420" y="118"/>
                    <a:pt x="419" y="120"/>
                  </a:cubicBezTo>
                  <a:cubicBezTo>
                    <a:pt x="418" y="121"/>
                    <a:pt x="417" y="122"/>
                    <a:pt x="416" y="124"/>
                  </a:cubicBezTo>
                  <a:cubicBezTo>
                    <a:pt x="411" y="130"/>
                    <a:pt x="405" y="137"/>
                    <a:pt x="400" y="142"/>
                  </a:cubicBezTo>
                  <a:cubicBezTo>
                    <a:pt x="398" y="144"/>
                    <a:pt x="394" y="146"/>
                    <a:pt x="392" y="146"/>
                  </a:cubicBezTo>
                  <a:cubicBezTo>
                    <a:pt x="392" y="146"/>
                    <a:pt x="392" y="146"/>
                    <a:pt x="392" y="146"/>
                  </a:cubicBezTo>
                  <a:cubicBezTo>
                    <a:pt x="391" y="146"/>
                    <a:pt x="391" y="146"/>
                    <a:pt x="390" y="146"/>
                  </a:cubicBezTo>
                  <a:cubicBezTo>
                    <a:pt x="389" y="146"/>
                    <a:pt x="388" y="145"/>
                    <a:pt x="386" y="145"/>
                  </a:cubicBezTo>
                  <a:cubicBezTo>
                    <a:pt x="386" y="145"/>
                    <a:pt x="385" y="145"/>
                    <a:pt x="384" y="146"/>
                  </a:cubicBezTo>
                  <a:cubicBezTo>
                    <a:pt x="383" y="146"/>
                    <a:pt x="382" y="146"/>
                    <a:pt x="382" y="147"/>
                  </a:cubicBezTo>
                  <a:cubicBezTo>
                    <a:pt x="380" y="147"/>
                    <a:pt x="379" y="148"/>
                    <a:pt x="378" y="148"/>
                  </a:cubicBezTo>
                  <a:cubicBezTo>
                    <a:pt x="378" y="148"/>
                    <a:pt x="378" y="148"/>
                    <a:pt x="378" y="148"/>
                  </a:cubicBezTo>
                  <a:cubicBezTo>
                    <a:pt x="377" y="148"/>
                    <a:pt x="376" y="147"/>
                    <a:pt x="376" y="147"/>
                  </a:cubicBezTo>
                  <a:cubicBezTo>
                    <a:pt x="374" y="147"/>
                    <a:pt x="373" y="146"/>
                    <a:pt x="372" y="146"/>
                  </a:cubicBezTo>
                  <a:cubicBezTo>
                    <a:pt x="370" y="146"/>
                    <a:pt x="368" y="147"/>
                    <a:pt x="366" y="149"/>
                  </a:cubicBezTo>
                  <a:cubicBezTo>
                    <a:pt x="365" y="152"/>
                    <a:pt x="365" y="155"/>
                    <a:pt x="366" y="158"/>
                  </a:cubicBezTo>
                  <a:cubicBezTo>
                    <a:pt x="366" y="159"/>
                    <a:pt x="367" y="161"/>
                    <a:pt x="366" y="162"/>
                  </a:cubicBezTo>
                  <a:cubicBezTo>
                    <a:pt x="366" y="163"/>
                    <a:pt x="366" y="163"/>
                    <a:pt x="366" y="164"/>
                  </a:cubicBezTo>
                  <a:cubicBezTo>
                    <a:pt x="365" y="167"/>
                    <a:pt x="364" y="169"/>
                    <a:pt x="362" y="171"/>
                  </a:cubicBezTo>
                  <a:cubicBezTo>
                    <a:pt x="361" y="173"/>
                    <a:pt x="359" y="174"/>
                    <a:pt x="358" y="177"/>
                  </a:cubicBezTo>
                  <a:cubicBezTo>
                    <a:pt x="358" y="179"/>
                    <a:pt x="358" y="181"/>
                    <a:pt x="358" y="183"/>
                  </a:cubicBezTo>
                  <a:cubicBezTo>
                    <a:pt x="359" y="184"/>
                    <a:pt x="359" y="185"/>
                    <a:pt x="359" y="186"/>
                  </a:cubicBezTo>
                  <a:cubicBezTo>
                    <a:pt x="358" y="187"/>
                    <a:pt x="358" y="188"/>
                    <a:pt x="358" y="189"/>
                  </a:cubicBezTo>
                  <a:cubicBezTo>
                    <a:pt x="357" y="190"/>
                    <a:pt x="356" y="191"/>
                    <a:pt x="356" y="193"/>
                  </a:cubicBezTo>
                  <a:cubicBezTo>
                    <a:pt x="355" y="195"/>
                    <a:pt x="355" y="197"/>
                    <a:pt x="354" y="200"/>
                  </a:cubicBezTo>
                  <a:cubicBezTo>
                    <a:pt x="353" y="203"/>
                    <a:pt x="352" y="207"/>
                    <a:pt x="351" y="210"/>
                  </a:cubicBezTo>
                  <a:cubicBezTo>
                    <a:pt x="350" y="212"/>
                    <a:pt x="350" y="212"/>
                    <a:pt x="350" y="212"/>
                  </a:cubicBezTo>
                  <a:cubicBezTo>
                    <a:pt x="349" y="214"/>
                    <a:pt x="350" y="217"/>
                    <a:pt x="350" y="219"/>
                  </a:cubicBezTo>
                  <a:cubicBezTo>
                    <a:pt x="350" y="221"/>
                    <a:pt x="350" y="222"/>
                    <a:pt x="350" y="223"/>
                  </a:cubicBezTo>
                  <a:cubicBezTo>
                    <a:pt x="350" y="224"/>
                    <a:pt x="350" y="224"/>
                    <a:pt x="350" y="224"/>
                  </a:cubicBezTo>
                  <a:cubicBezTo>
                    <a:pt x="349" y="226"/>
                    <a:pt x="349" y="228"/>
                    <a:pt x="349" y="231"/>
                  </a:cubicBezTo>
                  <a:cubicBezTo>
                    <a:pt x="350" y="233"/>
                    <a:pt x="350" y="235"/>
                    <a:pt x="349" y="237"/>
                  </a:cubicBezTo>
                  <a:cubicBezTo>
                    <a:pt x="348" y="240"/>
                    <a:pt x="347" y="241"/>
                    <a:pt x="346" y="243"/>
                  </a:cubicBezTo>
                  <a:cubicBezTo>
                    <a:pt x="345" y="243"/>
                    <a:pt x="345" y="244"/>
                    <a:pt x="344" y="244"/>
                  </a:cubicBezTo>
                  <a:cubicBezTo>
                    <a:pt x="343" y="246"/>
                    <a:pt x="342" y="247"/>
                    <a:pt x="341" y="249"/>
                  </a:cubicBezTo>
                  <a:cubicBezTo>
                    <a:pt x="340" y="251"/>
                    <a:pt x="339" y="254"/>
                    <a:pt x="339" y="256"/>
                  </a:cubicBezTo>
                  <a:cubicBezTo>
                    <a:pt x="338" y="257"/>
                    <a:pt x="338" y="257"/>
                    <a:pt x="338" y="257"/>
                  </a:cubicBezTo>
                  <a:cubicBezTo>
                    <a:pt x="338" y="258"/>
                    <a:pt x="338" y="259"/>
                    <a:pt x="337" y="259"/>
                  </a:cubicBezTo>
                  <a:cubicBezTo>
                    <a:pt x="337" y="260"/>
                    <a:pt x="337" y="260"/>
                    <a:pt x="337" y="261"/>
                  </a:cubicBezTo>
                  <a:cubicBezTo>
                    <a:pt x="335" y="263"/>
                    <a:pt x="335" y="266"/>
                    <a:pt x="334" y="269"/>
                  </a:cubicBezTo>
                  <a:cubicBezTo>
                    <a:pt x="333" y="271"/>
                    <a:pt x="333" y="274"/>
                    <a:pt x="332" y="276"/>
                  </a:cubicBezTo>
                  <a:cubicBezTo>
                    <a:pt x="330" y="279"/>
                    <a:pt x="327" y="282"/>
                    <a:pt x="324" y="285"/>
                  </a:cubicBezTo>
                  <a:cubicBezTo>
                    <a:pt x="323" y="286"/>
                    <a:pt x="322" y="287"/>
                    <a:pt x="321" y="289"/>
                  </a:cubicBezTo>
                  <a:cubicBezTo>
                    <a:pt x="320" y="290"/>
                    <a:pt x="319" y="291"/>
                    <a:pt x="318" y="291"/>
                  </a:cubicBezTo>
                  <a:cubicBezTo>
                    <a:pt x="317" y="292"/>
                    <a:pt x="316" y="293"/>
                    <a:pt x="316" y="293"/>
                  </a:cubicBezTo>
                  <a:cubicBezTo>
                    <a:pt x="315" y="294"/>
                    <a:pt x="314" y="296"/>
                    <a:pt x="313" y="297"/>
                  </a:cubicBezTo>
                  <a:cubicBezTo>
                    <a:pt x="313" y="297"/>
                    <a:pt x="312" y="298"/>
                    <a:pt x="312" y="299"/>
                  </a:cubicBezTo>
                  <a:cubicBezTo>
                    <a:pt x="310" y="300"/>
                    <a:pt x="309" y="302"/>
                    <a:pt x="308" y="304"/>
                  </a:cubicBezTo>
                  <a:cubicBezTo>
                    <a:pt x="307" y="305"/>
                    <a:pt x="307" y="306"/>
                    <a:pt x="306" y="307"/>
                  </a:cubicBezTo>
                  <a:cubicBezTo>
                    <a:pt x="305" y="308"/>
                    <a:pt x="304" y="309"/>
                    <a:pt x="303" y="310"/>
                  </a:cubicBezTo>
                  <a:cubicBezTo>
                    <a:pt x="302" y="311"/>
                    <a:pt x="301" y="313"/>
                    <a:pt x="300" y="314"/>
                  </a:cubicBezTo>
                  <a:cubicBezTo>
                    <a:pt x="299" y="316"/>
                    <a:pt x="297" y="317"/>
                    <a:pt x="296" y="319"/>
                  </a:cubicBezTo>
                  <a:cubicBezTo>
                    <a:pt x="295" y="320"/>
                    <a:pt x="293" y="322"/>
                    <a:pt x="292" y="323"/>
                  </a:cubicBezTo>
                  <a:cubicBezTo>
                    <a:pt x="291" y="324"/>
                    <a:pt x="289" y="325"/>
                    <a:pt x="288" y="327"/>
                  </a:cubicBezTo>
                  <a:cubicBezTo>
                    <a:pt x="287" y="327"/>
                    <a:pt x="287" y="328"/>
                    <a:pt x="287" y="328"/>
                  </a:cubicBezTo>
                  <a:cubicBezTo>
                    <a:pt x="285" y="330"/>
                    <a:pt x="285" y="330"/>
                    <a:pt x="284" y="330"/>
                  </a:cubicBezTo>
                  <a:cubicBezTo>
                    <a:pt x="284" y="333"/>
                    <a:pt x="284" y="333"/>
                    <a:pt x="284" y="333"/>
                  </a:cubicBezTo>
                  <a:cubicBezTo>
                    <a:pt x="284" y="333"/>
                    <a:pt x="284" y="333"/>
                    <a:pt x="284" y="333"/>
                  </a:cubicBezTo>
                  <a:cubicBezTo>
                    <a:pt x="284" y="330"/>
                    <a:pt x="284" y="330"/>
                    <a:pt x="284" y="330"/>
                  </a:cubicBezTo>
                  <a:cubicBezTo>
                    <a:pt x="280" y="330"/>
                    <a:pt x="278" y="333"/>
                    <a:pt x="276" y="336"/>
                  </a:cubicBezTo>
                  <a:cubicBezTo>
                    <a:pt x="276" y="336"/>
                    <a:pt x="276" y="337"/>
                    <a:pt x="275" y="337"/>
                  </a:cubicBezTo>
                  <a:cubicBezTo>
                    <a:pt x="273" y="340"/>
                    <a:pt x="269" y="342"/>
                    <a:pt x="265" y="342"/>
                  </a:cubicBezTo>
                  <a:cubicBezTo>
                    <a:pt x="265" y="342"/>
                    <a:pt x="265" y="342"/>
                    <a:pt x="265" y="342"/>
                  </a:cubicBezTo>
                  <a:cubicBezTo>
                    <a:pt x="265" y="342"/>
                    <a:pt x="264" y="342"/>
                    <a:pt x="264" y="342"/>
                  </a:cubicBezTo>
                  <a:cubicBezTo>
                    <a:pt x="263" y="342"/>
                    <a:pt x="262" y="342"/>
                    <a:pt x="261" y="342"/>
                  </a:cubicBezTo>
                  <a:cubicBezTo>
                    <a:pt x="259" y="342"/>
                    <a:pt x="257" y="343"/>
                    <a:pt x="256" y="344"/>
                  </a:cubicBezTo>
                  <a:cubicBezTo>
                    <a:pt x="256" y="345"/>
                    <a:pt x="255" y="346"/>
                    <a:pt x="255" y="346"/>
                  </a:cubicBezTo>
                  <a:cubicBezTo>
                    <a:pt x="253" y="348"/>
                    <a:pt x="252" y="350"/>
                    <a:pt x="250" y="352"/>
                  </a:cubicBezTo>
                  <a:cubicBezTo>
                    <a:pt x="249" y="353"/>
                    <a:pt x="249" y="353"/>
                    <a:pt x="249" y="353"/>
                  </a:cubicBezTo>
                  <a:cubicBezTo>
                    <a:pt x="248" y="354"/>
                    <a:pt x="246" y="356"/>
                    <a:pt x="245" y="356"/>
                  </a:cubicBezTo>
                  <a:cubicBezTo>
                    <a:pt x="244" y="357"/>
                    <a:pt x="243" y="357"/>
                    <a:pt x="241" y="357"/>
                  </a:cubicBezTo>
                  <a:cubicBezTo>
                    <a:pt x="240" y="357"/>
                    <a:pt x="239" y="357"/>
                    <a:pt x="238" y="358"/>
                  </a:cubicBezTo>
                  <a:cubicBezTo>
                    <a:pt x="235" y="359"/>
                    <a:pt x="232" y="361"/>
                    <a:pt x="231" y="364"/>
                  </a:cubicBezTo>
                  <a:cubicBezTo>
                    <a:pt x="230" y="367"/>
                    <a:pt x="230" y="369"/>
                    <a:pt x="231" y="370"/>
                  </a:cubicBezTo>
                  <a:cubicBezTo>
                    <a:pt x="231" y="371"/>
                    <a:pt x="231" y="372"/>
                    <a:pt x="231" y="373"/>
                  </a:cubicBezTo>
                  <a:cubicBezTo>
                    <a:pt x="231" y="373"/>
                    <a:pt x="230" y="373"/>
                    <a:pt x="229" y="374"/>
                  </a:cubicBezTo>
                  <a:cubicBezTo>
                    <a:pt x="228" y="375"/>
                    <a:pt x="228" y="375"/>
                    <a:pt x="228" y="375"/>
                  </a:cubicBezTo>
                  <a:cubicBezTo>
                    <a:pt x="228" y="375"/>
                    <a:pt x="227" y="375"/>
                    <a:pt x="226" y="376"/>
                  </a:cubicBezTo>
                  <a:cubicBezTo>
                    <a:pt x="226" y="376"/>
                    <a:pt x="225" y="376"/>
                    <a:pt x="224" y="377"/>
                  </a:cubicBezTo>
                  <a:cubicBezTo>
                    <a:pt x="222" y="378"/>
                    <a:pt x="222" y="379"/>
                    <a:pt x="221" y="380"/>
                  </a:cubicBezTo>
                  <a:cubicBezTo>
                    <a:pt x="221" y="380"/>
                    <a:pt x="221" y="380"/>
                    <a:pt x="221" y="380"/>
                  </a:cubicBezTo>
                  <a:cubicBezTo>
                    <a:pt x="218" y="383"/>
                    <a:pt x="215" y="386"/>
                    <a:pt x="213" y="389"/>
                  </a:cubicBezTo>
                  <a:cubicBezTo>
                    <a:pt x="209" y="392"/>
                    <a:pt x="205" y="396"/>
                    <a:pt x="201" y="399"/>
                  </a:cubicBezTo>
                  <a:cubicBezTo>
                    <a:pt x="199" y="401"/>
                    <a:pt x="199" y="401"/>
                    <a:pt x="196" y="401"/>
                  </a:cubicBezTo>
                  <a:cubicBezTo>
                    <a:pt x="195" y="401"/>
                    <a:pt x="195" y="401"/>
                    <a:pt x="195" y="401"/>
                  </a:cubicBezTo>
                  <a:cubicBezTo>
                    <a:pt x="190" y="402"/>
                    <a:pt x="186" y="404"/>
                    <a:pt x="183" y="410"/>
                  </a:cubicBezTo>
                  <a:cubicBezTo>
                    <a:pt x="182" y="411"/>
                    <a:pt x="182" y="411"/>
                    <a:pt x="182" y="411"/>
                  </a:cubicBezTo>
                  <a:cubicBezTo>
                    <a:pt x="180" y="414"/>
                    <a:pt x="177" y="418"/>
                    <a:pt x="176" y="421"/>
                  </a:cubicBezTo>
                  <a:cubicBezTo>
                    <a:pt x="175" y="424"/>
                    <a:pt x="175" y="425"/>
                    <a:pt x="173" y="426"/>
                  </a:cubicBezTo>
                  <a:cubicBezTo>
                    <a:pt x="172" y="426"/>
                    <a:pt x="172" y="426"/>
                    <a:pt x="172" y="426"/>
                  </a:cubicBezTo>
                  <a:cubicBezTo>
                    <a:pt x="170" y="428"/>
                    <a:pt x="169" y="429"/>
                    <a:pt x="167" y="430"/>
                  </a:cubicBezTo>
                  <a:cubicBezTo>
                    <a:pt x="166" y="431"/>
                    <a:pt x="165" y="432"/>
                    <a:pt x="164" y="432"/>
                  </a:cubicBezTo>
                  <a:cubicBezTo>
                    <a:pt x="161" y="432"/>
                    <a:pt x="158" y="434"/>
                    <a:pt x="156" y="436"/>
                  </a:cubicBezTo>
                  <a:cubicBezTo>
                    <a:pt x="156" y="437"/>
                    <a:pt x="155" y="437"/>
                    <a:pt x="154" y="438"/>
                  </a:cubicBezTo>
                  <a:cubicBezTo>
                    <a:pt x="154" y="438"/>
                    <a:pt x="153" y="439"/>
                    <a:pt x="152" y="439"/>
                  </a:cubicBezTo>
                  <a:cubicBezTo>
                    <a:pt x="152" y="439"/>
                    <a:pt x="152" y="439"/>
                    <a:pt x="152" y="439"/>
                  </a:cubicBezTo>
                  <a:cubicBezTo>
                    <a:pt x="151" y="439"/>
                    <a:pt x="151" y="438"/>
                    <a:pt x="151" y="438"/>
                  </a:cubicBezTo>
                  <a:cubicBezTo>
                    <a:pt x="150" y="438"/>
                    <a:pt x="149" y="438"/>
                    <a:pt x="147" y="438"/>
                  </a:cubicBezTo>
                  <a:cubicBezTo>
                    <a:pt x="147" y="438"/>
                    <a:pt x="146" y="438"/>
                    <a:pt x="145" y="438"/>
                  </a:cubicBezTo>
                  <a:cubicBezTo>
                    <a:pt x="140" y="440"/>
                    <a:pt x="137" y="443"/>
                    <a:pt x="134" y="446"/>
                  </a:cubicBezTo>
                  <a:cubicBezTo>
                    <a:pt x="133" y="448"/>
                    <a:pt x="131" y="449"/>
                    <a:pt x="129" y="451"/>
                  </a:cubicBezTo>
                  <a:cubicBezTo>
                    <a:pt x="127" y="453"/>
                    <a:pt x="124" y="454"/>
                    <a:pt x="121" y="456"/>
                  </a:cubicBezTo>
                  <a:cubicBezTo>
                    <a:pt x="120" y="457"/>
                    <a:pt x="120" y="457"/>
                    <a:pt x="120" y="457"/>
                  </a:cubicBezTo>
                  <a:cubicBezTo>
                    <a:pt x="119" y="457"/>
                    <a:pt x="119" y="458"/>
                    <a:pt x="118" y="458"/>
                  </a:cubicBezTo>
                  <a:cubicBezTo>
                    <a:pt x="115" y="459"/>
                    <a:pt x="113" y="462"/>
                    <a:pt x="112" y="464"/>
                  </a:cubicBezTo>
                  <a:cubicBezTo>
                    <a:pt x="111" y="465"/>
                    <a:pt x="110" y="466"/>
                    <a:pt x="110" y="467"/>
                  </a:cubicBezTo>
                  <a:cubicBezTo>
                    <a:pt x="106" y="470"/>
                    <a:pt x="102" y="473"/>
                    <a:pt x="99" y="476"/>
                  </a:cubicBezTo>
                  <a:cubicBezTo>
                    <a:pt x="96" y="478"/>
                    <a:pt x="93" y="481"/>
                    <a:pt x="90" y="483"/>
                  </a:cubicBezTo>
                  <a:cubicBezTo>
                    <a:pt x="89" y="484"/>
                    <a:pt x="88" y="486"/>
                    <a:pt x="86" y="487"/>
                  </a:cubicBezTo>
                  <a:cubicBezTo>
                    <a:pt x="85" y="488"/>
                    <a:pt x="83" y="490"/>
                    <a:pt x="81" y="491"/>
                  </a:cubicBezTo>
                  <a:cubicBezTo>
                    <a:pt x="79" y="493"/>
                    <a:pt x="77" y="495"/>
                    <a:pt x="74" y="496"/>
                  </a:cubicBezTo>
                  <a:cubicBezTo>
                    <a:pt x="73" y="496"/>
                    <a:pt x="72" y="496"/>
                    <a:pt x="71" y="497"/>
                  </a:cubicBezTo>
                  <a:cubicBezTo>
                    <a:pt x="70" y="497"/>
                    <a:pt x="69" y="497"/>
                    <a:pt x="68" y="497"/>
                  </a:cubicBezTo>
                  <a:cubicBezTo>
                    <a:pt x="67" y="497"/>
                    <a:pt x="66" y="497"/>
                    <a:pt x="65" y="497"/>
                  </a:cubicBezTo>
                  <a:cubicBezTo>
                    <a:pt x="65" y="497"/>
                    <a:pt x="64" y="497"/>
                    <a:pt x="63" y="496"/>
                  </a:cubicBezTo>
                  <a:cubicBezTo>
                    <a:pt x="62" y="495"/>
                    <a:pt x="59" y="493"/>
                    <a:pt x="57" y="493"/>
                  </a:cubicBezTo>
                  <a:cubicBezTo>
                    <a:pt x="56" y="493"/>
                    <a:pt x="54" y="494"/>
                    <a:pt x="52" y="496"/>
                  </a:cubicBezTo>
                  <a:cubicBezTo>
                    <a:pt x="51" y="496"/>
                    <a:pt x="51" y="497"/>
                    <a:pt x="51" y="497"/>
                  </a:cubicBezTo>
                  <a:cubicBezTo>
                    <a:pt x="50" y="498"/>
                    <a:pt x="49" y="499"/>
                    <a:pt x="48" y="499"/>
                  </a:cubicBezTo>
                  <a:cubicBezTo>
                    <a:pt x="48" y="499"/>
                    <a:pt x="47" y="500"/>
                    <a:pt x="46" y="500"/>
                  </a:cubicBezTo>
                  <a:cubicBezTo>
                    <a:pt x="46" y="500"/>
                    <a:pt x="45" y="499"/>
                    <a:pt x="44" y="499"/>
                  </a:cubicBezTo>
                  <a:cubicBezTo>
                    <a:pt x="44" y="499"/>
                    <a:pt x="43" y="499"/>
                    <a:pt x="42" y="499"/>
                  </a:cubicBezTo>
                  <a:cubicBezTo>
                    <a:pt x="42" y="499"/>
                    <a:pt x="42" y="499"/>
                    <a:pt x="41" y="499"/>
                  </a:cubicBezTo>
                  <a:cubicBezTo>
                    <a:pt x="38" y="499"/>
                    <a:pt x="34" y="500"/>
                    <a:pt x="32" y="502"/>
                  </a:cubicBezTo>
                  <a:cubicBezTo>
                    <a:pt x="27" y="505"/>
                    <a:pt x="25" y="511"/>
                    <a:pt x="22" y="516"/>
                  </a:cubicBezTo>
                  <a:cubicBezTo>
                    <a:pt x="21" y="519"/>
                    <a:pt x="20" y="522"/>
                    <a:pt x="18" y="525"/>
                  </a:cubicBezTo>
                  <a:cubicBezTo>
                    <a:pt x="17" y="526"/>
                    <a:pt x="15" y="528"/>
                    <a:pt x="14" y="529"/>
                  </a:cubicBezTo>
                  <a:cubicBezTo>
                    <a:pt x="13" y="530"/>
                    <a:pt x="12" y="531"/>
                    <a:pt x="11" y="532"/>
                  </a:cubicBezTo>
                  <a:cubicBezTo>
                    <a:pt x="11" y="532"/>
                    <a:pt x="10" y="533"/>
                    <a:pt x="10" y="533"/>
                  </a:cubicBezTo>
                  <a:cubicBezTo>
                    <a:pt x="9" y="534"/>
                    <a:pt x="9" y="535"/>
                    <a:pt x="8" y="536"/>
                  </a:cubicBezTo>
                  <a:cubicBezTo>
                    <a:pt x="8" y="536"/>
                    <a:pt x="7" y="536"/>
                    <a:pt x="7" y="537"/>
                  </a:cubicBezTo>
                  <a:cubicBezTo>
                    <a:pt x="7" y="537"/>
                    <a:pt x="7" y="537"/>
                    <a:pt x="6" y="538"/>
                  </a:cubicBezTo>
                  <a:cubicBezTo>
                    <a:pt x="6" y="538"/>
                    <a:pt x="6" y="538"/>
                    <a:pt x="5" y="538"/>
                  </a:cubicBezTo>
                  <a:cubicBezTo>
                    <a:pt x="3" y="539"/>
                    <a:pt x="0" y="541"/>
                    <a:pt x="0" y="545"/>
                  </a:cubicBezTo>
                  <a:cubicBezTo>
                    <a:pt x="0" y="545"/>
                    <a:pt x="0" y="545"/>
                    <a:pt x="0" y="545"/>
                  </a:cubicBezTo>
                  <a:cubicBezTo>
                    <a:pt x="0" y="545"/>
                    <a:pt x="0" y="545"/>
                    <a:pt x="0" y="545"/>
                  </a:cubicBezTo>
                  <a:cubicBezTo>
                    <a:pt x="0" y="548"/>
                    <a:pt x="0" y="548"/>
                    <a:pt x="0" y="548"/>
                  </a:cubicBezTo>
                  <a:cubicBezTo>
                    <a:pt x="2" y="548"/>
                    <a:pt x="2" y="548"/>
                    <a:pt x="2" y="548"/>
                  </a:cubicBezTo>
                  <a:cubicBezTo>
                    <a:pt x="2" y="548"/>
                    <a:pt x="3" y="548"/>
                    <a:pt x="3" y="548"/>
                  </a:cubicBezTo>
                  <a:cubicBezTo>
                    <a:pt x="6" y="548"/>
                    <a:pt x="10" y="547"/>
                    <a:pt x="11" y="546"/>
                  </a:cubicBezTo>
                  <a:cubicBezTo>
                    <a:pt x="13" y="545"/>
                    <a:pt x="13" y="545"/>
                    <a:pt x="13" y="545"/>
                  </a:cubicBezTo>
                  <a:cubicBezTo>
                    <a:pt x="16" y="544"/>
                    <a:pt x="18" y="543"/>
                    <a:pt x="21" y="543"/>
                  </a:cubicBezTo>
                  <a:cubicBezTo>
                    <a:pt x="23" y="543"/>
                    <a:pt x="25" y="544"/>
                    <a:pt x="28" y="546"/>
                  </a:cubicBezTo>
                  <a:cubicBezTo>
                    <a:pt x="31" y="549"/>
                    <a:pt x="35" y="558"/>
                    <a:pt x="35" y="562"/>
                  </a:cubicBezTo>
                  <a:cubicBezTo>
                    <a:pt x="36" y="566"/>
                    <a:pt x="34" y="569"/>
                    <a:pt x="33" y="573"/>
                  </a:cubicBezTo>
                  <a:cubicBezTo>
                    <a:pt x="31" y="575"/>
                    <a:pt x="30" y="577"/>
                    <a:pt x="30" y="580"/>
                  </a:cubicBezTo>
                  <a:cubicBezTo>
                    <a:pt x="29" y="585"/>
                    <a:pt x="29" y="585"/>
                    <a:pt x="29" y="585"/>
                  </a:cubicBezTo>
                  <a:cubicBezTo>
                    <a:pt x="34" y="583"/>
                    <a:pt x="34" y="583"/>
                    <a:pt x="34" y="583"/>
                  </a:cubicBezTo>
                  <a:cubicBezTo>
                    <a:pt x="35" y="582"/>
                    <a:pt x="37" y="581"/>
                    <a:pt x="39" y="579"/>
                  </a:cubicBezTo>
                  <a:cubicBezTo>
                    <a:pt x="40" y="578"/>
                    <a:pt x="41" y="577"/>
                    <a:pt x="43" y="577"/>
                  </a:cubicBezTo>
                  <a:cubicBezTo>
                    <a:pt x="47" y="574"/>
                    <a:pt x="51" y="574"/>
                    <a:pt x="56" y="574"/>
                  </a:cubicBezTo>
                  <a:cubicBezTo>
                    <a:pt x="67" y="573"/>
                    <a:pt x="73" y="571"/>
                    <a:pt x="80" y="560"/>
                  </a:cubicBezTo>
                  <a:cubicBezTo>
                    <a:pt x="82" y="557"/>
                    <a:pt x="84" y="553"/>
                    <a:pt x="86" y="549"/>
                  </a:cubicBezTo>
                  <a:cubicBezTo>
                    <a:pt x="93" y="536"/>
                    <a:pt x="100" y="522"/>
                    <a:pt x="114" y="518"/>
                  </a:cubicBezTo>
                  <a:cubicBezTo>
                    <a:pt x="114" y="518"/>
                    <a:pt x="115" y="518"/>
                    <a:pt x="116" y="518"/>
                  </a:cubicBezTo>
                  <a:cubicBezTo>
                    <a:pt x="117" y="518"/>
                    <a:pt x="119" y="518"/>
                    <a:pt x="120" y="518"/>
                  </a:cubicBezTo>
                  <a:cubicBezTo>
                    <a:pt x="121" y="518"/>
                    <a:pt x="122" y="518"/>
                    <a:pt x="124" y="518"/>
                  </a:cubicBezTo>
                  <a:cubicBezTo>
                    <a:pt x="126" y="518"/>
                    <a:pt x="127" y="518"/>
                    <a:pt x="128" y="517"/>
                  </a:cubicBezTo>
                  <a:cubicBezTo>
                    <a:pt x="130" y="516"/>
                    <a:pt x="131" y="515"/>
                    <a:pt x="132" y="513"/>
                  </a:cubicBezTo>
                  <a:cubicBezTo>
                    <a:pt x="133" y="511"/>
                    <a:pt x="134" y="509"/>
                    <a:pt x="137" y="509"/>
                  </a:cubicBezTo>
                  <a:cubicBezTo>
                    <a:pt x="137" y="509"/>
                    <a:pt x="138" y="509"/>
                    <a:pt x="138" y="509"/>
                  </a:cubicBezTo>
                  <a:cubicBezTo>
                    <a:pt x="138" y="509"/>
                    <a:pt x="138" y="509"/>
                    <a:pt x="138" y="509"/>
                  </a:cubicBezTo>
                  <a:cubicBezTo>
                    <a:pt x="138" y="513"/>
                    <a:pt x="140" y="515"/>
                    <a:pt x="142" y="516"/>
                  </a:cubicBezTo>
                  <a:cubicBezTo>
                    <a:pt x="142" y="516"/>
                    <a:pt x="143" y="516"/>
                    <a:pt x="144" y="516"/>
                  </a:cubicBezTo>
                  <a:cubicBezTo>
                    <a:pt x="149" y="516"/>
                    <a:pt x="158" y="510"/>
                    <a:pt x="171" y="498"/>
                  </a:cubicBezTo>
                  <a:cubicBezTo>
                    <a:pt x="172" y="497"/>
                    <a:pt x="172" y="497"/>
                    <a:pt x="172" y="497"/>
                  </a:cubicBezTo>
                  <a:cubicBezTo>
                    <a:pt x="176" y="493"/>
                    <a:pt x="181" y="489"/>
                    <a:pt x="185" y="486"/>
                  </a:cubicBezTo>
                  <a:cubicBezTo>
                    <a:pt x="194" y="478"/>
                    <a:pt x="203" y="471"/>
                    <a:pt x="210" y="462"/>
                  </a:cubicBezTo>
                  <a:cubicBezTo>
                    <a:pt x="213" y="457"/>
                    <a:pt x="216" y="453"/>
                    <a:pt x="218" y="448"/>
                  </a:cubicBezTo>
                  <a:cubicBezTo>
                    <a:pt x="223" y="439"/>
                    <a:pt x="227" y="431"/>
                    <a:pt x="238" y="426"/>
                  </a:cubicBezTo>
                  <a:cubicBezTo>
                    <a:pt x="241" y="425"/>
                    <a:pt x="243" y="424"/>
                    <a:pt x="245" y="423"/>
                  </a:cubicBezTo>
                  <a:cubicBezTo>
                    <a:pt x="246" y="423"/>
                    <a:pt x="246" y="423"/>
                    <a:pt x="246" y="423"/>
                  </a:cubicBezTo>
                  <a:cubicBezTo>
                    <a:pt x="256" y="418"/>
                    <a:pt x="266" y="413"/>
                    <a:pt x="276" y="406"/>
                  </a:cubicBezTo>
                  <a:cubicBezTo>
                    <a:pt x="279" y="404"/>
                    <a:pt x="281" y="402"/>
                    <a:pt x="284" y="400"/>
                  </a:cubicBezTo>
                  <a:cubicBezTo>
                    <a:pt x="288" y="397"/>
                    <a:pt x="292" y="394"/>
                    <a:pt x="297" y="391"/>
                  </a:cubicBezTo>
                  <a:cubicBezTo>
                    <a:pt x="300" y="389"/>
                    <a:pt x="303" y="387"/>
                    <a:pt x="307" y="386"/>
                  </a:cubicBezTo>
                  <a:cubicBezTo>
                    <a:pt x="311" y="384"/>
                    <a:pt x="314" y="382"/>
                    <a:pt x="318" y="380"/>
                  </a:cubicBezTo>
                  <a:cubicBezTo>
                    <a:pt x="321" y="378"/>
                    <a:pt x="323" y="374"/>
                    <a:pt x="325" y="370"/>
                  </a:cubicBezTo>
                  <a:cubicBezTo>
                    <a:pt x="327" y="366"/>
                    <a:pt x="329" y="362"/>
                    <a:pt x="333" y="360"/>
                  </a:cubicBezTo>
                  <a:cubicBezTo>
                    <a:pt x="334" y="359"/>
                    <a:pt x="336" y="359"/>
                    <a:pt x="337" y="359"/>
                  </a:cubicBezTo>
                  <a:cubicBezTo>
                    <a:pt x="339" y="358"/>
                    <a:pt x="341" y="358"/>
                    <a:pt x="343" y="356"/>
                  </a:cubicBezTo>
                  <a:cubicBezTo>
                    <a:pt x="345" y="355"/>
                    <a:pt x="345" y="353"/>
                    <a:pt x="346" y="351"/>
                  </a:cubicBezTo>
                  <a:cubicBezTo>
                    <a:pt x="347" y="350"/>
                    <a:pt x="347" y="349"/>
                    <a:pt x="348" y="347"/>
                  </a:cubicBezTo>
                  <a:cubicBezTo>
                    <a:pt x="355" y="339"/>
                    <a:pt x="363" y="338"/>
                    <a:pt x="373" y="337"/>
                  </a:cubicBezTo>
                  <a:cubicBezTo>
                    <a:pt x="379" y="336"/>
                    <a:pt x="385" y="336"/>
                    <a:pt x="391" y="333"/>
                  </a:cubicBezTo>
                  <a:cubicBezTo>
                    <a:pt x="395" y="330"/>
                    <a:pt x="397" y="327"/>
                    <a:pt x="399" y="323"/>
                  </a:cubicBezTo>
                  <a:cubicBezTo>
                    <a:pt x="400" y="321"/>
                    <a:pt x="401" y="319"/>
                    <a:pt x="403" y="317"/>
                  </a:cubicBezTo>
                  <a:cubicBezTo>
                    <a:pt x="406" y="314"/>
                    <a:pt x="409" y="312"/>
                    <a:pt x="413" y="311"/>
                  </a:cubicBezTo>
                  <a:cubicBezTo>
                    <a:pt x="416" y="310"/>
                    <a:pt x="420" y="309"/>
                    <a:pt x="422" y="305"/>
                  </a:cubicBezTo>
                  <a:cubicBezTo>
                    <a:pt x="423" y="303"/>
                    <a:pt x="424" y="301"/>
                    <a:pt x="425" y="299"/>
                  </a:cubicBezTo>
                  <a:cubicBezTo>
                    <a:pt x="427" y="295"/>
                    <a:pt x="428" y="292"/>
                    <a:pt x="434" y="289"/>
                  </a:cubicBezTo>
                  <a:cubicBezTo>
                    <a:pt x="435" y="289"/>
                    <a:pt x="435" y="289"/>
                    <a:pt x="435" y="289"/>
                  </a:cubicBezTo>
                  <a:cubicBezTo>
                    <a:pt x="441" y="285"/>
                    <a:pt x="443" y="284"/>
                    <a:pt x="448" y="278"/>
                  </a:cubicBezTo>
                  <a:cubicBezTo>
                    <a:pt x="450" y="276"/>
                    <a:pt x="452" y="273"/>
                    <a:pt x="454" y="271"/>
                  </a:cubicBezTo>
                  <a:cubicBezTo>
                    <a:pt x="456" y="267"/>
                    <a:pt x="459" y="263"/>
                    <a:pt x="462" y="260"/>
                  </a:cubicBezTo>
                  <a:cubicBezTo>
                    <a:pt x="464" y="258"/>
                    <a:pt x="467" y="257"/>
                    <a:pt x="469" y="256"/>
                  </a:cubicBezTo>
                  <a:cubicBezTo>
                    <a:pt x="473" y="254"/>
                    <a:pt x="476" y="252"/>
                    <a:pt x="479" y="248"/>
                  </a:cubicBezTo>
                  <a:cubicBezTo>
                    <a:pt x="479" y="246"/>
                    <a:pt x="479" y="244"/>
                    <a:pt x="479" y="242"/>
                  </a:cubicBezTo>
                  <a:cubicBezTo>
                    <a:pt x="478" y="241"/>
                    <a:pt x="478" y="240"/>
                    <a:pt x="478" y="239"/>
                  </a:cubicBezTo>
                  <a:cubicBezTo>
                    <a:pt x="478" y="238"/>
                    <a:pt x="478" y="238"/>
                    <a:pt x="478" y="238"/>
                  </a:cubicBezTo>
                  <a:cubicBezTo>
                    <a:pt x="477" y="237"/>
                    <a:pt x="477" y="237"/>
                    <a:pt x="477" y="237"/>
                  </a:cubicBezTo>
                  <a:cubicBezTo>
                    <a:pt x="474" y="236"/>
                    <a:pt x="472" y="231"/>
                    <a:pt x="471" y="227"/>
                  </a:cubicBezTo>
                  <a:cubicBezTo>
                    <a:pt x="470" y="224"/>
                    <a:pt x="469" y="222"/>
                    <a:pt x="468" y="220"/>
                  </a:cubicBezTo>
                  <a:cubicBezTo>
                    <a:pt x="466" y="218"/>
                    <a:pt x="463" y="216"/>
                    <a:pt x="461" y="214"/>
                  </a:cubicBezTo>
                  <a:cubicBezTo>
                    <a:pt x="459" y="212"/>
                    <a:pt x="456" y="210"/>
                    <a:pt x="454" y="207"/>
                  </a:cubicBezTo>
                  <a:cubicBezTo>
                    <a:pt x="452" y="205"/>
                    <a:pt x="450" y="203"/>
                    <a:pt x="448" y="201"/>
                  </a:cubicBezTo>
                  <a:cubicBezTo>
                    <a:pt x="443" y="194"/>
                    <a:pt x="437" y="188"/>
                    <a:pt x="439" y="180"/>
                  </a:cubicBezTo>
                  <a:cubicBezTo>
                    <a:pt x="440" y="177"/>
                    <a:pt x="440" y="174"/>
                    <a:pt x="441" y="171"/>
                  </a:cubicBezTo>
                  <a:cubicBezTo>
                    <a:pt x="441" y="167"/>
                    <a:pt x="441" y="163"/>
                    <a:pt x="442" y="160"/>
                  </a:cubicBezTo>
                  <a:cubicBezTo>
                    <a:pt x="444" y="156"/>
                    <a:pt x="447" y="154"/>
                    <a:pt x="450" y="151"/>
                  </a:cubicBezTo>
                  <a:cubicBezTo>
                    <a:pt x="452" y="151"/>
                    <a:pt x="453" y="150"/>
                    <a:pt x="455" y="148"/>
                  </a:cubicBezTo>
                  <a:cubicBezTo>
                    <a:pt x="460" y="144"/>
                    <a:pt x="463" y="137"/>
                    <a:pt x="466" y="130"/>
                  </a:cubicBezTo>
                  <a:cubicBezTo>
                    <a:pt x="468" y="125"/>
                    <a:pt x="470" y="120"/>
                    <a:pt x="473" y="116"/>
                  </a:cubicBezTo>
                  <a:cubicBezTo>
                    <a:pt x="478" y="109"/>
                    <a:pt x="482" y="106"/>
                    <a:pt x="488" y="102"/>
                  </a:cubicBezTo>
                  <a:cubicBezTo>
                    <a:pt x="490" y="100"/>
                    <a:pt x="493" y="98"/>
                    <a:pt x="496" y="96"/>
                  </a:cubicBezTo>
                  <a:cubicBezTo>
                    <a:pt x="501" y="91"/>
                    <a:pt x="509" y="81"/>
                    <a:pt x="509" y="73"/>
                  </a:cubicBezTo>
                  <a:cubicBezTo>
                    <a:pt x="509" y="71"/>
                    <a:pt x="509" y="69"/>
                    <a:pt x="507" y="67"/>
                  </a:cubicBezTo>
                  <a:close/>
                </a:path>
              </a:pathLst>
            </a:custGeom>
            <a:solidFill>
              <a:schemeClr val="accent1"/>
            </a:solid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2" name="Freeform 22"/>
            <p:cNvSpPr>
              <a:spLocks/>
            </p:cNvSpPr>
            <p:nvPr/>
          </p:nvSpPr>
          <p:spPr bwMode="auto">
            <a:xfrm>
              <a:off x="1834" y="3017"/>
              <a:ext cx="671" cy="836"/>
            </a:xfrm>
            <a:custGeom>
              <a:avLst/>
              <a:gdLst>
                <a:gd name="T0" fmla="*/ 312 w 333"/>
                <a:gd name="T1" fmla="*/ 142 h 416"/>
                <a:gd name="T2" fmla="*/ 263 w 333"/>
                <a:gd name="T3" fmla="*/ 159 h 416"/>
                <a:gd name="T4" fmla="*/ 247 w 333"/>
                <a:gd name="T5" fmla="*/ 167 h 416"/>
                <a:gd name="T6" fmla="*/ 241 w 333"/>
                <a:gd name="T7" fmla="*/ 143 h 416"/>
                <a:gd name="T8" fmla="*/ 222 w 333"/>
                <a:gd name="T9" fmla="*/ 150 h 416"/>
                <a:gd name="T10" fmla="*/ 203 w 333"/>
                <a:gd name="T11" fmla="*/ 122 h 416"/>
                <a:gd name="T12" fmla="*/ 188 w 333"/>
                <a:gd name="T13" fmla="*/ 105 h 416"/>
                <a:gd name="T14" fmla="*/ 178 w 333"/>
                <a:gd name="T15" fmla="*/ 99 h 416"/>
                <a:gd name="T16" fmla="*/ 171 w 333"/>
                <a:gd name="T17" fmla="*/ 98 h 416"/>
                <a:gd name="T18" fmla="*/ 160 w 333"/>
                <a:gd name="T19" fmla="*/ 79 h 416"/>
                <a:gd name="T20" fmla="*/ 155 w 333"/>
                <a:gd name="T21" fmla="*/ 35 h 416"/>
                <a:gd name="T22" fmla="*/ 167 w 333"/>
                <a:gd name="T23" fmla="*/ 16 h 416"/>
                <a:gd name="T24" fmla="*/ 168 w 333"/>
                <a:gd name="T25" fmla="*/ 4 h 416"/>
                <a:gd name="T26" fmla="*/ 162 w 333"/>
                <a:gd name="T27" fmla="*/ 5 h 416"/>
                <a:gd name="T28" fmla="*/ 132 w 333"/>
                <a:gd name="T29" fmla="*/ 24 h 416"/>
                <a:gd name="T30" fmla="*/ 125 w 333"/>
                <a:gd name="T31" fmla="*/ 17 h 416"/>
                <a:gd name="T32" fmla="*/ 114 w 333"/>
                <a:gd name="T33" fmla="*/ 26 h 416"/>
                <a:gd name="T34" fmla="*/ 103 w 333"/>
                <a:gd name="T35" fmla="*/ 26 h 416"/>
                <a:gd name="T36" fmla="*/ 46 w 333"/>
                <a:gd name="T37" fmla="*/ 81 h 416"/>
                <a:gd name="T38" fmla="*/ 21 w 333"/>
                <a:gd name="T39" fmla="*/ 91 h 416"/>
                <a:gd name="T40" fmla="*/ 19 w 333"/>
                <a:gd name="T41" fmla="*/ 92 h 416"/>
                <a:gd name="T42" fmla="*/ 3 w 333"/>
                <a:gd name="T43" fmla="*/ 158 h 416"/>
                <a:gd name="T44" fmla="*/ 28 w 333"/>
                <a:gd name="T45" fmla="*/ 210 h 416"/>
                <a:gd name="T46" fmla="*/ 62 w 333"/>
                <a:gd name="T47" fmla="*/ 206 h 416"/>
                <a:gd name="T48" fmla="*/ 95 w 333"/>
                <a:gd name="T49" fmla="*/ 219 h 416"/>
                <a:gd name="T50" fmla="*/ 113 w 333"/>
                <a:gd name="T51" fmla="*/ 209 h 416"/>
                <a:gd name="T52" fmla="*/ 113 w 333"/>
                <a:gd name="T53" fmla="*/ 248 h 416"/>
                <a:gd name="T54" fmla="*/ 110 w 333"/>
                <a:gd name="T55" fmla="*/ 295 h 416"/>
                <a:gd name="T56" fmla="*/ 117 w 333"/>
                <a:gd name="T57" fmla="*/ 316 h 416"/>
                <a:gd name="T58" fmla="*/ 120 w 333"/>
                <a:gd name="T59" fmla="*/ 332 h 416"/>
                <a:gd name="T60" fmla="*/ 126 w 333"/>
                <a:gd name="T61" fmla="*/ 356 h 416"/>
                <a:gd name="T62" fmla="*/ 129 w 333"/>
                <a:gd name="T63" fmla="*/ 383 h 416"/>
                <a:gd name="T64" fmla="*/ 133 w 333"/>
                <a:gd name="T65" fmla="*/ 414 h 416"/>
                <a:gd name="T66" fmla="*/ 151 w 333"/>
                <a:gd name="T67" fmla="*/ 409 h 416"/>
                <a:gd name="T68" fmla="*/ 165 w 333"/>
                <a:gd name="T69" fmla="*/ 402 h 416"/>
                <a:gd name="T70" fmla="*/ 179 w 333"/>
                <a:gd name="T71" fmla="*/ 393 h 416"/>
                <a:gd name="T72" fmla="*/ 194 w 333"/>
                <a:gd name="T73" fmla="*/ 370 h 416"/>
                <a:gd name="T74" fmla="*/ 214 w 333"/>
                <a:gd name="T75" fmla="*/ 349 h 416"/>
                <a:gd name="T76" fmla="*/ 237 w 333"/>
                <a:gd name="T77" fmla="*/ 322 h 416"/>
                <a:gd name="T78" fmla="*/ 266 w 333"/>
                <a:gd name="T79" fmla="*/ 296 h 416"/>
                <a:gd name="T80" fmla="*/ 277 w 333"/>
                <a:gd name="T81" fmla="*/ 298 h 416"/>
                <a:gd name="T82" fmla="*/ 280 w 333"/>
                <a:gd name="T83" fmla="*/ 266 h 416"/>
                <a:gd name="T84" fmla="*/ 281 w 333"/>
                <a:gd name="T85" fmla="*/ 261 h 416"/>
                <a:gd name="T86" fmla="*/ 296 w 333"/>
                <a:gd name="T87" fmla="*/ 236 h 416"/>
                <a:gd name="T88" fmla="*/ 301 w 333"/>
                <a:gd name="T89" fmla="*/ 198 h 416"/>
                <a:gd name="T90" fmla="*/ 331 w 333"/>
                <a:gd name="T91" fmla="*/ 15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416">
                  <a:moveTo>
                    <a:pt x="329" y="146"/>
                  </a:moveTo>
                  <a:cubicBezTo>
                    <a:pt x="328" y="145"/>
                    <a:pt x="326" y="145"/>
                    <a:pt x="324" y="144"/>
                  </a:cubicBezTo>
                  <a:cubicBezTo>
                    <a:pt x="321" y="144"/>
                    <a:pt x="316" y="142"/>
                    <a:pt x="312" y="142"/>
                  </a:cubicBezTo>
                  <a:cubicBezTo>
                    <a:pt x="309" y="141"/>
                    <a:pt x="305" y="141"/>
                    <a:pt x="301" y="141"/>
                  </a:cubicBezTo>
                  <a:cubicBezTo>
                    <a:pt x="288" y="141"/>
                    <a:pt x="272" y="145"/>
                    <a:pt x="265" y="156"/>
                  </a:cubicBezTo>
                  <a:cubicBezTo>
                    <a:pt x="265" y="157"/>
                    <a:pt x="264" y="157"/>
                    <a:pt x="263" y="159"/>
                  </a:cubicBezTo>
                  <a:cubicBezTo>
                    <a:pt x="261" y="163"/>
                    <a:pt x="258" y="168"/>
                    <a:pt x="254" y="169"/>
                  </a:cubicBezTo>
                  <a:cubicBezTo>
                    <a:pt x="254" y="169"/>
                    <a:pt x="253" y="169"/>
                    <a:pt x="253" y="169"/>
                  </a:cubicBezTo>
                  <a:cubicBezTo>
                    <a:pt x="251" y="169"/>
                    <a:pt x="249" y="168"/>
                    <a:pt x="247" y="167"/>
                  </a:cubicBezTo>
                  <a:cubicBezTo>
                    <a:pt x="243" y="164"/>
                    <a:pt x="243" y="158"/>
                    <a:pt x="242" y="152"/>
                  </a:cubicBezTo>
                  <a:cubicBezTo>
                    <a:pt x="242" y="150"/>
                    <a:pt x="242" y="148"/>
                    <a:pt x="242" y="146"/>
                  </a:cubicBezTo>
                  <a:cubicBezTo>
                    <a:pt x="241" y="143"/>
                    <a:pt x="241" y="143"/>
                    <a:pt x="241" y="143"/>
                  </a:cubicBezTo>
                  <a:cubicBezTo>
                    <a:pt x="238" y="144"/>
                    <a:pt x="238" y="144"/>
                    <a:pt x="238" y="144"/>
                  </a:cubicBezTo>
                  <a:cubicBezTo>
                    <a:pt x="236" y="145"/>
                    <a:pt x="234" y="146"/>
                    <a:pt x="231" y="147"/>
                  </a:cubicBezTo>
                  <a:cubicBezTo>
                    <a:pt x="228" y="149"/>
                    <a:pt x="225" y="150"/>
                    <a:pt x="222" y="150"/>
                  </a:cubicBezTo>
                  <a:cubicBezTo>
                    <a:pt x="220" y="150"/>
                    <a:pt x="218" y="150"/>
                    <a:pt x="217" y="149"/>
                  </a:cubicBezTo>
                  <a:cubicBezTo>
                    <a:pt x="208" y="146"/>
                    <a:pt x="204" y="135"/>
                    <a:pt x="203" y="127"/>
                  </a:cubicBezTo>
                  <a:cubicBezTo>
                    <a:pt x="203" y="125"/>
                    <a:pt x="203" y="124"/>
                    <a:pt x="203" y="122"/>
                  </a:cubicBezTo>
                  <a:cubicBezTo>
                    <a:pt x="203" y="115"/>
                    <a:pt x="203" y="107"/>
                    <a:pt x="194" y="105"/>
                  </a:cubicBezTo>
                  <a:cubicBezTo>
                    <a:pt x="193" y="105"/>
                    <a:pt x="193" y="105"/>
                    <a:pt x="192" y="105"/>
                  </a:cubicBezTo>
                  <a:cubicBezTo>
                    <a:pt x="191" y="105"/>
                    <a:pt x="189" y="105"/>
                    <a:pt x="188" y="105"/>
                  </a:cubicBezTo>
                  <a:cubicBezTo>
                    <a:pt x="187" y="105"/>
                    <a:pt x="186" y="106"/>
                    <a:pt x="185" y="106"/>
                  </a:cubicBezTo>
                  <a:cubicBezTo>
                    <a:pt x="183" y="106"/>
                    <a:pt x="182" y="105"/>
                    <a:pt x="181" y="105"/>
                  </a:cubicBezTo>
                  <a:cubicBezTo>
                    <a:pt x="180" y="104"/>
                    <a:pt x="179" y="102"/>
                    <a:pt x="178" y="99"/>
                  </a:cubicBezTo>
                  <a:cubicBezTo>
                    <a:pt x="177" y="96"/>
                    <a:pt x="177" y="96"/>
                    <a:pt x="177" y="96"/>
                  </a:cubicBezTo>
                  <a:cubicBezTo>
                    <a:pt x="174" y="98"/>
                    <a:pt x="174" y="98"/>
                    <a:pt x="174" y="98"/>
                  </a:cubicBezTo>
                  <a:cubicBezTo>
                    <a:pt x="173" y="98"/>
                    <a:pt x="172" y="98"/>
                    <a:pt x="171" y="98"/>
                  </a:cubicBezTo>
                  <a:cubicBezTo>
                    <a:pt x="170" y="98"/>
                    <a:pt x="169" y="98"/>
                    <a:pt x="168" y="98"/>
                  </a:cubicBezTo>
                  <a:cubicBezTo>
                    <a:pt x="166" y="96"/>
                    <a:pt x="166" y="93"/>
                    <a:pt x="166" y="89"/>
                  </a:cubicBezTo>
                  <a:cubicBezTo>
                    <a:pt x="166" y="84"/>
                    <a:pt x="166" y="79"/>
                    <a:pt x="160" y="79"/>
                  </a:cubicBezTo>
                  <a:cubicBezTo>
                    <a:pt x="159" y="78"/>
                    <a:pt x="159" y="76"/>
                    <a:pt x="158" y="75"/>
                  </a:cubicBezTo>
                  <a:cubicBezTo>
                    <a:pt x="158" y="74"/>
                    <a:pt x="158" y="74"/>
                    <a:pt x="158" y="74"/>
                  </a:cubicBezTo>
                  <a:cubicBezTo>
                    <a:pt x="154" y="61"/>
                    <a:pt x="149" y="48"/>
                    <a:pt x="155" y="35"/>
                  </a:cubicBezTo>
                  <a:cubicBezTo>
                    <a:pt x="157" y="31"/>
                    <a:pt x="160" y="27"/>
                    <a:pt x="162" y="23"/>
                  </a:cubicBezTo>
                  <a:cubicBezTo>
                    <a:pt x="163" y="22"/>
                    <a:pt x="164" y="20"/>
                    <a:pt x="165" y="19"/>
                  </a:cubicBezTo>
                  <a:cubicBezTo>
                    <a:pt x="166" y="18"/>
                    <a:pt x="166" y="17"/>
                    <a:pt x="167" y="16"/>
                  </a:cubicBezTo>
                  <a:cubicBezTo>
                    <a:pt x="169" y="14"/>
                    <a:pt x="170" y="13"/>
                    <a:pt x="171" y="11"/>
                  </a:cubicBezTo>
                  <a:cubicBezTo>
                    <a:pt x="171" y="9"/>
                    <a:pt x="170" y="7"/>
                    <a:pt x="169" y="6"/>
                  </a:cubicBezTo>
                  <a:cubicBezTo>
                    <a:pt x="169" y="5"/>
                    <a:pt x="169" y="5"/>
                    <a:pt x="168" y="4"/>
                  </a:cubicBezTo>
                  <a:cubicBezTo>
                    <a:pt x="167" y="0"/>
                    <a:pt x="167" y="0"/>
                    <a:pt x="167" y="0"/>
                  </a:cubicBezTo>
                  <a:cubicBezTo>
                    <a:pt x="164" y="3"/>
                    <a:pt x="164" y="3"/>
                    <a:pt x="164" y="3"/>
                  </a:cubicBezTo>
                  <a:cubicBezTo>
                    <a:pt x="164" y="3"/>
                    <a:pt x="162" y="4"/>
                    <a:pt x="162" y="5"/>
                  </a:cubicBezTo>
                  <a:cubicBezTo>
                    <a:pt x="161" y="6"/>
                    <a:pt x="161" y="6"/>
                    <a:pt x="161" y="6"/>
                  </a:cubicBezTo>
                  <a:cubicBezTo>
                    <a:pt x="156" y="11"/>
                    <a:pt x="142" y="24"/>
                    <a:pt x="134" y="24"/>
                  </a:cubicBezTo>
                  <a:cubicBezTo>
                    <a:pt x="133" y="24"/>
                    <a:pt x="132" y="24"/>
                    <a:pt x="132" y="24"/>
                  </a:cubicBezTo>
                  <a:cubicBezTo>
                    <a:pt x="131" y="23"/>
                    <a:pt x="129" y="22"/>
                    <a:pt x="129" y="19"/>
                  </a:cubicBezTo>
                  <a:cubicBezTo>
                    <a:pt x="128" y="17"/>
                    <a:pt x="128" y="17"/>
                    <a:pt x="128" y="17"/>
                  </a:cubicBezTo>
                  <a:cubicBezTo>
                    <a:pt x="125" y="17"/>
                    <a:pt x="125" y="17"/>
                    <a:pt x="125" y="17"/>
                  </a:cubicBezTo>
                  <a:cubicBezTo>
                    <a:pt x="123" y="18"/>
                    <a:pt x="122" y="19"/>
                    <a:pt x="121" y="21"/>
                  </a:cubicBezTo>
                  <a:cubicBezTo>
                    <a:pt x="121" y="23"/>
                    <a:pt x="120" y="24"/>
                    <a:pt x="118" y="25"/>
                  </a:cubicBezTo>
                  <a:cubicBezTo>
                    <a:pt x="117" y="26"/>
                    <a:pt x="116" y="26"/>
                    <a:pt x="114" y="26"/>
                  </a:cubicBezTo>
                  <a:cubicBezTo>
                    <a:pt x="112" y="26"/>
                    <a:pt x="111" y="26"/>
                    <a:pt x="110" y="26"/>
                  </a:cubicBezTo>
                  <a:cubicBezTo>
                    <a:pt x="109" y="26"/>
                    <a:pt x="107" y="26"/>
                    <a:pt x="106" y="26"/>
                  </a:cubicBezTo>
                  <a:cubicBezTo>
                    <a:pt x="105" y="26"/>
                    <a:pt x="104" y="26"/>
                    <a:pt x="103" y="26"/>
                  </a:cubicBezTo>
                  <a:cubicBezTo>
                    <a:pt x="90" y="29"/>
                    <a:pt x="83" y="44"/>
                    <a:pt x="76" y="57"/>
                  </a:cubicBezTo>
                  <a:cubicBezTo>
                    <a:pt x="74" y="61"/>
                    <a:pt x="72" y="65"/>
                    <a:pt x="70" y="68"/>
                  </a:cubicBezTo>
                  <a:cubicBezTo>
                    <a:pt x="63" y="79"/>
                    <a:pt x="57" y="81"/>
                    <a:pt x="46" y="81"/>
                  </a:cubicBezTo>
                  <a:cubicBezTo>
                    <a:pt x="41" y="82"/>
                    <a:pt x="37" y="82"/>
                    <a:pt x="33" y="84"/>
                  </a:cubicBezTo>
                  <a:cubicBezTo>
                    <a:pt x="31" y="85"/>
                    <a:pt x="30" y="86"/>
                    <a:pt x="28" y="87"/>
                  </a:cubicBezTo>
                  <a:cubicBezTo>
                    <a:pt x="26" y="89"/>
                    <a:pt x="24" y="91"/>
                    <a:pt x="21" y="91"/>
                  </a:cubicBezTo>
                  <a:cubicBezTo>
                    <a:pt x="21" y="91"/>
                    <a:pt x="21" y="91"/>
                    <a:pt x="21" y="91"/>
                  </a:cubicBezTo>
                  <a:cubicBezTo>
                    <a:pt x="20" y="91"/>
                    <a:pt x="20" y="91"/>
                    <a:pt x="20" y="91"/>
                  </a:cubicBezTo>
                  <a:cubicBezTo>
                    <a:pt x="19" y="92"/>
                    <a:pt x="19" y="92"/>
                    <a:pt x="19" y="92"/>
                  </a:cubicBezTo>
                  <a:cubicBezTo>
                    <a:pt x="10" y="101"/>
                    <a:pt x="6" y="112"/>
                    <a:pt x="5" y="124"/>
                  </a:cubicBezTo>
                  <a:cubicBezTo>
                    <a:pt x="5" y="127"/>
                    <a:pt x="4" y="131"/>
                    <a:pt x="4" y="135"/>
                  </a:cubicBezTo>
                  <a:cubicBezTo>
                    <a:pt x="2" y="143"/>
                    <a:pt x="0" y="152"/>
                    <a:pt x="3" y="158"/>
                  </a:cubicBezTo>
                  <a:cubicBezTo>
                    <a:pt x="5" y="163"/>
                    <a:pt x="8" y="165"/>
                    <a:pt x="11" y="167"/>
                  </a:cubicBezTo>
                  <a:cubicBezTo>
                    <a:pt x="16" y="169"/>
                    <a:pt x="19" y="171"/>
                    <a:pt x="18" y="180"/>
                  </a:cubicBezTo>
                  <a:cubicBezTo>
                    <a:pt x="18" y="191"/>
                    <a:pt x="21" y="202"/>
                    <a:pt x="28" y="210"/>
                  </a:cubicBezTo>
                  <a:cubicBezTo>
                    <a:pt x="31" y="214"/>
                    <a:pt x="34" y="215"/>
                    <a:pt x="38" y="215"/>
                  </a:cubicBezTo>
                  <a:cubicBezTo>
                    <a:pt x="42" y="215"/>
                    <a:pt x="48" y="213"/>
                    <a:pt x="54" y="210"/>
                  </a:cubicBezTo>
                  <a:cubicBezTo>
                    <a:pt x="56" y="209"/>
                    <a:pt x="60" y="207"/>
                    <a:pt x="62" y="206"/>
                  </a:cubicBezTo>
                  <a:cubicBezTo>
                    <a:pt x="64" y="214"/>
                    <a:pt x="73" y="226"/>
                    <a:pt x="82" y="228"/>
                  </a:cubicBezTo>
                  <a:cubicBezTo>
                    <a:pt x="83" y="229"/>
                    <a:pt x="84" y="229"/>
                    <a:pt x="85" y="229"/>
                  </a:cubicBezTo>
                  <a:cubicBezTo>
                    <a:pt x="90" y="229"/>
                    <a:pt x="92" y="224"/>
                    <a:pt x="95" y="219"/>
                  </a:cubicBezTo>
                  <a:cubicBezTo>
                    <a:pt x="97" y="215"/>
                    <a:pt x="99" y="211"/>
                    <a:pt x="103" y="209"/>
                  </a:cubicBezTo>
                  <a:cubicBezTo>
                    <a:pt x="105" y="208"/>
                    <a:pt x="106" y="208"/>
                    <a:pt x="108" y="208"/>
                  </a:cubicBezTo>
                  <a:cubicBezTo>
                    <a:pt x="110" y="208"/>
                    <a:pt x="112" y="208"/>
                    <a:pt x="113" y="209"/>
                  </a:cubicBezTo>
                  <a:cubicBezTo>
                    <a:pt x="118" y="212"/>
                    <a:pt x="122" y="217"/>
                    <a:pt x="123" y="222"/>
                  </a:cubicBezTo>
                  <a:cubicBezTo>
                    <a:pt x="124" y="229"/>
                    <a:pt x="120" y="237"/>
                    <a:pt x="116" y="243"/>
                  </a:cubicBezTo>
                  <a:cubicBezTo>
                    <a:pt x="115" y="245"/>
                    <a:pt x="114" y="247"/>
                    <a:pt x="113" y="248"/>
                  </a:cubicBezTo>
                  <a:cubicBezTo>
                    <a:pt x="112" y="251"/>
                    <a:pt x="110" y="253"/>
                    <a:pt x="109" y="255"/>
                  </a:cubicBezTo>
                  <a:cubicBezTo>
                    <a:pt x="105" y="260"/>
                    <a:pt x="102" y="266"/>
                    <a:pt x="101" y="273"/>
                  </a:cubicBezTo>
                  <a:cubicBezTo>
                    <a:pt x="101" y="281"/>
                    <a:pt x="106" y="288"/>
                    <a:pt x="110" y="295"/>
                  </a:cubicBezTo>
                  <a:cubicBezTo>
                    <a:pt x="111" y="297"/>
                    <a:pt x="111" y="297"/>
                    <a:pt x="111" y="297"/>
                  </a:cubicBezTo>
                  <a:cubicBezTo>
                    <a:pt x="114" y="302"/>
                    <a:pt x="114" y="303"/>
                    <a:pt x="115" y="310"/>
                  </a:cubicBezTo>
                  <a:cubicBezTo>
                    <a:pt x="115" y="313"/>
                    <a:pt x="115" y="314"/>
                    <a:pt x="117" y="316"/>
                  </a:cubicBezTo>
                  <a:cubicBezTo>
                    <a:pt x="117" y="317"/>
                    <a:pt x="118" y="318"/>
                    <a:pt x="119" y="320"/>
                  </a:cubicBezTo>
                  <a:cubicBezTo>
                    <a:pt x="120" y="323"/>
                    <a:pt x="120" y="325"/>
                    <a:pt x="120" y="328"/>
                  </a:cubicBezTo>
                  <a:cubicBezTo>
                    <a:pt x="120" y="329"/>
                    <a:pt x="120" y="331"/>
                    <a:pt x="120" y="332"/>
                  </a:cubicBezTo>
                  <a:cubicBezTo>
                    <a:pt x="120" y="336"/>
                    <a:pt x="121" y="337"/>
                    <a:pt x="122" y="339"/>
                  </a:cubicBezTo>
                  <a:cubicBezTo>
                    <a:pt x="123" y="340"/>
                    <a:pt x="124" y="341"/>
                    <a:pt x="124" y="343"/>
                  </a:cubicBezTo>
                  <a:cubicBezTo>
                    <a:pt x="126" y="346"/>
                    <a:pt x="127" y="353"/>
                    <a:pt x="126" y="356"/>
                  </a:cubicBezTo>
                  <a:cubicBezTo>
                    <a:pt x="126" y="359"/>
                    <a:pt x="125" y="361"/>
                    <a:pt x="124" y="362"/>
                  </a:cubicBezTo>
                  <a:cubicBezTo>
                    <a:pt x="124" y="364"/>
                    <a:pt x="123" y="365"/>
                    <a:pt x="122" y="367"/>
                  </a:cubicBezTo>
                  <a:cubicBezTo>
                    <a:pt x="120" y="374"/>
                    <a:pt x="124" y="378"/>
                    <a:pt x="129" y="383"/>
                  </a:cubicBezTo>
                  <a:cubicBezTo>
                    <a:pt x="131" y="386"/>
                    <a:pt x="133" y="388"/>
                    <a:pt x="134" y="390"/>
                  </a:cubicBezTo>
                  <a:cubicBezTo>
                    <a:pt x="131" y="392"/>
                    <a:pt x="130" y="394"/>
                    <a:pt x="129" y="398"/>
                  </a:cubicBezTo>
                  <a:cubicBezTo>
                    <a:pt x="128" y="403"/>
                    <a:pt x="131" y="410"/>
                    <a:pt x="133" y="414"/>
                  </a:cubicBezTo>
                  <a:cubicBezTo>
                    <a:pt x="134" y="416"/>
                    <a:pt x="134" y="416"/>
                    <a:pt x="134" y="416"/>
                  </a:cubicBezTo>
                  <a:cubicBezTo>
                    <a:pt x="136" y="415"/>
                    <a:pt x="136" y="415"/>
                    <a:pt x="136" y="415"/>
                  </a:cubicBezTo>
                  <a:cubicBezTo>
                    <a:pt x="140" y="414"/>
                    <a:pt x="145" y="412"/>
                    <a:pt x="151" y="409"/>
                  </a:cubicBezTo>
                  <a:cubicBezTo>
                    <a:pt x="153" y="408"/>
                    <a:pt x="154" y="407"/>
                    <a:pt x="156" y="405"/>
                  </a:cubicBezTo>
                  <a:cubicBezTo>
                    <a:pt x="157" y="404"/>
                    <a:pt x="159" y="402"/>
                    <a:pt x="161" y="402"/>
                  </a:cubicBezTo>
                  <a:cubicBezTo>
                    <a:pt x="162" y="402"/>
                    <a:pt x="164" y="402"/>
                    <a:pt x="165" y="402"/>
                  </a:cubicBezTo>
                  <a:cubicBezTo>
                    <a:pt x="167" y="401"/>
                    <a:pt x="170" y="401"/>
                    <a:pt x="173" y="400"/>
                  </a:cubicBezTo>
                  <a:cubicBezTo>
                    <a:pt x="175" y="398"/>
                    <a:pt x="176" y="396"/>
                    <a:pt x="177" y="395"/>
                  </a:cubicBezTo>
                  <a:cubicBezTo>
                    <a:pt x="178" y="394"/>
                    <a:pt x="178" y="393"/>
                    <a:pt x="179" y="393"/>
                  </a:cubicBezTo>
                  <a:cubicBezTo>
                    <a:pt x="180" y="391"/>
                    <a:pt x="182" y="390"/>
                    <a:pt x="183" y="389"/>
                  </a:cubicBezTo>
                  <a:cubicBezTo>
                    <a:pt x="184" y="388"/>
                    <a:pt x="185" y="388"/>
                    <a:pt x="186" y="387"/>
                  </a:cubicBezTo>
                  <a:cubicBezTo>
                    <a:pt x="192" y="383"/>
                    <a:pt x="193" y="376"/>
                    <a:pt x="194" y="370"/>
                  </a:cubicBezTo>
                  <a:cubicBezTo>
                    <a:pt x="194" y="364"/>
                    <a:pt x="195" y="363"/>
                    <a:pt x="200" y="359"/>
                  </a:cubicBezTo>
                  <a:cubicBezTo>
                    <a:pt x="202" y="358"/>
                    <a:pt x="204" y="357"/>
                    <a:pt x="205" y="356"/>
                  </a:cubicBezTo>
                  <a:cubicBezTo>
                    <a:pt x="208" y="354"/>
                    <a:pt x="211" y="351"/>
                    <a:pt x="214" y="349"/>
                  </a:cubicBezTo>
                  <a:cubicBezTo>
                    <a:pt x="216" y="347"/>
                    <a:pt x="218" y="346"/>
                    <a:pt x="220" y="344"/>
                  </a:cubicBezTo>
                  <a:cubicBezTo>
                    <a:pt x="225" y="341"/>
                    <a:pt x="229" y="338"/>
                    <a:pt x="232" y="334"/>
                  </a:cubicBezTo>
                  <a:cubicBezTo>
                    <a:pt x="236" y="330"/>
                    <a:pt x="236" y="325"/>
                    <a:pt x="237" y="322"/>
                  </a:cubicBezTo>
                  <a:cubicBezTo>
                    <a:pt x="237" y="319"/>
                    <a:pt x="237" y="316"/>
                    <a:pt x="239" y="313"/>
                  </a:cubicBezTo>
                  <a:cubicBezTo>
                    <a:pt x="242" y="308"/>
                    <a:pt x="248" y="302"/>
                    <a:pt x="254" y="300"/>
                  </a:cubicBezTo>
                  <a:cubicBezTo>
                    <a:pt x="258" y="298"/>
                    <a:pt x="262" y="296"/>
                    <a:pt x="266" y="296"/>
                  </a:cubicBezTo>
                  <a:cubicBezTo>
                    <a:pt x="266" y="296"/>
                    <a:pt x="267" y="296"/>
                    <a:pt x="267" y="297"/>
                  </a:cubicBezTo>
                  <a:cubicBezTo>
                    <a:pt x="269" y="297"/>
                    <a:pt x="270" y="297"/>
                    <a:pt x="271" y="297"/>
                  </a:cubicBezTo>
                  <a:cubicBezTo>
                    <a:pt x="273" y="298"/>
                    <a:pt x="275" y="298"/>
                    <a:pt x="277" y="298"/>
                  </a:cubicBezTo>
                  <a:cubicBezTo>
                    <a:pt x="278" y="298"/>
                    <a:pt x="279" y="298"/>
                    <a:pt x="280" y="298"/>
                  </a:cubicBezTo>
                  <a:cubicBezTo>
                    <a:pt x="286" y="297"/>
                    <a:pt x="291" y="292"/>
                    <a:pt x="291" y="286"/>
                  </a:cubicBezTo>
                  <a:cubicBezTo>
                    <a:pt x="292" y="277"/>
                    <a:pt x="287" y="269"/>
                    <a:pt x="280" y="266"/>
                  </a:cubicBezTo>
                  <a:cubicBezTo>
                    <a:pt x="278" y="266"/>
                    <a:pt x="277" y="265"/>
                    <a:pt x="277" y="265"/>
                  </a:cubicBezTo>
                  <a:cubicBezTo>
                    <a:pt x="277" y="265"/>
                    <a:pt x="277" y="265"/>
                    <a:pt x="277" y="265"/>
                  </a:cubicBezTo>
                  <a:cubicBezTo>
                    <a:pt x="277" y="264"/>
                    <a:pt x="279" y="262"/>
                    <a:pt x="281" y="261"/>
                  </a:cubicBezTo>
                  <a:cubicBezTo>
                    <a:pt x="282" y="260"/>
                    <a:pt x="282" y="260"/>
                    <a:pt x="282" y="260"/>
                  </a:cubicBezTo>
                  <a:cubicBezTo>
                    <a:pt x="287" y="255"/>
                    <a:pt x="290" y="249"/>
                    <a:pt x="293" y="243"/>
                  </a:cubicBezTo>
                  <a:cubicBezTo>
                    <a:pt x="294" y="240"/>
                    <a:pt x="295" y="238"/>
                    <a:pt x="296" y="236"/>
                  </a:cubicBezTo>
                  <a:cubicBezTo>
                    <a:pt x="298" y="231"/>
                    <a:pt x="300" y="224"/>
                    <a:pt x="302" y="216"/>
                  </a:cubicBezTo>
                  <a:cubicBezTo>
                    <a:pt x="303" y="213"/>
                    <a:pt x="302" y="209"/>
                    <a:pt x="302" y="206"/>
                  </a:cubicBezTo>
                  <a:cubicBezTo>
                    <a:pt x="301" y="203"/>
                    <a:pt x="301" y="200"/>
                    <a:pt x="301" y="198"/>
                  </a:cubicBezTo>
                  <a:cubicBezTo>
                    <a:pt x="303" y="187"/>
                    <a:pt x="311" y="177"/>
                    <a:pt x="318" y="168"/>
                  </a:cubicBezTo>
                  <a:cubicBezTo>
                    <a:pt x="319" y="167"/>
                    <a:pt x="319" y="167"/>
                    <a:pt x="319" y="167"/>
                  </a:cubicBezTo>
                  <a:cubicBezTo>
                    <a:pt x="323" y="162"/>
                    <a:pt x="328" y="156"/>
                    <a:pt x="331" y="150"/>
                  </a:cubicBezTo>
                  <a:cubicBezTo>
                    <a:pt x="333" y="147"/>
                    <a:pt x="333" y="147"/>
                    <a:pt x="333" y="147"/>
                  </a:cubicBezTo>
                  <a:lnTo>
                    <a:pt x="329" y="146"/>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3" name="Freeform 23"/>
            <p:cNvSpPr>
              <a:spLocks/>
            </p:cNvSpPr>
            <p:nvPr/>
          </p:nvSpPr>
          <p:spPr bwMode="auto">
            <a:xfrm>
              <a:off x="2841" y="2005"/>
              <a:ext cx="396" cy="547"/>
            </a:xfrm>
            <a:custGeom>
              <a:avLst/>
              <a:gdLst>
                <a:gd name="T0" fmla="*/ 190 w 197"/>
                <a:gd name="T1" fmla="*/ 67 h 272"/>
                <a:gd name="T2" fmla="*/ 174 w 197"/>
                <a:gd name="T3" fmla="*/ 80 h 272"/>
                <a:gd name="T4" fmla="*/ 177 w 197"/>
                <a:gd name="T5" fmla="*/ 73 h 272"/>
                <a:gd name="T6" fmla="*/ 180 w 197"/>
                <a:gd name="T7" fmla="*/ 72 h 272"/>
                <a:gd name="T8" fmla="*/ 185 w 197"/>
                <a:gd name="T9" fmla="*/ 60 h 272"/>
                <a:gd name="T10" fmla="*/ 189 w 197"/>
                <a:gd name="T11" fmla="*/ 51 h 272"/>
                <a:gd name="T12" fmla="*/ 185 w 197"/>
                <a:gd name="T13" fmla="*/ 49 h 272"/>
                <a:gd name="T14" fmla="*/ 173 w 197"/>
                <a:gd name="T15" fmla="*/ 46 h 272"/>
                <a:gd name="T16" fmla="*/ 165 w 197"/>
                <a:gd name="T17" fmla="*/ 42 h 272"/>
                <a:gd name="T18" fmla="*/ 158 w 197"/>
                <a:gd name="T19" fmla="*/ 38 h 272"/>
                <a:gd name="T20" fmla="*/ 154 w 197"/>
                <a:gd name="T21" fmla="*/ 45 h 272"/>
                <a:gd name="T22" fmla="*/ 147 w 197"/>
                <a:gd name="T23" fmla="*/ 43 h 272"/>
                <a:gd name="T24" fmla="*/ 150 w 197"/>
                <a:gd name="T25" fmla="*/ 60 h 272"/>
                <a:gd name="T26" fmla="*/ 151 w 197"/>
                <a:gd name="T27" fmla="*/ 63 h 272"/>
                <a:gd name="T28" fmla="*/ 148 w 197"/>
                <a:gd name="T29" fmla="*/ 64 h 272"/>
                <a:gd name="T30" fmla="*/ 139 w 197"/>
                <a:gd name="T31" fmla="*/ 67 h 272"/>
                <a:gd name="T32" fmla="*/ 137 w 197"/>
                <a:gd name="T33" fmla="*/ 68 h 272"/>
                <a:gd name="T34" fmla="*/ 141 w 197"/>
                <a:gd name="T35" fmla="*/ 53 h 272"/>
                <a:gd name="T36" fmla="*/ 129 w 197"/>
                <a:gd name="T37" fmla="*/ 59 h 272"/>
                <a:gd name="T38" fmla="*/ 129 w 197"/>
                <a:gd name="T39" fmla="*/ 53 h 272"/>
                <a:gd name="T40" fmla="*/ 147 w 197"/>
                <a:gd name="T41" fmla="*/ 42 h 272"/>
                <a:gd name="T42" fmla="*/ 151 w 197"/>
                <a:gd name="T43" fmla="*/ 33 h 272"/>
                <a:gd name="T44" fmla="*/ 138 w 197"/>
                <a:gd name="T45" fmla="*/ 36 h 272"/>
                <a:gd name="T46" fmla="*/ 135 w 197"/>
                <a:gd name="T47" fmla="*/ 38 h 272"/>
                <a:gd name="T48" fmla="*/ 140 w 197"/>
                <a:gd name="T49" fmla="*/ 30 h 272"/>
                <a:gd name="T50" fmla="*/ 150 w 197"/>
                <a:gd name="T51" fmla="*/ 15 h 272"/>
                <a:gd name="T52" fmla="*/ 146 w 197"/>
                <a:gd name="T53" fmla="*/ 0 h 272"/>
                <a:gd name="T54" fmla="*/ 140 w 197"/>
                <a:gd name="T55" fmla="*/ 8 h 272"/>
                <a:gd name="T56" fmla="*/ 133 w 197"/>
                <a:gd name="T57" fmla="*/ 9 h 272"/>
                <a:gd name="T58" fmla="*/ 123 w 197"/>
                <a:gd name="T59" fmla="*/ 23 h 272"/>
                <a:gd name="T60" fmla="*/ 120 w 197"/>
                <a:gd name="T61" fmla="*/ 45 h 272"/>
                <a:gd name="T62" fmla="*/ 114 w 197"/>
                <a:gd name="T63" fmla="*/ 50 h 272"/>
                <a:gd name="T64" fmla="*/ 115 w 197"/>
                <a:gd name="T65" fmla="*/ 58 h 272"/>
                <a:gd name="T66" fmla="*/ 109 w 197"/>
                <a:gd name="T67" fmla="*/ 58 h 272"/>
                <a:gd name="T68" fmla="*/ 103 w 197"/>
                <a:gd name="T69" fmla="*/ 60 h 272"/>
                <a:gd name="T70" fmla="*/ 68 w 197"/>
                <a:gd name="T71" fmla="*/ 111 h 272"/>
                <a:gd name="T72" fmla="*/ 57 w 197"/>
                <a:gd name="T73" fmla="*/ 130 h 272"/>
                <a:gd name="T74" fmla="*/ 36 w 197"/>
                <a:gd name="T75" fmla="*/ 153 h 272"/>
                <a:gd name="T76" fmla="*/ 17 w 197"/>
                <a:gd name="T77" fmla="*/ 182 h 272"/>
                <a:gd name="T78" fmla="*/ 6 w 197"/>
                <a:gd name="T79" fmla="*/ 201 h 272"/>
                <a:gd name="T80" fmla="*/ 2 w 197"/>
                <a:gd name="T81" fmla="*/ 217 h 272"/>
                <a:gd name="T82" fmla="*/ 15 w 197"/>
                <a:gd name="T83" fmla="*/ 241 h 272"/>
                <a:gd name="T84" fmla="*/ 46 w 197"/>
                <a:gd name="T85" fmla="*/ 272 h 272"/>
                <a:gd name="T86" fmla="*/ 68 w 197"/>
                <a:gd name="T87" fmla="*/ 241 h 272"/>
                <a:gd name="T88" fmla="*/ 97 w 197"/>
                <a:gd name="T89" fmla="*/ 213 h 272"/>
                <a:gd name="T90" fmla="*/ 116 w 197"/>
                <a:gd name="T91" fmla="*/ 196 h 272"/>
                <a:gd name="T92" fmla="*/ 126 w 197"/>
                <a:gd name="T93" fmla="*/ 196 h 272"/>
                <a:gd name="T94" fmla="*/ 145 w 197"/>
                <a:gd name="T95" fmla="*/ 193 h 272"/>
                <a:gd name="T96" fmla="*/ 161 w 197"/>
                <a:gd name="T97" fmla="*/ 194 h 272"/>
                <a:gd name="T98" fmla="*/ 169 w 197"/>
                <a:gd name="T99" fmla="*/ 186 h 272"/>
                <a:gd name="T100" fmla="*/ 175 w 197"/>
                <a:gd name="T101" fmla="*/ 178 h 272"/>
                <a:gd name="T102" fmla="*/ 181 w 197"/>
                <a:gd name="T103" fmla="*/ 160 h 272"/>
                <a:gd name="T104" fmla="*/ 173 w 197"/>
                <a:gd name="T105" fmla="*/ 159 h 272"/>
                <a:gd name="T106" fmla="*/ 172 w 197"/>
                <a:gd name="T107" fmla="*/ 146 h 272"/>
                <a:gd name="T108" fmla="*/ 161 w 197"/>
                <a:gd name="T109" fmla="*/ 125 h 272"/>
                <a:gd name="T110" fmla="*/ 162 w 197"/>
                <a:gd name="T111" fmla="*/ 103 h 272"/>
                <a:gd name="T112" fmla="*/ 168 w 197"/>
                <a:gd name="T113" fmla="*/ 105 h 272"/>
                <a:gd name="T114" fmla="*/ 178 w 197"/>
                <a:gd name="T115" fmla="*/ 98 h 272"/>
                <a:gd name="T116" fmla="*/ 193 w 197"/>
                <a:gd name="T117" fmla="*/ 7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7" h="272">
                  <a:moveTo>
                    <a:pt x="196" y="67"/>
                  </a:moveTo>
                  <a:cubicBezTo>
                    <a:pt x="195" y="66"/>
                    <a:pt x="194" y="66"/>
                    <a:pt x="193" y="66"/>
                  </a:cubicBezTo>
                  <a:cubicBezTo>
                    <a:pt x="192" y="66"/>
                    <a:pt x="191" y="66"/>
                    <a:pt x="190" y="67"/>
                  </a:cubicBezTo>
                  <a:cubicBezTo>
                    <a:pt x="187" y="68"/>
                    <a:pt x="185" y="71"/>
                    <a:pt x="183" y="73"/>
                  </a:cubicBezTo>
                  <a:cubicBezTo>
                    <a:pt x="182" y="75"/>
                    <a:pt x="181" y="76"/>
                    <a:pt x="180" y="77"/>
                  </a:cubicBezTo>
                  <a:cubicBezTo>
                    <a:pt x="178" y="79"/>
                    <a:pt x="176" y="80"/>
                    <a:pt x="174" y="80"/>
                  </a:cubicBezTo>
                  <a:cubicBezTo>
                    <a:pt x="174" y="80"/>
                    <a:pt x="174" y="80"/>
                    <a:pt x="174" y="80"/>
                  </a:cubicBezTo>
                  <a:cubicBezTo>
                    <a:pt x="174" y="80"/>
                    <a:pt x="175" y="79"/>
                    <a:pt x="175" y="79"/>
                  </a:cubicBezTo>
                  <a:cubicBezTo>
                    <a:pt x="176" y="78"/>
                    <a:pt x="178" y="76"/>
                    <a:pt x="177" y="73"/>
                  </a:cubicBezTo>
                  <a:cubicBezTo>
                    <a:pt x="177" y="72"/>
                    <a:pt x="176" y="72"/>
                    <a:pt x="176" y="71"/>
                  </a:cubicBezTo>
                  <a:cubicBezTo>
                    <a:pt x="177" y="72"/>
                    <a:pt x="178" y="72"/>
                    <a:pt x="178" y="72"/>
                  </a:cubicBezTo>
                  <a:cubicBezTo>
                    <a:pt x="179" y="72"/>
                    <a:pt x="180" y="72"/>
                    <a:pt x="180" y="72"/>
                  </a:cubicBezTo>
                  <a:cubicBezTo>
                    <a:pt x="183" y="70"/>
                    <a:pt x="184" y="66"/>
                    <a:pt x="184" y="63"/>
                  </a:cubicBezTo>
                  <a:cubicBezTo>
                    <a:pt x="184" y="62"/>
                    <a:pt x="184" y="62"/>
                    <a:pt x="184" y="61"/>
                  </a:cubicBezTo>
                  <a:cubicBezTo>
                    <a:pt x="185" y="60"/>
                    <a:pt x="185" y="60"/>
                    <a:pt x="185" y="60"/>
                  </a:cubicBezTo>
                  <a:cubicBezTo>
                    <a:pt x="185" y="59"/>
                    <a:pt x="185" y="57"/>
                    <a:pt x="186" y="57"/>
                  </a:cubicBezTo>
                  <a:cubicBezTo>
                    <a:pt x="186" y="57"/>
                    <a:pt x="187" y="56"/>
                    <a:pt x="187" y="56"/>
                  </a:cubicBezTo>
                  <a:cubicBezTo>
                    <a:pt x="188" y="55"/>
                    <a:pt x="189" y="54"/>
                    <a:pt x="189" y="51"/>
                  </a:cubicBezTo>
                  <a:cubicBezTo>
                    <a:pt x="188" y="49"/>
                    <a:pt x="188" y="49"/>
                    <a:pt x="188" y="49"/>
                  </a:cubicBezTo>
                  <a:cubicBezTo>
                    <a:pt x="186" y="49"/>
                    <a:pt x="186" y="49"/>
                    <a:pt x="186" y="49"/>
                  </a:cubicBezTo>
                  <a:cubicBezTo>
                    <a:pt x="186" y="49"/>
                    <a:pt x="185" y="49"/>
                    <a:pt x="185" y="49"/>
                  </a:cubicBezTo>
                  <a:cubicBezTo>
                    <a:pt x="183" y="49"/>
                    <a:pt x="181" y="49"/>
                    <a:pt x="180" y="50"/>
                  </a:cubicBezTo>
                  <a:cubicBezTo>
                    <a:pt x="179" y="47"/>
                    <a:pt x="176" y="46"/>
                    <a:pt x="175" y="46"/>
                  </a:cubicBezTo>
                  <a:cubicBezTo>
                    <a:pt x="174" y="46"/>
                    <a:pt x="174" y="46"/>
                    <a:pt x="173" y="46"/>
                  </a:cubicBezTo>
                  <a:cubicBezTo>
                    <a:pt x="173" y="46"/>
                    <a:pt x="173" y="45"/>
                    <a:pt x="172" y="45"/>
                  </a:cubicBezTo>
                  <a:cubicBezTo>
                    <a:pt x="171" y="44"/>
                    <a:pt x="170" y="42"/>
                    <a:pt x="167" y="42"/>
                  </a:cubicBezTo>
                  <a:cubicBezTo>
                    <a:pt x="167" y="42"/>
                    <a:pt x="166" y="42"/>
                    <a:pt x="165" y="42"/>
                  </a:cubicBezTo>
                  <a:cubicBezTo>
                    <a:pt x="164" y="43"/>
                    <a:pt x="163" y="44"/>
                    <a:pt x="162" y="44"/>
                  </a:cubicBezTo>
                  <a:cubicBezTo>
                    <a:pt x="162" y="43"/>
                    <a:pt x="162" y="42"/>
                    <a:pt x="162" y="40"/>
                  </a:cubicBezTo>
                  <a:cubicBezTo>
                    <a:pt x="161" y="39"/>
                    <a:pt x="160" y="38"/>
                    <a:pt x="158" y="38"/>
                  </a:cubicBezTo>
                  <a:cubicBezTo>
                    <a:pt x="156" y="38"/>
                    <a:pt x="154" y="40"/>
                    <a:pt x="154" y="43"/>
                  </a:cubicBezTo>
                  <a:cubicBezTo>
                    <a:pt x="153" y="43"/>
                    <a:pt x="153" y="44"/>
                    <a:pt x="154" y="45"/>
                  </a:cubicBezTo>
                  <a:cubicBezTo>
                    <a:pt x="154" y="45"/>
                    <a:pt x="154" y="45"/>
                    <a:pt x="154" y="45"/>
                  </a:cubicBezTo>
                  <a:cubicBezTo>
                    <a:pt x="153" y="44"/>
                    <a:pt x="152" y="43"/>
                    <a:pt x="151" y="42"/>
                  </a:cubicBezTo>
                  <a:cubicBezTo>
                    <a:pt x="149" y="41"/>
                    <a:pt x="149" y="41"/>
                    <a:pt x="149" y="41"/>
                  </a:cubicBezTo>
                  <a:cubicBezTo>
                    <a:pt x="147" y="43"/>
                    <a:pt x="147" y="43"/>
                    <a:pt x="147" y="43"/>
                  </a:cubicBezTo>
                  <a:cubicBezTo>
                    <a:pt x="147" y="43"/>
                    <a:pt x="142" y="50"/>
                    <a:pt x="144" y="55"/>
                  </a:cubicBezTo>
                  <a:cubicBezTo>
                    <a:pt x="144" y="57"/>
                    <a:pt x="147" y="60"/>
                    <a:pt x="150" y="60"/>
                  </a:cubicBezTo>
                  <a:cubicBezTo>
                    <a:pt x="150" y="60"/>
                    <a:pt x="150" y="60"/>
                    <a:pt x="150" y="60"/>
                  </a:cubicBezTo>
                  <a:cubicBezTo>
                    <a:pt x="151" y="60"/>
                    <a:pt x="151" y="60"/>
                    <a:pt x="152" y="60"/>
                  </a:cubicBezTo>
                  <a:cubicBezTo>
                    <a:pt x="152" y="60"/>
                    <a:pt x="152" y="61"/>
                    <a:pt x="152" y="61"/>
                  </a:cubicBezTo>
                  <a:cubicBezTo>
                    <a:pt x="152" y="62"/>
                    <a:pt x="151" y="62"/>
                    <a:pt x="151" y="63"/>
                  </a:cubicBezTo>
                  <a:cubicBezTo>
                    <a:pt x="150" y="63"/>
                    <a:pt x="150" y="63"/>
                    <a:pt x="149" y="63"/>
                  </a:cubicBezTo>
                  <a:cubicBezTo>
                    <a:pt x="149" y="63"/>
                    <a:pt x="149" y="63"/>
                    <a:pt x="149" y="62"/>
                  </a:cubicBezTo>
                  <a:cubicBezTo>
                    <a:pt x="149" y="63"/>
                    <a:pt x="149" y="63"/>
                    <a:pt x="148" y="64"/>
                  </a:cubicBezTo>
                  <a:cubicBezTo>
                    <a:pt x="144" y="60"/>
                    <a:pt x="144" y="60"/>
                    <a:pt x="144" y="60"/>
                  </a:cubicBezTo>
                  <a:cubicBezTo>
                    <a:pt x="143" y="61"/>
                    <a:pt x="142" y="62"/>
                    <a:pt x="141" y="64"/>
                  </a:cubicBezTo>
                  <a:cubicBezTo>
                    <a:pt x="141" y="65"/>
                    <a:pt x="140" y="66"/>
                    <a:pt x="139" y="67"/>
                  </a:cubicBezTo>
                  <a:cubicBezTo>
                    <a:pt x="138" y="67"/>
                    <a:pt x="138" y="68"/>
                    <a:pt x="137" y="69"/>
                  </a:cubicBezTo>
                  <a:cubicBezTo>
                    <a:pt x="136" y="69"/>
                    <a:pt x="135" y="70"/>
                    <a:pt x="134" y="71"/>
                  </a:cubicBezTo>
                  <a:cubicBezTo>
                    <a:pt x="135" y="70"/>
                    <a:pt x="136" y="69"/>
                    <a:pt x="137" y="68"/>
                  </a:cubicBezTo>
                  <a:cubicBezTo>
                    <a:pt x="138" y="67"/>
                    <a:pt x="138" y="67"/>
                    <a:pt x="139" y="66"/>
                  </a:cubicBezTo>
                  <a:cubicBezTo>
                    <a:pt x="139" y="66"/>
                    <a:pt x="144" y="61"/>
                    <a:pt x="143" y="56"/>
                  </a:cubicBezTo>
                  <a:cubicBezTo>
                    <a:pt x="143" y="55"/>
                    <a:pt x="142" y="53"/>
                    <a:pt x="141" y="53"/>
                  </a:cubicBezTo>
                  <a:cubicBezTo>
                    <a:pt x="140" y="52"/>
                    <a:pt x="139" y="52"/>
                    <a:pt x="138" y="52"/>
                  </a:cubicBezTo>
                  <a:cubicBezTo>
                    <a:pt x="135" y="52"/>
                    <a:pt x="132" y="55"/>
                    <a:pt x="130" y="58"/>
                  </a:cubicBezTo>
                  <a:cubicBezTo>
                    <a:pt x="130" y="58"/>
                    <a:pt x="129" y="59"/>
                    <a:pt x="129" y="59"/>
                  </a:cubicBezTo>
                  <a:cubicBezTo>
                    <a:pt x="128" y="60"/>
                    <a:pt x="128" y="60"/>
                    <a:pt x="128" y="60"/>
                  </a:cubicBezTo>
                  <a:cubicBezTo>
                    <a:pt x="128" y="60"/>
                    <a:pt x="127" y="59"/>
                    <a:pt x="127" y="57"/>
                  </a:cubicBezTo>
                  <a:cubicBezTo>
                    <a:pt x="127" y="55"/>
                    <a:pt x="128" y="53"/>
                    <a:pt x="129" y="53"/>
                  </a:cubicBezTo>
                  <a:cubicBezTo>
                    <a:pt x="130" y="52"/>
                    <a:pt x="132" y="51"/>
                    <a:pt x="134" y="51"/>
                  </a:cubicBezTo>
                  <a:cubicBezTo>
                    <a:pt x="136" y="51"/>
                    <a:pt x="139" y="50"/>
                    <a:pt x="141" y="49"/>
                  </a:cubicBezTo>
                  <a:cubicBezTo>
                    <a:pt x="144" y="47"/>
                    <a:pt x="146" y="45"/>
                    <a:pt x="147" y="42"/>
                  </a:cubicBezTo>
                  <a:cubicBezTo>
                    <a:pt x="148" y="41"/>
                    <a:pt x="149" y="41"/>
                    <a:pt x="149" y="40"/>
                  </a:cubicBezTo>
                  <a:cubicBezTo>
                    <a:pt x="149" y="39"/>
                    <a:pt x="149" y="39"/>
                    <a:pt x="149" y="39"/>
                  </a:cubicBezTo>
                  <a:cubicBezTo>
                    <a:pt x="151" y="38"/>
                    <a:pt x="153" y="35"/>
                    <a:pt x="151" y="33"/>
                  </a:cubicBezTo>
                  <a:cubicBezTo>
                    <a:pt x="150" y="31"/>
                    <a:pt x="149" y="31"/>
                    <a:pt x="148" y="31"/>
                  </a:cubicBezTo>
                  <a:cubicBezTo>
                    <a:pt x="145" y="31"/>
                    <a:pt x="143" y="33"/>
                    <a:pt x="142" y="33"/>
                  </a:cubicBezTo>
                  <a:cubicBezTo>
                    <a:pt x="141" y="34"/>
                    <a:pt x="139" y="35"/>
                    <a:pt x="138" y="36"/>
                  </a:cubicBezTo>
                  <a:cubicBezTo>
                    <a:pt x="137" y="37"/>
                    <a:pt x="137" y="37"/>
                    <a:pt x="137" y="37"/>
                  </a:cubicBezTo>
                  <a:cubicBezTo>
                    <a:pt x="136" y="38"/>
                    <a:pt x="136" y="38"/>
                    <a:pt x="135" y="38"/>
                  </a:cubicBezTo>
                  <a:cubicBezTo>
                    <a:pt x="135" y="38"/>
                    <a:pt x="135" y="38"/>
                    <a:pt x="135" y="38"/>
                  </a:cubicBezTo>
                  <a:cubicBezTo>
                    <a:pt x="134" y="38"/>
                    <a:pt x="134" y="37"/>
                    <a:pt x="135" y="36"/>
                  </a:cubicBezTo>
                  <a:cubicBezTo>
                    <a:pt x="136" y="35"/>
                    <a:pt x="137" y="34"/>
                    <a:pt x="138" y="33"/>
                  </a:cubicBezTo>
                  <a:cubicBezTo>
                    <a:pt x="139" y="32"/>
                    <a:pt x="139" y="31"/>
                    <a:pt x="140" y="30"/>
                  </a:cubicBezTo>
                  <a:cubicBezTo>
                    <a:pt x="141" y="29"/>
                    <a:pt x="142" y="28"/>
                    <a:pt x="143" y="27"/>
                  </a:cubicBezTo>
                  <a:cubicBezTo>
                    <a:pt x="145" y="26"/>
                    <a:pt x="147" y="24"/>
                    <a:pt x="148" y="22"/>
                  </a:cubicBezTo>
                  <a:cubicBezTo>
                    <a:pt x="150" y="19"/>
                    <a:pt x="150" y="18"/>
                    <a:pt x="150" y="15"/>
                  </a:cubicBezTo>
                  <a:cubicBezTo>
                    <a:pt x="150" y="15"/>
                    <a:pt x="150" y="13"/>
                    <a:pt x="150" y="12"/>
                  </a:cubicBezTo>
                  <a:cubicBezTo>
                    <a:pt x="151" y="9"/>
                    <a:pt x="152" y="5"/>
                    <a:pt x="150" y="2"/>
                  </a:cubicBezTo>
                  <a:cubicBezTo>
                    <a:pt x="149" y="1"/>
                    <a:pt x="147" y="0"/>
                    <a:pt x="146" y="0"/>
                  </a:cubicBezTo>
                  <a:cubicBezTo>
                    <a:pt x="145" y="0"/>
                    <a:pt x="143" y="0"/>
                    <a:pt x="143" y="1"/>
                  </a:cubicBezTo>
                  <a:cubicBezTo>
                    <a:pt x="141" y="3"/>
                    <a:pt x="140" y="5"/>
                    <a:pt x="140" y="7"/>
                  </a:cubicBezTo>
                  <a:cubicBezTo>
                    <a:pt x="140" y="7"/>
                    <a:pt x="140" y="8"/>
                    <a:pt x="140" y="8"/>
                  </a:cubicBezTo>
                  <a:cubicBezTo>
                    <a:pt x="140" y="8"/>
                    <a:pt x="140" y="10"/>
                    <a:pt x="140" y="11"/>
                  </a:cubicBezTo>
                  <a:cubicBezTo>
                    <a:pt x="139" y="10"/>
                    <a:pt x="137" y="8"/>
                    <a:pt x="135" y="8"/>
                  </a:cubicBezTo>
                  <a:cubicBezTo>
                    <a:pt x="134" y="8"/>
                    <a:pt x="134" y="9"/>
                    <a:pt x="133" y="9"/>
                  </a:cubicBezTo>
                  <a:cubicBezTo>
                    <a:pt x="129" y="10"/>
                    <a:pt x="127" y="15"/>
                    <a:pt x="126" y="18"/>
                  </a:cubicBezTo>
                  <a:cubicBezTo>
                    <a:pt x="126" y="18"/>
                    <a:pt x="126" y="18"/>
                    <a:pt x="126" y="18"/>
                  </a:cubicBezTo>
                  <a:cubicBezTo>
                    <a:pt x="125" y="21"/>
                    <a:pt x="125" y="22"/>
                    <a:pt x="123" y="23"/>
                  </a:cubicBezTo>
                  <a:cubicBezTo>
                    <a:pt x="121" y="26"/>
                    <a:pt x="122" y="28"/>
                    <a:pt x="123" y="30"/>
                  </a:cubicBezTo>
                  <a:cubicBezTo>
                    <a:pt x="124" y="35"/>
                    <a:pt x="124" y="40"/>
                    <a:pt x="122" y="43"/>
                  </a:cubicBezTo>
                  <a:cubicBezTo>
                    <a:pt x="121" y="44"/>
                    <a:pt x="121" y="45"/>
                    <a:pt x="120" y="45"/>
                  </a:cubicBezTo>
                  <a:cubicBezTo>
                    <a:pt x="120" y="46"/>
                    <a:pt x="120" y="47"/>
                    <a:pt x="120" y="47"/>
                  </a:cubicBezTo>
                  <a:cubicBezTo>
                    <a:pt x="120" y="47"/>
                    <a:pt x="119" y="47"/>
                    <a:pt x="119" y="47"/>
                  </a:cubicBezTo>
                  <a:cubicBezTo>
                    <a:pt x="118" y="48"/>
                    <a:pt x="116" y="48"/>
                    <a:pt x="114" y="50"/>
                  </a:cubicBezTo>
                  <a:cubicBezTo>
                    <a:pt x="113" y="53"/>
                    <a:pt x="114" y="55"/>
                    <a:pt x="114" y="57"/>
                  </a:cubicBezTo>
                  <a:cubicBezTo>
                    <a:pt x="114" y="57"/>
                    <a:pt x="115" y="58"/>
                    <a:pt x="115" y="58"/>
                  </a:cubicBezTo>
                  <a:cubicBezTo>
                    <a:pt x="115" y="58"/>
                    <a:pt x="115" y="58"/>
                    <a:pt x="115" y="58"/>
                  </a:cubicBezTo>
                  <a:cubicBezTo>
                    <a:pt x="114" y="58"/>
                    <a:pt x="113" y="60"/>
                    <a:pt x="111" y="61"/>
                  </a:cubicBezTo>
                  <a:cubicBezTo>
                    <a:pt x="111" y="61"/>
                    <a:pt x="111" y="60"/>
                    <a:pt x="111" y="60"/>
                  </a:cubicBezTo>
                  <a:cubicBezTo>
                    <a:pt x="110" y="60"/>
                    <a:pt x="110" y="59"/>
                    <a:pt x="109" y="58"/>
                  </a:cubicBezTo>
                  <a:cubicBezTo>
                    <a:pt x="108" y="58"/>
                    <a:pt x="108" y="58"/>
                    <a:pt x="108" y="58"/>
                  </a:cubicBezTo>
                  <a:cubicBezTo>
                    <a:pt x="104" y="55"/>
                    <a:pt x="104" y="55"/>
                    <a:pt x="104" y="55"/>
                  </a:cubicBezTo>
                  <a:cubicBezTo>
                    <a:pt x="103" y="60"/>
                    <a:pt x="103" y="60"/>
                    <a:pt x="103" y="60"/>
                  </a:cubicBezTo>
                  <a:cubicBezTo>
                    <a:pt x="102" y="70"/>
                    <a:pt x="99" y="77"/>
                    <a:pt x="94" y="86"/>
                  </a:cubicBezTo>
                  <a:cubicBezTo>
                    <a:pt x="87" y="94"/>
                    <a:pt x="80" y="104"/>
                    <a:pt x="69" y="110"/>
                  </a:cubicBezTo>
                  <a:cubicBezTo>
                    <a:pt x="68" y="111"/>
                    <a:pt x="68" y="111"/>
                    <a:pt x="68" y="111"/>
                  </a:cubicBezTo>
                  <a:cubicBezTo>
                    <a:pt x="68" y="112"/>
                    <a:pt x="68" y="112"/>
                    <a:pt x="68" y="112"/>
                  </a:cubicBezTo>
                  <a:cubicBezTo>
                    <a:pt x="67" y="117"/>
                    <a:pt x="65" y="122"/>
                    <a:pt x="63" y="125"/>
                  </a:cubicBezTo>
                  <a:cubicBezTo>
                    <a:pt x="61" y="127"/>
                    <a:pt x="59" y="129"/>
                    <a:pt x="57" y="130"/>
                  </a:cubicBezTo>
                  <a:cubicBezTo>
                    <a:pt x="55" y="131"/>
                    <a:pt x="53" y="132"/>
                    <a:pt x="51" y="134"/>
                  </a:cubicBezTo>
                  <a:cubicBezTo>
                    <a:pt x="47" y="138"/>
                    <a:pt x="43" y="143"/>
                    <a:pt x="40" y="148"/>
                  </a:cubicBezTo>
                  <a:cubicBezTo>
                    <a:pt x="38" y="150"/>
                    <a:pt x="37" y="151"/>
                    <a:pt x="36" y="153"/>
                  </a:cubicBezTo>
                  <a:cubicBezTo>
                    <a:pt x="34" y="155"/>
                    <a:pt x="32" y="158"/>
                    <a:pt x="30" y="160"/>
                  </a:cubicBezTo>
                  <a:cubicBezTo>
                    <a:pt x="25" y="165"/>
                    <a:pt x="20" y="170"/>
                    <a:pt x="18" y="176"/>
                  </a:cubicBezTo>
                  <a:cubicBezTo>
                    <a:pt x="17" y="178"/>
                    <a:pt x="17" y="180"/>
                    <a:pt x="17" y="182"/>
                  </a:cubicBezTo>
                  <a:cubicBezTo>
                    <a:pt x="16" y="185"/>
                    <a:pt x="16" y="187"/>
                    <a:pt x="15" y="190"/>
                  </a:cubicBezTo>
                  <a:cubicBezTo>
                    <a:pt x="14" y="192"/>
                    <a:pt x="12" y="194"/>
                    <a:pt x="10" y="196"/>
                  </a:cubicBezTo>
                  <a:cubicBezTo>
                    <a:pt x="9" y="197"/>
                    <a:pt x="7" y="199"/>
                    <a:pt x="6" y="201"/>
                  </a:cubicBezTo>
                  <a:cubicBezTo>
                    <a:pt x="5" y="203"/>
                    <a:pt x="5" y="205"/>
                    <a:pt x="5" y="208"/>
                  </a:cubicBezTo>
                  <a:cubicBezTo>
                    <a:pt x="5" y="210"/>
                    <a:pt x="5" y="213"/>
                    <a:pt x="4" y="215"/>
                  </a:cubicBezTo>
                  <a:cubicBezTo>
                    <a:pt x="3" y="216"/>
                    <a:pt x="3" y="217"/>
                    <a:pt x="2" y="217"/>
                  </a:cubicBezTo>
                  <a:cubicBezTo>
                    <a:pt x="0" y="219"/>
                    <a:pt x="0" y="219"/>
                    <a:pt x="0" y="219"/>
                  </a:cubicBezTo>
                  <a:cubicBezTo>
                    <a:pt x="2" y="221"/>
                    <a:pt x="2" y="221"/>
                    <a:pt x="2" y="221"/>
                  </a:cubicBezTo>
                  <a:cubicBezTo>
                    <a:pt x="8" y="227"/>
                    <a:pt x="12" y="234"/>
                    <a:pt x="15" y="241"/>
                  </a:cubicBezTo>
                  <a:cubicBezTo>
                    <a:pt x="17" y="246"/>
                    <a:pt x="19" y="252"/>
                    <a:pt x="23" y="257"/>
                  </a:cubicBezTo>
                  <a:cubicBezTo>
                    <a:pt x="30" y="266"/>
                    <a:pt x="38" y="272"/>
                    <a:pt x="44" y="272"/>
                  </a:cubicBezTo>
                  <a:cubicBezTo>
                    <a:pt x="44" y="272"/>
                    <a:pt x="45" y="272"/>
                    <a:pt x="46" y="272"/>
                  </a:cubicBezTo>
                  <a:cubicBezTo>
                    <a:pt x="50" y="271"/>
                    <a:pt x="54" y="266"/>
                    <a:pt x="56" y="258"/>
                  </a:cubicBezTo>
                  <a:cubicBezTo>
                    <a:pt x="56" y="258"/>
                    <a:pt x="56" y="258"/>
                    <a:pt x="56" y="258"/>
                  </a:cubicBezTo>
                  <a:cubicBezTo>
                    <a:pt x="58" y="249"/>
                    <a:pt x="59" y="245"/>
                    <a:pt x="68" y="241"/>
                  </a:cubicBezTo>
                  <a:cubicBezTo>
                    <a:pt x="69" y="240"/>
                    <a:pt x="70" y="240"/>
                    <a:pt x="71" y="240"/>
                  </a:cubicBezTo>
                  <a:cubicBezTo>
                    <a:pt x="79" y="237"/>
                    <a:pt x="82" y="235"/>
                    <a:pt x="86" y="226"/>
                  </a:cubicBezTo>
                  <a:cubicBezTo>
                    <a:pt x="89" y="218"/>
                    <a:pt x="91" y="217"/>
                    <a:pt x="97" y="213"/>
                  </a:cubicBezTo>
                  <a:cubicBezTo>
                    <a:pt x="98" y="213"/>
                    <a:pt x="99" y="212"/>
                    <a:pt x="100" y="211"/>
                  </a:cubicBezTo>
                  <a:cubicBezTo>
                    <a:pt x="102" y="210"/>
                    <a:pt x="104" y="207"/>
                    <a:pt x="107" y="204"/>
                  </a:cubicBezTo>
                  <a:cubicBezTo>
                    <a:pt x="109" y="200"/>
                    <a:pt x="112" y="197"/>
                    <a:pt x="116" y="196"/>
                  </a:cubicBezTo>
                  <a:cubicBezTo>
                    <a:pt x="116" y="195"/>
                    <a:pt x="117" y="195"/>
                    <a:pt x="118" y="195"/>
                  </a:cubicBezTo>
                  <a:cubicBezTo>
                    <a:pt x="119" y="195"/>
                    <a:pt x="120" y="195"/>
                    <a:pt x="122" y="196"/>
                  </a:cubicBezTo>
                  <a:cubicBezTo>
                    <a:pt x="123" y="196"/>
                    <a:pt x="124" y="196"/>
                    <a:pt x="126" y="196"/>
                  </a:cubicBezTo>
                  <a:cubicBezTo>
                    <a:pt x="129" y="196"/>
                    <a:pt x="131" y="195"/>
                    <a:pt x="134" y="195"/>
                  </a:cubicBezTo>
                  <a:cubicBezTo>
                    <a:pt x="135" y="194"/>
                    <a:pt x="137" y="194"/>
                    <a:pt x="138" y="194"/>
                  </a:cubicBezTo>
                  <a:cubicBezTo>
                    <a:pt x="140" y="193"/>
                    <a:pt x="142" y="193"/>
                    <a:pt x="145" y="193"/>
                  </a:cubicBezTo>
                  <a:cubicBezTo>
                    <a:pt x="149" y="193"/>
                    <a:pt x="154" y="194"/>
                    <a:pt x="158" y="195"/>
                  </a:cubicBezTo>
                  <a:cubicBezTo>
                    <a:pt x="160" y="195"/>
                    <a:pt x="160" y="195"/>
                    <a:pt x="160" y="195"/>
                  </a:cubicBezTo>
                  <a:cubicBezTo>
                    <a:pt x="161" y="194"/>
                    <a:pt x="161" y="194"/>
                    <a:pt x="161" y="194"/>
                  </a:cubicBezTo>
                  <a:cubicBezTo>
                    <a:pt x="162" y="193"/>
                    <a:pt x="164" y="191"/>
                    <a:pt x="166" y="190"/>
                  </a:cubicBezTo>
                  <a:cubicBezTo>
                    <a:pt x="168" y="188"/>
                    <a:pt x="168" y="188"/>
                    <a:pt x="168" y="188"/>
                  </a:cubicBezTo>
                  <a:cubicBezTo>
                    <a:pt x="168" y="187"/>
                    <a:pt x="168" y="187"/>
                    <a:pt x="169" y="186"/>
                  </a:cubicBezTo>
                  <a:cubicBezTo>
                    <a:pt x="170" y="186"/>
                    <a:pt x="170" y="185"/>
                    <a:pt x="171" y="184"/>
                  </a:cubicBezTo>
                  <a:cubicBezTo>
                    <a:pt x="172" y="183"/>
                    <a:pt x="173" y="182"/>
                    <a:pt x="174" y="180"/>
                  </a:cubicBezTo>
                  <a:cubicBezTo>
                    <a:pt x="174" y="180"/>
                    <a:pt x="175" y="179"/>
                    <a:pt x="175" y="178"/>
                  </a:cubicBezTo>
                  <a:cubicBezTo>
                    <a:pt x="176" y="176"/>
                    <a:pt x="178" y="174"/>
                    <a:pt x="179" y="172"/>
                  </a:cubicBezTo>
                  <a:cubicBezTo>
                    <a:pt x="179" y="171"/>
                    <a:pt x="180" y="171"/>
                    <a:pt x="180" y="171"/>
                  </a:cubicBezTo>
                  <a:cubicBezTo>
                    <a:pt x="181" y="168"/>
                    <a:pt x="185" y="163"/>
                    <a:pt x="181" y="160"/>
                  </a:cubicBezTo>
                  <a:cubicBezTo>
                    <a:pt x="180" y="159"/>
                    <a:pt x="179" y="158"/>
                    <a:pt x="177" y="158"/>
                  </a:cubicBezTo>
                  <a:cubicBezTo>
                    <a:pt x="176" y="158"/>
                    <a:pt x="175" y="158"/>
                    <a:pt x="174" y="159"/>
                  </a:cubicBezTo>
                  <a:cubicBezTo>
                    <a:pt x="174" y="159"/>
                    <a:pt x="173" y="159"/>
                    <a:pt x="173" y="159"/>
                  </a:cubicBezTo>
                  <a:cubicBezTo>
                    <a:pt x="173" y="159"/>
                    <a:pt x="172" y="158"/>
                    <a:pt x="172" y="157"/>
                  </a:cubicBezTo>
                  <a:cubicBezTo>
                    <a:pt x="171" y="154"/>
                    <a:pt x="172" y="150"/>
                    <a:pt x="172" y="147"/>
                  </a:cubicBezTo>
                  <a:cubicBezTo>
                    <a:pt x="172" y="146"/>
                    <a:pt x="172" y="146"/>
                    <a:pt x="172" y="146"/>
                  </a:cubicBezTo>
                  <a:cubicBezTo>
                    <a:pt x="172" y="143"/>
                    <a:pt x="172" y="141"/>
                    <a:pt x="171" y="138"/>
                  </a:cubicBezTo>
                  <a:cubicBezTo>
                    <a:pt x="170" y="136"/>
                    <a:pt x="169" y="133"/>
                    <a:pt x="167" y="130"/>
                  </a:cubicBezTo>
                  <a:cubicBezTo>
                    <a:pt x="165" y="128"/>
                    <a:pt x="163" y="127"/>
                    <a:pt x="161" y="125"/>
                  </a:cubicBezTo>
                  <a:cubicBezTo>
                    <a:pt x="159" y="124"/>
                    <a:pt x="158" y="123"/>
                    <a:pt x="157" y="122"/>
                  </a:cubicBezTo>
                  <a:cubicBezTo>
                    <a:pt x="155" y="119"/>
                    <a:pt x="157" y="111"/>
                    <a:pt x="160" y="107"/>
                  </a:cubicBezTo>
                  <a:cubicBezTo>
                    <a:pt x="161" y="106"/>
                    <a:pt x="162" y="105"/>
                    <a:pt x="162" y="103"/>
                  </a:cubicBezTo>
                  <a:cubicBezTo>
                    <a:pt x="163" y="102"/>
                    <a:pt x="163" y="101"/>
                    <a:pt x="164" y="100"/>
                  </a:cubicBezTo>
                  <a:cubicBezTo>
                    <a:pt x="164" y="101"/>
                    <a:pt x="164" y="102"/>
                    <a:pt x="165" y="103"/>
                  </a:cubicBezTo>
                  <a:cubicBezTo>
                    <a:pt x="165" y="104"/>
                    <a:pt x="167" y="105"/>
                    <a:pt x="168" y="105"/>
                  </a:cubicBezTo>
                  <a:cubicBezTo>
                    <a:pt x="169" y="105"/>
                    <a:pt x="169" y="105"/>
                    <a:pt x="169" y="105"/>
                  </a:cubicBezTo>
                  <a:cubicBezTo>
                    <a:pt x="174" y="105"/>
                    <a:pt x="176" y="102"/>
                    <a:pt x="177" y="99"/>
                  </a:cubicBezTo>
                  <a:cubicBezTo>
                    <a:pt x="178" y="98"/>
                    <a:pt x="178" y="98"/>
                    <a:pt x="178" y="98"/>
                  </a:cubicBezTo>
                  <a:cubicBezTo>
                    <a:pt x="180" y="95"/>
                    <a:pt x="182" y="92"/>
                    <a:pt x="185" y="89"/>
                  </a:cubicBezTo>
                  <a:cubicBezTo>
                    <a:pt x="186" y="88"/>
                    <a:pt x="187" y="87"/>
                    <a:pt x="188" y="86"/>
                  </a:cubicBezTo>
                  <a:cubicBezTo>
                    <a:pt x="190" y="83"/>
                    <a:pt x="192" y="80"/>
                    <a:pt x="193" y="77"/>
                  </a:cubicBezTo>
                  <a:cubicBezTo>
                    <a:pt x="194" y="76"/>
                    <a:pt x="194" y="76"/>
                    <a:pt x="195" y="75"/>
                  </a:cubicBezTo>
                  <a:cubicBezTo>
                    <a:pt x="196" y="72"/>
                    <a:pt x="197" y="69"/>
                    <a:pt x="196" y="67"/>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4" name="Freeform 24"/>
            <p:cNvSpPr>
              <a:spLocks noEditPoints="1"/>
            </p:cNvSpPr>
            <p:nvPr/>
          </p:nvSpPr>
          <p:spPr bwMode="auto">
            <a:xfrm>
              <a:off x="2134" y="2393"/>
              <a:ext cx="1029" cy="964"/>
            </a:xfrm>
            <a:custGeom>
              <a:avLst/>
              <a:gdLst>
                <a:gd name="T0" fmla="*/ 485 w 511"/>
                <a:gd name="T1" fmla="*/ 1 h 479"/>
                <a:gd name="T2" fmla="*/ 467 w 511"/>
                <a:gd name="T3" fmla="*/ 2 h 479"/>
                <a:gd name="T4" fmla="*/ 436 w 511"/>
                <a:gd name="T5" fmla="*/ 33 h 479"/>
                <a:gd name="T6" fmla="*/ 406 w 511"/>
                <a:gd name="T7" fmla="*/ 65 h 479"/>
                <a:gd name="T8" fmla="*/ 366 w 511"/>
                <a:gd name="T9" fmla="*/ 48 h 479"/>
                <a:gd name="T10" fmla="*/ 349 w 511"/>
                <a:gd name="T11" fmla="*/ 25 h 479"/>
                <a:gd name="T12" fmla="*/ 343 w 511"/>
                <a:gd name="T13" fmla="*/ 28 h 479"/>
                <a:gd name="T14" fmla="*/ 319 w 511"/>
                <a:gd name="T15" fmla="*/ 58 h 479"/>
                <a:gd name="T16" fmla="*/ 303 w 511"/>
                <a:gd name="T17" fmla="*/ 78 h 479"/>
                <a:gd name="T18" fmla="*/ 275 w 511"/>
                <a:gd name="T19" fmla="*/ 107 h 479"/>
                <a:gd name="T20" fmla="*/ 244 w 511"/>
                <a:gd name="T21" fmla="*/ 134 h 479"/>
                <a:gd name="T22" fmla="*/ 189 w 511"/>
                <a:gd name="T23" fmla="*/ 165 h 479"/>
                <a:gd name="T24" fmla="*/ 173 w 511"/>
                <a:gd name="T25" fmla="*/ 178 h 479"/>
                <a:gd name="T26" fmla="*/ 137 w 511"/>
                <a:gd name="T27" fmla="*/ 209 h 479"/>
                <a:gd name="T28" fmla="*/ 87 w 511"/>
                <a:gd name="T29" fmla="*/ 240 h 479"/>
                <a:gd name="T30" fmla="*/ 51 w 511"/>
                <a:gd name="T31" fmla="*/ 280 h 479"/>
                <a:gd name="T32" fmla="*/ 18 w 511"/>
                <a:gd name="T33" fmla="*/ 312 h 479"/>
                <a:gd name="T34" fmla="*/ 18 w 511"/>
                <a:gd name="T35" fmla="*/ 326 h 479"/>
                <a:gd name="T36" fmla="*/ 9 w 511"/>
                <a:gd name="T37" fmla="*/ 384 h 479"/>
                <a:gd name="T38" fmla="*/ 19 w 511"/>
                <a:gd name="T39" fmla="*/ 408 h 479"/>
                <a:gd name="T40" fmla="*/ 25 w 511"/>
                <a:gd name="T41" fmla="*/ 406 h 479"/>
                <a:gd name="T42" fmla="*/ 32 w 511"/>
                <a:gd name="T43" fmla="*/ 415 h 479"/>
                <a:gd name="T44" fmla="*/ 45 w 511"/>
                <a:gd name="T45" fmla="*/ 415 h 479"/>
                <a:gd name="T46" fmla="*/ 73 w 511"/>
                <a:gd name="T47" fmla="*/ 461 h 479"/>
                <a:gd name="T48" fmla="*/ 98 w 511"/>
                <a:gd name="T49" fmla="*/ 477 h 479"/>
                <a:gd name="T50" fmla="*/ 116 w 511"/>
                <a:gd name="T51" fmla="*/ 466 h 479"/>
                <a:gd name="T52" fmla="*/ 181 w 511"/>
                <a:gd name="T53" fmla="*/ 456 h 479"/>
                <a:gd name="T54" fmla="*/ 187 w 511"/>
                <a:gd name="T55" fmla="*/ 422 h 479"/>
                <a:gd name="T56" fmla="*/ 207 w 511"/>
                <a:gd name="T57" fmla="*/ 351 h 479"/>
                <a:gd name="T58" fmla="*/ 290 w 511"/>
                <a:gd name="T59" fmla="*/ 303 h 479"/>
                <a:gd name="T60" fmla="*/ 325 w 511"/>
                <a:gd name="T61" fmla="*/ 293 h 479"/>
                <a:gd name="T62" fmla="*/ 363 w 511"/>
                <a:gd name="T63" fmla="*/ 297 h 479"/>
                <a:gd name="T64" fmla="*/ 379 w 511"/>
                <a:gd name="T65" fmla="*/ 295 h 479"/>
                <a:gd name="T66" fmla="*/ 398 w 511"/>
                <a:gd name="T67" fmla="*/ 283 h 479"/>
                <a:gd name="T68" fmla="*/ 384 w 511"/>
                <a:gd name="T69" fmla="*/ 253 h 479"/>
                <a:gd name="T70" fmla="*/ 370 w 511"/>
                <a:gd name="T71" fmla="*/ 251 h 479"/>
                <a:gd name="T72" fmla="*/ 360 w 511"/>
                <a:gd name="T73" fmla="*/ 253 h 479"/>
                <a:gd name="T74" fmla="*/ 360 w 511"/>
                <a:gd name="T75" fmla="*/ 245 h 479"/>
                <a:gd name="T76" fmla="*/ 358 w 511"/>
                <a:gd name="T77" fmla="*/ 237 h 479"/>
                <a:gd name="T78" fmla="*/ 356 w 511"/>
                <a:gd name="T79" fmla="*/ 219 h 479"/>
                <a:gd name="T80" fmla="*/ 358 w 511"/>
                <a:gd name="T81" fmla="*/ 200 h 479"/>
                <a:gd name="T82" fmla="*/ 363 w 511"/>
                <a:gd name="T83" fmla="*/ 185 h 479"/>
                <a:gd name="T84" fmla="*/ 416 w 511"/>
                <a:gd name="T85" fmla="*/ 151 h 479"/>
                <a:gd name="T86" fmla="*/ 429 w 511"/>
                <a:gd name="T87" fmla="*/ 125 h 479"/>
                <a:gd name="T88" fmla="*/ 433 w 511"/>
                <a:gd name="T89" fmla="*/ 118 h 479"/>
                <a:gd name="T90" fmla="*/ 447 w 511"/>
                <a:gd name="T91" fmla="*/ 83 h 479"/>
                <a:gd name="T92" fmla="*/ 459 w 511"/>
                <a:gd name="T93" fmla="*/ 75 h 479"/>
                <a:gd name="T94" fmla="*/ 466 w 511"/>
                <a:gd name="T95" fmla="*/ 66 h 479"/>
                <a:gd name="T96" fmla="*/ 479 w 511"/>
                <a:gd name="T97" fmla="*/ 49 h 479"/>
                <a:gd name="T98" fmla="*/ 496 w 511"/>
                <a:gd name="T99" fmla="*/ 25 h 479"/>
                <a:gd name="T100" fmla="*/ 502 w 511"/>
                <a:gd name="T101" fmla="*/ 13 h 479"/>
                <a:gd name="T102" fmla="*/ 507 w 511"/>
                <a:gd name="T103" fmla="*/ 1 h 479"/>
                <a:gd name="T104" fmla="*/ 319 w 511"/>
                <a:gd name="T105" fmla="*/ 284 h 479"/>
                <a:gd name="T106" fmla="*/ 328 w 511"/>
                <a:gd name="T107" fmla="*/ 275 h 479"/>
                <a:gd name="T108" fmla="*/ 337 w 511"/>
                <a:gd name="T109" fmla="*/ 28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1" h="479">
                  <a:moveTo>
                    <a:pt x="507" y="1"/>
                  </a:moveTo>
                  <a:cubicBezTo>
                    <a:pt x="502" y="0"/>
                    <a:pt x="499" y="0"/>
                    <a:pt x="496" y="0"/>
                  </a:cubicBezTo>
                  <a:cubicBezTo>
                    <a:pt x="493" y="0"/>
                    <a:pt x="491" y="0"/>
                    <a:pt x="489" y="0"/>
                  </a:cubicBezTo>
                  <a:cubicBezTo>
                    <a:pt x="488" y="1"/>
                    <a:pt x="486" y="1"/>
                    <a:pt x="485" y="1"/>
                  </a:cubicBezTo>
                  <a:cubicBezTo>
                    <a:pt x="482" y="2"/>
                    <a:pt x="480" y="3"/>
                    <a:pt x="476" y="3"/>
                  </a:cubicBezTo>
                  <a:cubicBezTo>
                    <a:pt x="475" y="3"/>
                    <a:pt x="474" y="3"/>
                    <a:pt x="473" y="2"/>
                  </a:cubicBezTo>
                  <a:cubicBezTo>
                    <a:pt x="471" y="2"/>
                    <a:pt x="470" y="2"/>
                    <a:pt x="469" y="2"/>
                  </a:cubicBezTo>
                  <a:cubicBezTo>
                    <a:pt x="468" y="2"/>
                    <a:pt x="467" y="2"/>
                    <a:pt x="467" y="2"/>
                  </a:cubicBezTo>
                  <a:cubicBezTo>
                    <a:pt x="463" y="3"/>
                    <a:pt x="460" y="7"/>
                    <a:pt x="457" y="11"/>
                  </a:cubicBezTo>
                  <a:cubicBezTo>
                    <a:pt x="455" y="13"/>
                    <a:pt x="453" y="16"/>
                    <a:pt x="451" y="18"/>
                  </a:cubicBezTo>
                  <a:cubicBezTo>
                    <a:pt x="449" y="19"/>
                    <a:pt x="448" y="19"/>
                    <a:pt x="447" y="20"/>
                  </a:cubicBezTo>
                  <a:cubicBezTo>
                    <a:pt x="442" y="24"/>
                    <a:pt x="439" y="25"/>
                    <a:pt x="436" y="33"/>
                  </a:cubicBezTo>
                  <a:cubicBezTo>
                    <a:pt x="433" y="42"/>
                    <a:pt x="429" y="43"/>
                    <a:pt x="422" y="46"/>
                  </a:cubicBezTo>
                  <a:cubicBezTo>
                    <a:pt x="419" y="48"/>
                    <a:pt x="419" y="48"/>
                    <a:pt x="419" y="48"/>
                  </a:cubicBezTo>
                  <a:cubicBezTo>
                    <a:pt x="410" y="52"/>
                    <a:pt x="409" y="56"/>
                    <a:pt x="407" y="65"/>
                  </a:cubicBezTo>
                  <a:cubicBezTo>
                    <a:pt x="406" y="65"/>
                    <a:pt x="406" y="65"/>
                    <a:pt x="406" y="65"/>
                  </a:cubicBezTo>
                  <a:cubicBezTo>
                    <a:pt x="404" y="73"/>
                    <a:pt x="401" y="78"/>
                    <a:pt x="396" y="78"/>
                  </a:cubicBezTo>
                  <a:cubicBezTo>
                    <a:pt x="396" y="78"/>
                    <a:pt x="395" y="79"/>
                    <a:pt x="395" y="79"/>
                  </a:cubicBezTo>
                  <a:cubicBezTo>
                    <a:pt x="386" y="79"/>
                    <a:pt x="377" y="67"/>
                    <a:pt x="374" y="64"/>
                  </a:cubicBezTo>
                  <a:cubicBezTo>
                    <a:pt x="371" y="59"/>
                    <a:pt x="368" y="53"/>
                    <a:pt x="366" y="48"/>
                  </a:cubicBezTo>
                  <a:cubicBezTo>
                    <a:pt x="363" y="40"/>
                    <a:pt x="359" y="33"/>
                    <a:pt x="352" y="26"/>
                  </a:cubicBezTo>
                  <a:cubicBezTo>
                    <a:pt x="351" y="25"/>
                    <a:pt x="351" y="25"/>
                    <a:pt x="351" y="25"/>
                  </a:cubicBezTo>
                  <a:cubicBezTo>
                    <a:pt x="350" y="25"/>
                    <a:pt x="350" y="25"/>
                    <a:pt x="350" y="25"/>
                  </a:cubicBezTo>
                  <a:cubicBezTo>
                    <a:pt x="349" y="25"/>
                    <a:pt x="349" y="25"/>
                    <a:pt x="349" y="25"/>
                  </a:cubicBezTo>
                  <a:cubicBezTo>
                    <a:pt x="349" y="25"/>
                    <a:pt x="348" y="25"/>
                    <a:pt x="347" y="25"/>
                  </a:cubicBezTo>
                  <a:cubicBezTo>
                    <a:pt x="347" y="25"/>
                    <a:pt x="346" y="25"/>
                    <a:pt x="345" y="25"/>
                  </a:cubicBezTo>
                  <a:cubicBezTo>
                    <a:pt x="343" y="26"/>
                    <a:pt x="343" y="26"/>
                    <a:pt x="343" y="26"/>
                  </a:cubicBezTo>
                  <a:cubicBezTo>
                    <a:pt x="343" y="28"/>
                    <a:pt x="343" y="28"/>
                    <a:pt x="343" y="28"/>
                  </a:cubicBezTo>
                  <a:cubicBezTo>
                    <a:pt x="343" y="36"/>
                    <a:pt x="342" y="41"/>
                    <a:pt x="336" y="45"/>
                  </a:cubicBezTo>
                  <a:cubicBezTo>
                    <a:pt x="332" y="49"/>
                    <a:pt x="325" y="54"/>
                    <a:pt x="321" y="55"/>
                  </a:cubicBezTo>
                  <a:cubicBezTo>
                    <a:pt x="318" y="56"/>
                    <a:pt x="318" y="56"/>
                    <a:pt x="318" y="56"/>
                  </a:cubicBezTo>
                  <a:cubicBezTo>
                    <a:pt x="319" y="58"/>
                    <a:pt x="319" y="58"/>
                    <a:pt x="319" y="58"/>
                  </a:cubicBezTo>
                  <a:cubicBezTo>
                    <a:pt x="319" y="59"/>
                    <a:pt x="319" y="59"/>
                    <a:pt x="319" y="60"/>
                  </a:cubicBezTo>
                  <a:cubicBezTo>
                    <a:pt x="320" y="62"/>
                    <a:pt x="320" y="64"/>
                    <a:pt x="319" y="66"/>
                  </a:cubicBezTo>
                  <a:cubicBezTo>
                    <a:pt x="317" y="70"/>
                    <a:pt x="313" y="72"/>
                    <a:pt x="310" y="73"/>
                  </a:cubicBezTo>
                  <a:cubicBezTo>
                    <a:pt x="307" y="75"/>
                    <a:pt x="305" y="76"/>
                    <a:pt x="303" y="78"/>
                  </a:cubicBezTo>
                  <a:cubicBezTo>
                    <a:pt x="300" y="81"/>
                    <a:pt x="297" y="85"/>
                    <a:pt x="294" y="89"/>
                  </a:cubicBezTo>
                  <a:cubicBezTo>
                    <a:pt x="292" y="91"/>
                    <a:pt x="291" y="93"/>
                    <a:pt x="289" y="95"/>
                  </a:cubicBezTo>
                  <a:cubicBezTo>
                    <a:pt x="284" y="102"/>
                    <a:pt x="282" y="103"/>
                    <a:pt x="275" y="106"/>
                  </a:cubicBezTo>
                  <a:cubicBezTo>
                    <a:pt x="275" y="107"/>
                    <a:pt x="275" y="107"/>
                    <a:pt x="275" y="107"/>
                  </a:cubicBezTo>
                  <a:cubicBezTo>
                    <a:pt x="269" y="110"/>
                    <a:pt x="267" y="113"/>
                    <a:pt x="266" y="117"/>
                  </a:cubicBezTo>
                  <a:cubicBezTo>
                    <a:pt x="265" y="119"/>
                    <a:pt x="264" y="121"/>
                    <a:pt x="263" y="123"/>
                  </a:cubicBezTo>
                  <a:cubicBezTo>
                    <a:pt x="261" y="127"/>
                    <a:pt x="257" y="128"/>
                    <a:pt x="254" y="129"/>
                  </a:cubicBezTo>
                  <a:cubicBezTo>
                    <a:pt x="250" y="130"/>
                    <a:pt x="247" y="131"/>
                    <a:pt x="244" y="134"/>
                  </a:cubicBezTo>
                  <a:cubicBezTo>
                    <a:pt x="242" y="136"/>
                    <a:pt x="241" y="139"/>
                    <a:pt x="240" y="141"/>
                  </a:cubicBezTo>
                  <a:cubicBezTo>
                    <a:pt x="238" y="145"/>
                    <a:pt x="236" y="148"/>
                    <a:pt x="232" y="150"/>
                  </a:cubicBezTo>
                  <a:cubicBezTo>
                    <a:pt x="226" y="153"/>
                    <a:pt x="220" y="154"/>
                    <a:pt x="214" y="155"/>
                  </a:cubicBezTo>
                  <a:cubicBezTo>
                    <a:pt x="205" y="156"/>
                    <a:pt x="195" y="157"/>
                    <a:pt x="189" y="165"/>
                  </a:cubicBezTo>
                  <a:cubicBezTo>
                    <a:pt x="188" y="166"/>
                    <a:pt x="187" y="168"/>
                    <a:pt x="187" y="169"/>
                  </a:cubicBezTo>
                  <a:cubicBezTo>
                    <a:pt x="186" y="171"/>
                    <a:pt x="186" y="173"/>
                    <a:pt x="184" y="174"/>
                  </a:cubicBezTo>
                  <a:cubicBezTo>
                    <a:pt x="182" y="176"/>
                    <a:pt x="180" y="176"/>
                    <a:pt x="178" y="176"/>
                  </a:cubicBezTo>
                  <a:cubicBezTo>
                    <a:pt x="176" y="177"/>
                    <a:pt x="175" y="177"/>
                    <a:pt x="173" y="178"/>
                  </a:cubicBezTo>
                  <a:cubicBezTo>
                    <a:pt x="170" y="180"/>
                    <a:pt x="168" y="184"/>
                    <a:pt x="166" y="188"/>
                  </a:cubicBezTo>
                  <a:cubicBezTo>
                    <a:pt x="164" y="192"/>
                    <a:pt x="162" y="195"/>
                    <a:pt x="159" y="198"/>
                  </a:cubicBezTo>
                  <a:cubicBezTo>
                    <a:pt x="155" y="200"/>
                    <a:pt x="152" y="202"/>
                    <a:pt x="148" y="203"/>
                  </a:cubicBezTo>
                  <a:cubicBezTo>
                    <a:pt x="144" y="205"/>
                    <a:pt x="141" y="207"/>
                    <a:pt x="137" y="209"/>
                  </a:cubicBezTo>
                  <a:cubicBezTo>
                    <a:pt x="133" y="212"/>
                    <a:pt x="129" y="215"/>
                    <a:pt x="125" y="218"/>
                  </a:cubicBezTo>
                  <a:cubicBezTo>
                    <a:pt x="124" y="218"/>
                    <a:pt x="124" y="218"/>
                    <a:pt x="124" y="218"/>
                  </a:cubicBezTo>
                  <a:cubicBezTo>
                    <a:pt x="122" y="220"/>
                    <a:pt x="119" y="222"/>
                    <a:pt x="117" y="224"/>
                  </a:cubicBezTo>
                  <a:cubicBezTo>
                    <a:pt x="107" y="231"/>
                    <a:pt x="97" y="235"/>
                    <a:pt x="87" y="240"/>
                  </a:cubicBezTo>
                  <a:cubicBezTo>
                    <a:pt x="86" y="241"/>
                    <a:pt x="86" y="241"/>
                    <a:pt x="86" y="241"/>
                  </a:cubicBezTo>
                  <a:cubicBezTo>
                    <a:pt x="83" y="242"/>
                    <a:pt x="81" y="243"/>
                    <a:pt x="79" y="244"/>
                  </a:cubicBezTo>
                  <a:cubicBezTo>
                    <a:pt x="68" y="249"/>
                    <a:pt x="63" y="257"/>
                    <a:pt x="59" y="266"/>
                  </a:cubicBezTo>
                  <a:cubicBezTo>
                    <a:pt x="57" y="270"/>
                    <a:pt x="54" y="275"/>
                    <a:pt x="51" y="280"/>
                  </a:cubicBezTo>
                  <a:cubicBezTo>
                    <a:pt x="43" y="289"/>
                    <a:pt x="34" y="296"/>
                    <a:pt x="26" y="303"/>
                  </a:cubicBezTo>
                  <a:cubicBezTo>
                    <a:pt x="24" y="305"/>
                    <a:pt x="21" y="307"/>
                    <a:pt x="19" y="309"/>
                  </a:cubicBezTo>
                  <a:cubicBezTo>
                    <a:pt x="18" y="310"/>
                    <a:pt x="18" y="310"/>
                    <a:pt x="18" y="310"/>
                  </a:cubicBezTo>
                  <a:cubicBezTo>
                    <a:pt x="18" y="312"/>
                    <a:pt x="18" y="312"/>
                    <a:pt x="18" y="312"/>
                  </a:cubicBezTo>
                  <a:cubicBezTo>
                    <a:pt x="18" y="312"/>
                    <a:pt x="18" y="312"/>
                    <a:pt x="18" y="312"/>
                  </a:cubicBezTo>
                  <a:cubicBezTo>
                    <a:pt x="19" y="313"/>
                    <a:pt x="19" y="315"/>
                    <a:pt x="20" y="316"/>
                  </a:cubicBezTo>
                  <a:cubicBezTo>
                    <a:pt x="21" y="317"/>
                    <a:pt x="21" y="319"/>
                    <a:pt x="21" y="321"/>
                  </a:cubicBezTo>
                  <a:cubicBezTo>
                    <a:pt x="21" y="323"/>
                    <a:pt x="20" y="324"/>
                    <a:pt x="18" y="326"/>
                  </a:cubicBezTo>
                  <a:cubicBezTo>
                    <a:pt x="17" y="327"/>
                    <a:pt x="16" y="328"/>
                    <a:pt x="16" y="329"/>
                  </a:cubicBezTo>
                  <a:cubicBezTo>
                    <a:pt x="15" y="330"/>
                    <a:pt x="14" y="331"/>
                    <a:pt x="13" y="333"/>
                  </a:cubicBezTo>
                  <a:cubicBezTo>
                    <a:pt x="10" y="337"/>
                    <a:pt x="8" y="340"/>
                    <a:pt x="6" y="344"/>
                  </a:cubicBezTo>
                  <a:cubicBezTo>
                    <a:pt x="0" y="358"/>
                    <a:pt x="4" y="371"/>
                    <a:pt x="9" y="384"/>
                  </a:cubicBezTo>
                  <a:cubicBezTo>
                    <a:pt x="11" y="389"/>
                    <a:pt x="11" y="389"/>
                    <a:pt x="11" y="389"/>
                  </a:cubicBezTo>
                  <a:cubicBezTo>
                    <a:pt x="12" y="390"/>
                    <a:pt x="12" y="390"/>
                    <a:pt x="12" y="390"/>
                  </a:cubicBezTo>
                  <a:cubicBezTo>
                    <a:pt x="16" y="390"/>
                    <a:pt x="16" y="393"/>
                    <a:pt x="17" y="399"/>
                  </a:cubicBezTo>
                  <a:cubicBezTo>
                    <a:pt x="17" y="403"/>
                    <a:pt x="17" y="406"/>
                    <a:pt x="19" y="408"/>
                  </a:cubicBezTo>
                  <a:cubicBezTo>
                    <a:pt x="20" y="408"/>
                    <a:pt x="21" y="409"/>
                    <a:pt x="22" y="409"/>
                  </a:cubicBezTo>
                  <a:cubicBezTo>
                    <a:pt x="22" y="409"/>
                    <a:pt x="23" y="409"/>
                    <a:pt x="23" y="408"/>
                  </a:cubicBezTo>
                  <a:cubicBezTo>
                    <a:pt x="25" y="408"/>
                    <a:pt x="25" y="408"/>
                    <a:pt x="25" y="408"/>
                  </a:cubicBezTo>
                  <a:cubicBezTo>
                    <a:pt x="25" y="406"/>
                    <a:pt x="25" y="406"/>
                    <a:pt x="25" y="406"/>
                  </a:cubicBezTo>
                  <a:cubicBezTo>
                    <a:pt x="26" y="406"/>
                    <a:pt x="26" y="405"/>
                    <a:pt x="26" y="404"/>
                  </a:cubicBezTo>
                  <a:cubicBezTo>
                    <a:pt x="26" y="404"/>
                    <a:pt x="26" y="404"/>
                    <a:pt x="26" y="403"/>
                  </a:cubicBezTo>
                  <a:cubicBezTo>
                    <a:pt x="27" y="404"/>
                    <a:pt x="28" y="406"/>
                    <a:pt x="28" y="408"/>
                  </a:cubicBezTo>
                  <a:cubicBezTo>
                    <a:pt x="29" y="411"/>
                    <a:pt x="30" y="414"/>
                    <a:pt x="32" y="415"/>
                  </a:cubicBezTo>
                  <a:cubicBezTo>
                    <a:pt x="33" y="416"/>
                    <a:pt x="34" y="416"/>
                    <a:pt x="36" y="416"/>
                  </a:cubicBezTo>
                  <a:cubicBezTo>
                    <a:pt x="37" y="416"/>
                    <a:pt x="38" y="416"/>
                    <a:pt x="39" y="415"/>
                  </a:cubicBezTo>
                  <a:cubicBezTo>
                    <a:pt x="40" y="415"/>
                    <a:pt x="42" y="415"/>
                    <a:pt x="43" y="415"/>
                  </a:cubicBezTo>
                  <a:cubicBezTo>
                    <a:pt x="44" y="415"/>
                    <a:pt x="44" y="415"/>
                    <a:pt x="45" y="415"/>
                  </a:cubicBezTo>
                  <a:cubicBezTo>
                    <a:pt x="53" y="417"/>
                    <a:pt x="54" y="423"/>
                    <a:pt x="54" y="432"/>
                  </a:cubicBezTo>
                  <a:cubicBezTo>
                    <a:pt x="54" y="434"/>
                    <a:pt x="54" y="435"/>
                    <a:pt x="54" y="437"/>
                  </a:cubicBezTo>
                  <a:cubicBezTo>
                    <a:pt x="55" y="445"/>
                    <a:pt x="59" y="456"/>
                    <a:pt x="68" y="460"/>
                  </a:cubicBezTo>
                  <a:cubicBezTo>
                    <a:pt x="69" y="460"/>
                    <a:pt x="71" y="461"/>
                    <a:pt x="73" y="461"/>
                  </a:cubicBezTo>
                  <a:cubicBezTo>
                    <a:pt x="76" y="461"/>
                    <a:pt x="79" y="459"/>
                    <a:pt x="82" y="457"/>
                  </a:cubicBezTo>
                  <a:cubicBezTo>
                    <a:pt x="85" y="456"/>
                    <a:pt x="89" y="454"/>
                    <a:pt x="92" y="454"/>
                  </a:cubicBezTo>
                  <a:cubicBezTo>
                    <a:pt x="93" y="456"/>
                    <a:pt x="93" y="459"/>
                    <a:pt x="93" y="462"/>
                  </a:cubicBezTo>
                  <a:cubicBezTo>
                    <a:pt x="93" y="468"/>
                    <a:pt x="93" y="474"/>
                    <a:pt x="98" y="477"/>
                  </a:cubicBezTo>
                  <a:cubicBezTo>
                    <a:pt x="100" y="479"/>
                    <a:pt x="102" y="479"/>
                    <a:pt x="104" y="479"/>
                  </a:cubicBezTo>
                  <a:cubicBezTo>
                    <a:pt x="104" y="479"/>
                    <a:pt x="105" y="479"/>
                    <a:pt x="105" y="479"/>
                  </a:cubicBezTo>
                  <a:cubicBezTo>
                    <a:pt x="109" y="478"/>
                    <a:pt x="112" y="473"/>
                    <a:pt x="115" y="468"/>
                  </a:cubicBezTo>
                  <a:cubicBezTo>
                    <a:pt x="115" y="468"/>
                    <a:pt x="116" y="467"/>
                    <a:pt x="116" y="466"/>
                  </a:cubicBezTo>
                  <a:cubicBezTo>
                    <a:pt x="123" y="455"/>
                    <a:pt x="139" y="451"/>
                    <a:pt x="153" y="451"/>
                  </a:cubicBezTo>
                  <a:cubicBezTo>
                    <a:pt x="156" y="451"/>
                    <a:pt x="160" y="451"/>
                    <a:pt x="163" y="452"/>
                  </a:cubicBezTo>
                  <a:cubicBezTo>
                    <a:pt x="167" y="453"/>
                    <a:pt x="171" y="454"/>
                    <a:pt x="175" y="455"/>
                  </a:cubicBezTo>
                  <a:cubicBezTo>
                    <a:pt x="177" y="455"/>
                    <a:pt x="179" y="456"/>
                    <a:pt x="181" y="456"/>
                  </a:cubicBezTo>
                  <a:cubicBezTo>
                    <a:pt x="184" y="457"/>
                    <a:pt x="184" y="457"/>
                    <a:pt x="184" y="457"/>
                  </a:cubicBezTo>
                  <a:cubicBezTo>
                    <a:pt x="185" y="455"/>
                    <a:pt x="185" y="455"/>
                    <a:pt x="185" y="455"/>
                  </a:cubicBezTo>
                  <a:cubicBezTo>
                    <a:pt x="185" y="454"/>
                    <a:pt x="185" y="453"/>
                    <a:pt x="186" y="452"/>
                  </a:cubicBezTo>
                  <a:cubicBezTo>
                    <a:pt x="189" y="442"/>
                    <a:pt x="188" y="432"/>
                    <a:pt x="187" y="422"/>
                  </a:cubicBezTo>
                  <a:cubicBezTo>
                    <a:pt x="187" y="413"/>
                    <a:pt x="186" y="405"/>
                    <a:pt x="188" y="397"/>
                  </a:cubicBezTo>
                  <a:cubicBezTo>
                    <a:pt x="190" y="393"/>
                    <a:pt x="191" y="389"/>
                    <a:pt x="193" y="384"/>
                  </a:cubicBezTo>
                  <a:cubicBezTo>
                    <a:pt x="194" y="381"/>
                    <a:pt x="195" y="377"/>
                    <a:pt x="196" y="374"/>
                  </a:cubicBezTo>
                  <a:cubicBezTo>
                    <a:pt x="199" y="364"/>
                    <a:pt x="202" y="357"/>
                    <a:pt x="207" y="351"/>
                  </a:cubicBezTo>
                  <a:cubicBezTo>
                    <a:pt x="213" y="345"/>
                    <a:pt x="221" y="341"/>
                    <a:pt x="228" y="336"/>
                  </a:cubicBezTo>
                  <a:cubicBezTo>
                    <a:pt x="231" y="334"/>
                    <a:pt x="231" y="334"/>
                    <a:pt x="231" y="334"/>
                  </a:cubicBezTo>
                  <a:cubicBezTo>
                    <a:pt x="248" y="325"/>
                    <a:pt x="263" y="315"/>
                    <a:pt x="281" y="309"/>
                  </a:cubicBezTo>
                  <a:cubicBezTo>
                    <a:pt x="285" y="308"/>
                    <a:pt x="287" y="305"/>
                    <a:pt x="290" y="303"/>
                  </a:cubicBezTo>
                  <a:cubicBezTo>
                    <a:pt x="292" y="301"/>
                    <a:pt x="295" y="299"/>
                    <a:pt x="297" y="298"/>
                  </a:cubicBezTo>
                  <a:cubicBezTo>
                    <a:pt x="300" y="296"/>
                    <a:pt x="303" y="296"/>
                    <a:pt x="307" y="294"/>
                  </a:cubicBezTo>
                  <a:cubicBezTo>
                    <a:pt x="310" y="293"/>
                    <a:pt x="313" y="292"/>
                    <a:pt x="316" y="291"/>
                  </a:cubicBezTo>
                  <a:cubicBezTo>
                    <a:pt x="319" y="292"/>
                    <a:pt x="322" y="293"/>
                    <a:pt x="325" y="293"/>
                  </a:cubicBezTo>
                  <a:cubicBezTo>
                    <a:pt x="331" y="293"/>
                    <a:pt x="337" y="292"/>
                    <a:pt x="341" y="290"/>
                  </a:cubicBezTo>
                  <a:cubicBezTo>
                    <a:pt x="343" y="290"/>
                    <a:pt x="345" y="290"/>
                    <a:pt x="346" y="290"/>
                  </a:cubicBezTo>
                  <a:cubicBezTo>
                    <a:pt x="347" y="290"/>
                    <a:pt x="348" y="290"/>
                    <a:pt x="350" y="291"/>
                  </a:cubicBezTo>
                  <a:cubicBezTo>
                    <a:pt x="354" y="294"/>
                    <a:pt x="359" y="295"/>
                    <a:pt x="363" y="297"/>
                  </a:cubicBezTo>
                  <a:cubicBezTo>
                    <a:pt x="366" y="297"/>
                    <a:pt x="369" y="298"/>
                    <a:pt x="373" y="298"/>
                  </a:cubicBezTo>
                  <a:cubicBezTo>
                    <a:pt x="374" y="298"/>
                    <a:pt x="374" y="298"/>
                    <a:pt x="374" y="298"/>
                  </a:cubicBezTo>
                  <a:cubicBezTo>
                    <a:pt x="377" y="298"/>
                    <a:pt x="378" y="297"/>
                    <a:pt x="379" y="296"/>
                  </a:cubicBezTo>
                  <a:cubicBezTo>
                    <a:pt x="379" y="295"/>
                    <a:pt x="379" y="295"/>
                    <a:pt x="379" y="295"/>
                  </a:cubicBezTo>
                  <a:cubicBezTo>
                    <a:pt x="380" y="295"/>
                    <a:pt x="381" y="296"/>
                    <a:pt x="382" y="296"/>
                  </a:cubicBezTo>
                  <a:cubicBezTo>
                    <a:pt x="382" y="296"/>
                    <a:pt x="383" y="296"/>
                    <a:pt x="383" y="296"/>
                  </a:cubicBezTo>
                  <a:cubicBezTo>
                    <a:pt x="386" y="296"/>
                    <a:pt x="389" y="295"/>
                    <a:pt x="391" y="294"/>
                  </a:cubicBezTo>
                  <a:cubicBezTo>
                    <a:pt x="395" y="291"/>
                    <a:pt x="397" y="287"/>
                    <a:pt x="398" y="283"/>
                  </a:cubicBezTo>
                  <a:cubicBezTo>
                    <a:pt x="398" y="282"/>
                    <a:pt x="399" y="282"/>
                    <a:pt x="399" y="281"/>
                  </a:cubicBezTo>
                  <a:cubicBezTo>
                    <a:pt x="404" y="268"/>
                    <a:pt x="399" y="263"/>
                    <a:pt x="390" y="257"/>
                  </a:cubicBezTo>
                  <a:cubicBezTo>
                    <a:pt x="389" y="257"/>
                    <a:pt x="388" y="257"/>
                    <a:pt x="388" y="256"/>
                  </a:cubicBezTo>
                  <a:cubicBezTo>
                    <a:pt x="387" y="255"/>
                    <a:pt x="385" y="254"/>
                    <a:pt x="384" y="253"/>
                  </a:cubicBezTo>
                  <a:cubicBezTo>
                    <a:pt x="382" y="253"/>
                    <a:pt x="381" y="252"/>
                    <a:pt x="380" y="252"/>
                  </a:cubicBezTo>
                  <a:cubicBezTo>
                    <a:pt x="378" y="252"/>
                    <a:pt x="377" y="254"/>
                    <a:pt x="376" y="255"/>
                  </a:cubicBezTo>
                  <a:cubicBezTo>
                    <a:pt x="375" y="253"/>
                    <a:pt x="374" y="251"/>
                    <a:pt x="370" y="251"/>
                  </a:cubicBezTo>
                  <a:cubicBezTo>
                    <a:pt x="370" y="251"/>
                    <a:pt x="370" y="251"/>
                    <a:pt x="370" y="251"/>
                  </a:cubicBezTo>
                  <a:cubicBezTo>
                    <a:pt x="368" y="251"/>
                    <a:pt x="366" y="252"/>
                    <a:pt x="365" y="253"/>
                  </a:cubicBezTo>
                  <a:cubicBezTo>
                    <a:pt x="364" y="253"/>
                    <a:pt x="363" y="253"/>
                    <a:pt x="362" y="253"/>
                  </a:cubicBezTo>
                  <a:cubicBezTo>
                    <a:pt x="362" y="253"/>
                    <a:pt x="362" y="253"/>
                    <a:pt x="361" y="253"/>
                  </a:cubicBezTo>
                  <a:cubicBezTo>
                    <a:pt x="361" y="253"/>
                    <a:pt x="360" y="253"/>
                    <a:pt x="360" y="253"/>
                  </a:cubicBezTo>
                  <a:cubicBezTo>
                    <a:pt x="359" y="253"/>
                    <a:pt x="359" y="253"/>
                    <a:pt x="358" y="253"/>
                  </a:cubicBezTo>
                  <a:cubicBezTo>
                    <a:pt x="358" y="253"/>
                    <a:pt x="358" y="253"/>
                    <a:pt x="357" y="253"/>
                  </a:cubicBezTo>
                  <a:cubicBezTo>
                    <a:pt x="359" y="252"/>
                    <a:pt x="360" y="250"/>
                    <a:pt x="360" y="248"/>
                  </a:cubicBezTo>
                  <a:cubicBezTo>
                    <a:pt x="360" y="247"/>
                    <a:pt x="360" y="246"/>
                    <a:pt x="360" y="245"/>
                  </a:cubicBezTo>
                  <a:cubicBezTo>
                    <a:pt x="360" y="245"/>
                    <a:pt x="360" y="245"/>
                    <a:pt x="360" y="245"/>
                  </a:cubicBezTo>
                  <a:cubicBezTo>
                    <a:pt x="360" y="244"/>
                    <a:pt x="360" y="244"/>
                    <a:pt x="360" y="244"/>
                  </a:cubicBezTo>
                  <a:cubicBezTo>
                    <a:pt x="360" y="243"/>
                    <a:pt x="360" y="243"/>
                    <a:pt x="360" y="242"/>
                  </a:cubicBezTo>
                  <a:cubicBezTo>
                    <a:pt x="359" y="240"/>
                    <a:pt x="359" y="238"/>
                    <a:pt x="358" y="237"/>
                  </a:cubicBezTo>
                  <a:cubicBezTo>
                    <a:pt x="358" y="237"/>
                    <a:pt x="357" y="236"/>
                    <a:pt x="357" y="235"/>
                  </a:cubicBezTo>
                  <a:cubicBezTo>
                    <a:pt x="357" y="234"/>
                    <a:pt x="357" y="233"/>
                    <a:pt x="357" y="232"/>
                  </a:cubicBezTo>
                  <a:cubicBezTo>
                    <a:pt x="357" y="229"/>
                    <a:pt x="357" y="227"/>
                    <a:pt x="356" y="225"/>
                  </a:cubicBezTo>
                  <a:cubicBezTo>
                    <a:pt x="356" y="223"/>
                    <a:pt x="356" y="221"/>
                    <a:pt x="356" y="219"/>
                  </a:cubicBezTo>
                  <a:cubicBezTo>
                    <a:pt x="357" y="216"/>
                    <a:pt x="357" y="213"/>
                    <a:pt x="357" y="210"/>
                  </a:cubicBezTo>
                  <a:cubicBezTo>
                    <a:pt x="358" y="208"/>
                    <a:pt x="358" y="207"/>
                    <a:pt x="358" y="205"/>
                  </a:cubicBezTo>
                  <a:cubicBezTo>
                    <a:pt x="358" y="204"/>
                    <a:pt x="358" y="203"/>
                    <a:pt x="358" y="202"/>
                  </a:cubicBezTo>
                  <a:cubicBezTo>
                    <a:pt x="358" y="201"/>
                    <a:pt x="358" y="200"/>
                    <a:pt x="358" y="200"/>
                  </a:cubicBezTo>
                  <a:cubicBezTo>
                    <a:pt x="358" y="199"/>
                    <a:pt x="358" y="198"/>
                    <a:pt x="359" y="197"/>
                  </a:cubicBezTo>
                  <a:cubicBezTo>
                    <a:pt x="359" y="196"/>
                    <a:pt x="359" y="194"/>
                    <a:pt x="359" y="193"/>
                  </a:cubicBezTo>
                  <a:cubicBezTo>
                    <a:pt x="360" y="192"/>
                    <a:pt x="360" y="192"/>
                    <a:pt x="360" y="192"/>
                  </a:cubicBezTo>
                  <a:cubicBezTo>
                    <a:pt x="361" y="188"/>
                    <a:pt x="361" y="186"/>
                    <a:pt x="363" y="185"/>
                  </a:cubicBezTo>
                  <a:cubicBezTo>
                    <a:pt x="367" y="183"/>
                    <a:pt x="371" y="181"/>
                    <a:pt x="376" y="180"/>
                  </a:cubicBezTo>
                  <a:cubicBezTo>
                    <a:pt x="387" y="177"/>
                    <a:pt x="398" y="170"/>
                    <a:pt x="409" y="158"/>
                  </a:cubicBezTo>
                  <a:cubicBezTo>
                    <a:pt x="410" y="157"/>
                    <a:pt x="411" y="156"/>
                    <a:pt x="412" y="154"/>
                  </a:cubicBezTo>
                  <a:cubicBezTo>
                    <a:pt x="414" y="153"/>
                    <a:pt x="415" y="152"/>
                    <a:pt x="416" y="151"/>
                  </a:cubicBezTo>
                  <a:cubicBezTo>
                    <a:pt x="417" y="150"/>
                    <a:pt x="419" y="148"/>
                    <a:pt x="420" y="146"/>
                  </a:cubicBezTo>
                  <a:cubicBezTo>
                    <a:pt x="422" y="143"/>
                    <a:pt x="424" y="139"/>
                    <a:pt x="425" y="136"/>
                  </a:cubicBezTo>
                  <a:cubicBezTo>
                    <a:pt x="427" y="132"/>
                    <a:pt x="428" y="129"/>
                    <a:pt x="429" y="126"/>
                  </a:cubicBezTo>
                  <a:cubicBezTo>
                    <a:pt x="429" y="126"/>
                    <a:pt x="429" y="125"/>
                    <a:pt x="429" y="125"/>
                  </a:cubicBezTo>
                  <a:cubicBezTo>
                    <a:pt x="429" y="124"/>
                    <a:pt x="430" y="124"/>
                    <a:pt x="430" y="124"/>
                  </a:cubicBezTo>
                  <a:cubicBezTo>
                    <a:pt x="430" y="124"/>
                    <a:pt x="430" y="123"/>
                    <a:pt x="430" y="123"/>
                  </a:cubicBezTo>
                  <a:cubicBezTo>
                    <a:pt x="431" y="123"/>
                    <a:pt x="431" y="122"/>
                    <a:pt x="431" y="122"/>
                  </a:cubicBezTo>
                  <a:cubicBezTo>
                    <a:pt x="432" y="121"/>
                    <a:pt x="433" y="120"/>
                    <a:pt x="433" y="118"/>
                  </a:cubicBezTo>
                  <a:cubicBezTo>
                    <a:pt x="434" y="118"/>
                    <a:pt x="434" y="117"/>
                    <a:pt x="435" y="116"/>
                  </a:cubicBezTo>
                  <a:cubicBezTo>
                    <a:pt x="437" y="113"/>
                    <a:pt x="438" y="109"/>
                    <a:pt x="440" y="105"/>
                  </a:cubicBezTo>
                  <a:cubicBezTo>
                    <a:pt x="441" y="103"/>
                    <a:pt x="443" y="99"/>
                    <a:pt x="443" y="95"/>
                  </a:cubicBezTo>
                  <a:cubicBezTo>
                    <a:pt x="444" y="91"/>
                    <a:pt x="445" y="86"/>
                    <a:pt x="447" y="83"/>
                  </a:cubicBezTo>
                  <a:cubicBezTo>
                    <a:pt x="448" y="81"/>
                    <a:pt x="450" y="80"/>
                    <a:pt x="452" y="78"/>
                  </a:cubicBezTo>
                  <a:cubicBezTo>
                    <a:pt x="453" y="77"/>
                    <a:pt x="453" y="77"/>
                    <a:pt x="454" y="76"/>
                  </a:cubicBezTo>
                  <a:cubicBezTo>
                    <a:pt x="455" y="75"/>
                    <a:pt x="456" y="74"/>
                    <a:pt x="456" y="74"/>
                  </a:cubicBezTo>
                  <a:cubicBezTo>
                    <a:pt x="457" y="74"/>
                    <a:pt x="458" y="75"/>
                    <a:pt x="459" y="75"/>
                  </a:cubicBezTo>
                  <a:cubicBezTo>
                    <a:pt x="461" y="76"/>
                    <a:pt x="463" y="78"/>
                    <a:pt x="465" y="78"/>
                  </a:cubicBezTo>
                  <a:cubicBezTo>
                    <a:pt x="466" y="78"/>
                    <a:pt x="467" y="77"/>
                    <a:pt x="468" y="76"/>
                  </a:cubicBezTo>
                  <a:cubicBezTo>
                    <a:pt x="471" y="73"/>
                    <a:pt x="468" y="70"/>
                    <a:pt x="467" y="67"/>
                  </a:cubicBezTo>
                  <a:cubicBezTo>
                    <a:pt x="466" y="67"/>
                    <a:pt x="466" y="66"/>
                    <a:pt x="466" y="66"/>
                  </a:cubicBezTo>
                  <a:cubicBezTo>
                    <a:pt x="466" y="65"/>
                    <a:pt x="465" y="64"/>
                    <a:pt x="467" y="63"/>
                  </a:cubicBezTo>
                  <a:cubicBezTo>
                    <a:pt x="470" y="61"/>
                    <a:pt x="472" y="59"/>
                    <a:pt x="473" y="57"/>
                  </a:cubicBezTo>
                  <a:cubicBezTo>
                    <a:pt x="475" y="55"/>
                    <a:pt x="475" y="55"/>
                    <a:pt x="475" y="55"/>
                  </a:cubicBezTo>
                  <a:cubicBezTo>
                    <a:pt x="476" y="53"/>
                    <a:pt x="478" y="51"/>
                    <a:pt x="479" y="49"/>
                  </a:cubicBezTo>
                  <a:cubicBezTo>
                    <a:pt x="481" y="47"/>
                    <a:pt x="483" y="44"/>
                    <a:pt x="485" y="42"/>
                  </a:cubicBezTo>
                  <a:cubicBezTo>
                    <a:pt x="485" y="42"/>
                    <a:pt x="486" y="41"/>
                    <a:pt x="488" y="41"/>
                  </a:cubicBezTo>
                  <a:cubicBezTo>
                    <a:pt x="490" y="40"/>
                    <a:pt x="493" y="38"/>
                    <a:pt x="494" y="35"/>
                  </a:cubicBezTo>
                  <a:cubicBezTo>
                    <a:pt x="495" y="32"/>
                    <a:pt x="496" y="29"/>
                    <a:pt x="496" y="25"/>
                  </a:cubicBezTo>
                  <a:cubicBezTo>
                    <a:pt x="496" y="24"/>
                    <a:pt x="496" y="22"/>
                    <a:pt x="496" y="20"/>
                  </a:cubicBezTo>
                  <a:cubicBezTo>
                    <a:pt x="497" y="19"/>
                    <a:pt x="497" y="18"/>
                    <a:pt x="497" y="17"/>
                  </a:cubicBezTo>
                  <a:cubicBezTo>
                    <a:pt x="498" y="17"/>
                    <a:pt x="499" y="16"/>
                    <a:pt x="499" y="16"/>
                  </a:cubicBezTo>
                  <a:cubicBezTo>
                    <a:pt x="500" y="15"/>
                    <a:pt x="501" y="14"/>
                    <a:pt x="502" y="13"/>
                  </a:cubicBezTo>
                  <a:cubicBezTo>
                    <a:pt x="504" y="12"/>
                    <a:pt x="505" y="10"/>
                    <a:pt x="506" y="8"/>
                  </a:cubicBezTo>
                  <a:cubicBezTo>
                    <a:pt x="507" y="8"/>
                    <a:pt x="507" y="8"/>
                    <a:pt x="507" y="8"/>
                  </a:cubicBezTo>
                  <a:cubicBezTo>
                    <a:pt x="507" y="7"/>
                    <a:pt x="511" y="2"/>
                    <a:pt x="511" y="2"/>
                  </a:cubicBezTo>
                  <a:lnTo>
                    <a:pt x="507" y="1"/>
                  </a:lnTo>
                  <a:close/>
                  <a:moveTo>
                    <a:pt x="332" y="281"/>
                  </a:moveTo>
                  <a:cubicBezTo>
                    <a:pt x="332" y="281"/>
                    <a:pt x="330" y="281"/>
                    <a:pt x="330" y="281"/>
                  </a:cubicBezTo>
                  <a:cubicBezTo>
                    <a:pt x="326" y="281"/>
                    <a:pt x="323" y="281"/>
                    <a:pt x="320" y="284"/>
                  </a:cubicBezTo>
                  <a:cubicBezTo>
                    <a:pt x="319" y="284"/>
                    <a:pt x="319" y="284"/>
                    <a:pt x="319" y="284"/>
                  </a:cubicBezTo>
                  <a:cubicBezTo>
                    <a:pt x="318" y="284"/>
                    <a:pt x="317" y="283"/>
                    <a:pt x="316" y="282"/>
                  </a:cubicBezTo>
                  <a:cubicBezTo>
                    <a:pt x="316" y="280"/>
                    <a:pt x="317" y="278"/>
                    <a:pt x="318" y="276"/>
                  </a:cubicBezTo>
                  <a:cubicBezTo>
                    <a:pt x="319" y="275"/>
                    <a:pt x="321" y="274"/>
                    <a:pt x="324" y="274"/>
                  </a:cubicBezTo>
                  <a:cubicBezTo>
                    <a:pt x="325" y="274"/>
                    <a:pt x="326" y="274"/>
                    <a:pt x="328" y="275"/>
                  </a:cubicBezTo>
                  <a:cubicBezTo>
                    <a:pt x="328" y="275"/>
                    <a:pt x="329" y="276"/>
                    <a:pt x="329" y="276"/>
                  </a:cubicBezTo>
                  <a:cubicBezTo>
                    <a:pt x="331" y="277"/>
                    <a:pt x="332" y="278"/>
                    <a:pt x="333" y="278"/>
                  </a:cubicBezTo>
                  <a:cubicBezTo>
                    <a:pt x="335" y="279"/>
                    <a:pt x="336" y="280"/>
                    <a:pt x="338" y="280"/>
                  </a:cubicBezTo>
                  <a:cubicBezTo>
                    <a:pt x="338" y="280"/>
                    <a:pt x="337" y="280"/>
                    <a:pt x="337" y="280"/>
                  </a:cubicBezTo>
                  <a:cubicBezTo>
                    <a:pt x="336" y="281"/>
                    <a:pt x="334" y="281"/>
                    <a:pt x="332" y="281"/>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5" name="Freeform 25"/>
            <p:cNvSpPr>
              <a:spLocks noEditPoints="1"/>
            </p:cNvSpPr>
            <p:nvPr/>
          </p:nvSpPr>
          <p:spPr bwMode="auto">
            <a:xfrm>
              <a:off x="3197" y="621"/>
              <a:ext cx="290" cy="352"/>
            </a:xfrm>
            <a:custGeom>
              <a:avLst/>
              <a:gdLst>
                <a:gd name="T0" fmla="*/ 137 w 144"/>
                <a:gd name="T1" fmla="*/ 129 h 175"/>
                <a:gd name="T2" fmla="*/ 127 w 144"/>
                <a:gd name="T3" fmla="*/ 122 h 175"/>
                <a:gd name="T4" fmla="*/ 120 w 144"/>
                <a:gd name="T5" fmla="*/ 123 h 175"/>
                <a:gd name="T6" fmla="*/ 114 w 144"/>
                <a:gd name="T7" fmla="*/ 113 h 175"/>
                <a:gd name="T8" fmla="*/ 102 w 144"/>
                <a:gd name="T9" fmla="*/ 117 h 175"/>
                <a:gd name="T10" fmla="*/ 95 w 144"/>
                <a:gd name="T11" fmla="*/ 111 h 175"/>
                <a:gd name="T12" fmla="*/ 76 w 144"/>
                <a:gd name="T13" fmla="*/ 106 h 175"/>
                <a:gd name="T14" fmla="*/ 79 w 144"/>
                <a:gd name="T15" fmla="*/ 84 h 175"/>
                <a:gd name="T16" fmla="*/ 88 w 144"/>
                <a:gd name="T17" fmla="*/ 69 h 175"/>
                <a:gd name="T18" fmla="*/ 76 w 144"/>
                <a:gd name="T19" fmla="*/ 73 h 175"/>
                <a:gd name="T20" fmla="*/ 73 w 144"/>
                <a:gd name="T21" fmla="*/ 59 h 175"/>
                <a:gd name="T22" fmla="*/ 76 w 144"/>
                <a:gd name="T23" fmla="*/ 59 h 175"/>
                <a:gd name="T24" fmla="*/ 79 w 144"/>
                <a:gd name="T25" fmla="*/ 42 h 175"/>
                <a:gd name="T26" fmla="*/ 82 w 144"/>
                <a:gd name="T27" fmla="*/ 42 h 175"/>
                <a:gd name="T28" fmla="*/ 90 w 144"/>
                <a:gd name="T29" fmla="*/ 51 h 175"/>
                <a:gd name="T30" fmla="*/ 88 w 144"/>
                <a:gd name="T31" fmla="*/ 35 h 175"/>
                <a:gd name="T32" fmla="*/ 85 w 144"/>
                <a:gd name="T33" fmla="*/ 30 h 175"/>
                <a:gd name="T34" fmla="*/ 72 w 144"/>
                <a:gd name="T35" fmla="*/ 10 h 175"/>
                <a:gd name="T36" fmla="*/ 64 w 144"/>
                <a:gd name="T37" fmla="*/ 2 h 175"/>
                <a:gd name="T38" fmla="*/ 38 w 144"/>
                <a:gd name="T39" fmla="*/ 20 h 175"/>
                <a:gd name="T40" fmla="*/ 34 w 144"/>
                <a:gd name="T41" fmla="*/ 23 h 175"/>
                <a:gd name="T42" fmla="*/ 27 w 144"/>
                <a:gd name="T43" fmla="*/ 27 h 175"/>
                <a:gd name="T44" fmla="*/ 28 w 144"/>
                <a:gd name="T45" fmla="*/ 22 h 175"/>
                <a:gd name="T46" fmla="*/ 18 w 144"/>
                <a:gd name="T47" fmla="*/ 19 h 175"/>
                <a:gd name="T48" fmla="*/ 16 w 144"/>
                <a:gd name="T49" fmla="*/ 29 h 175"/>
                <a:gd name="T50" fmla="*/ 25 w 144"/>
                <a:gd name="T51" fmla="*/ 43 h 175"/>
                <a:gd name="T52" fmla="*/ 32 w 144"/>
                <a:gd name="T53" fmla="*/ 47 h 175"/>
                <a:gd name="T54" fmla="*/ 25 w 144"/>
                <a:gd name="T55" fmla="*/ 59 h 175"/>
                <a:gd name="T56" fmla="*/ 7 w 144"/>
                <a:gd name="T57" fmla="*/ 43 h 175"/>
                <a:gd name="T58" fmla="*/ 8 w 144"/>
                <a:gd name="T59" fmla="*/ 63 h 175"/>
                <a:gd name="T60" fmla="*/ 18 w 144"/>
                <a:gd name="T61" fmla="*/ 82 h 175"/>
                <a:gd name="T62" fmla="*/ 31 w 144"/>
                <a:gd name="T63" fmla="*/ 111 h 175"/>
                <a:gd name="T64" fmla="*/ 35 w 144"/>
                <a:gd name="T65" fmla="*/ 126 h 175"/>
                <a:gd name="T66" fmla="*/ 43 w 144"/>
                <a:gd name="T67" fmla="*/ 142 h 175"/>
                <a:gd name="T68" fmla="*/ 49 w 144"/>
                <a:gd name="T69" fmla="*/ 149 h 175"/>
                <a:gd name="T70" fmla="*/ 57 w 144"/>
                <a:gd name="T71" fmla="*/ 171 h 175"/>
                <a:gd name="T72" fmla="*/ 60 w 144"/>
                <a:gd name="T73" fmla="*/ 175 h 175"/>
                <a:gd name="T74" fmla="*/ 87 w 144"/>
                <a:gd name="T75" fmla="*/ 168 h 175"/>
                <a:gd name="T76" fmla="*/ 102 w 144"/>
                <a:gd name="T77" fmla="*/ 168 h 175"/>
                <a:gd name="T78" fmla="*/ 144 w 144"/>
                <a:gd name="T79" fmla="*/ 152 h 175"/>
                <a:gd name="T80" fmla="*/ 67 w 144"/>
                <a:gd name="T81" fmla="*/ 155 h 175"/>
                <a:gd name="T82" fmla="*/ 64 w 144"/>
                <a:gd name="T83" fmla="*/ 147 h 175"/>
                <a:gd name="T84" fmla="*/ 51 w 144"/>
                <a:gd name="T85" fmla="*/ 139 h 175"/>
                <a:gd name="T86" fmla="*/ 69 w 144"/>
                <a:gd name="T87" fmla="*/ 128 h 175"/>
                <a:gd name="T88" fmla="*/ 72 w 144"/>
                <a:gd name="T89" fmla="*/ 137 h 175"/>
                <a:gd name="T90" fmla="*/ 80 w 144"/>
                <a:gd name="T91" fmla="*/ 137 h 175"/>
                <a:gd name="T92" fmla="*/ 79 w 144"/>
                <a:gd name="T93" fmla="*/ 145 h 175"/>
                <a:gd name="T94" fmla="*/ 68 w 144"/>
                <a:gd name="T95" fmla="*/ 150 h 175"/>
                <a:gd name="T96" fmla="*/ 69 w 144"/>
                <a:gd name="T97" fmla="*/ 109 h 175"/>
                <a:gd name="T98" fmla="*/ 65 w 144"/>
                <a:gd name="T99" fmla="*/ 106 h 175"/>
                <a:gd name="T100" fmla="*/ 66 w 144"/>
                <a:gd name="T101" fmla="*/ 10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4" h="175">
                  <a:moveTo>
                    <a:pt x="143" y="146"/>
                  </a:moveTo>
                  <a:cubicBezTo>
                    <a:pt x="143" y="144"/>
                    <a:pt x="143" y="141"/>
                    <a:pt x="142" y="139"/>
                  </a:cubicBezTo>
                  <a:cubicBezTo>
                    <a:pt x="142" y="136"/>
                    <a:pt x="140" y="132"/>
                    <a:pt x="137" y="129"/>
                  </a:cubicBezTo>
                  <a:cubicBezTo>
                    <a:pt x="137" y="129"/>
                    <a:pt x="136" y="128"/>
                    <a:pt x="136" y="127"/>
                  </a:cubicBezTo>
                  <a:cubicBezTo>
                    <a:pt x="134" y="126"/>
                    <a:pt x="133" y="124"/>
                    <a:pt x="131" y="123"/>
                  </a:cubicBezTo>
                  <a:cubicBezTo>
                    <a:pt x="130" y="122"/>
                    <a:pt x="129" y="122"/>
                    <a:pt x="127" y="122"/>
                  </a:cubicBezTo>
                  <a:cubicBezTo>
                    <a:pt x="126" y="122"/>
                    <a:pt x="126" y="122"/>
                    <a:pt x="125" y="122"/>
                  </a:cubicBezTo>
                  <a:cubicBezTo>
                    <a:pt x="124" y="122"/>
                    <a:pt x="124" y="122"/>
                    <a:pt x="124" y="122"/>
                  </a:cubicBezTo>
                  <a:cubicBezTo>
                    <a:pt x="123" y="122"/>
                    <a:pt x="121" y="123"/>
                    <a:pt x="120" y="123"/>
                  </a:cubicBezTo>
                  <a:cubicBezTo>
                    <a:pt x="119" y="124"/>
                    <a:pt x="117" y="124"/>
                    <a:pt x="116" y="124"/>
                  </a:cubicBezTo>
                  <a:cubicBezTo>
                    <a:pt x="116" y="124"/>
                    <a:pt x="116" y="123"/>
                    <a:pt x="116" y="122"/>
                  </a:cubicBezTo>
                  <a:cubicBezTo>
                    <a:pt x="116" y="119"/>
                    <a:pt x="117" y="116"/>
                    <a:pt x="114" y="113"/>
                  </a:cubicBezTo>
                  <a:cubicBezTo>
                    <a:pt x="112" y="111"/>
                    <a:pt x="110" y="111"/>
                    <a:pt x="109" y="111"/>
                  </a:cubicBezTo>
                  <a:cubicBezTo>
                    <a:pt x="105" y="111"/>
                    <a:pt x="103" y="114"/>
                    <a:pt x="103" y="117"/>
                  </a:cubicBezTo>
                  <a:cubicBezTo>
                    <a:pt x="102" y="117"/>
                    <a:pt x="102" y="117"/>
                    <a:pt x="102" y="117"/>
                  </a:cubicBezTo>
                  <a:cubicBezTo>
                    <a:pt x="101" y="117"/>
                    <a:pt x="100" y="116"/>
                    <a:pt x="99" y="116"/>
                  </a:cubicBezTo>
                  <a:cubicBezTo>
                    <a:pt x="98" y="115"/>
                    <a:pt x="98" y="115"/>
                    <a:pt x="97" y="114"/>
                  </a:cubicBezTo>
                  <a:cubicBezTo>
                    <a:pt x="97" y="113"/>
                    <a:pt x="96" y="112"/>
                    <a:pt x="95" y="111"/>
                  </a:cubicBezTo>
                  <a:cubicBezTo>
                    <a:pt x="93" y="109"/>
                    <a:pt x="90" y="108"/>
                    <a:pt x="88" y="107"/>
                  </a:cubicBezTo>
                  <a:cubicBezTo>
                    <a:pt x="85" y="107"/>
                    <a:pt x="82" y="106"/>
                    <a:pt x="79" y="106"/>
                  </a:cubicBezTo>
                  <a:cubicBezTo>
                    <a:pt x="78" y="106"/>
                    <a:pt x="77" y="106"/>
                    <a:pt x="76" y="106"/>
                  </a:cubicBezTo>
                  <a:cubicBezTo>
                    <a:pt x="78" y="106"/>
                    <a:pt x="79" y="105"/>
                    <a:pt x="79" y="104"/>
                  </a:cubicBezTo>
                  <a:cubicBezTo>
                    <a:pt x="81" y="101"/>
                    <a:pt x="81" y="98"/>
                    <a:pt x="80" y="96"/>
                  </a:cubicBezTo>
                  <a:cubicBezTo>
                    <a:pt x="78" y="90"/>
                    <a:pt x="77" y="86"/>
                    <a:pt x="79" y="84"/>
                  </a:cubicBezTo>
                  <a:cubicBezTo>
                    <a:pt x="80" y="83"/>
                    <a:pt x="81" y="82"/>
                    <a:pt x="82" y="81"/>
                  </a:cubicBezTo>
                  <a:cubicBezTo>
                    <a:pt x="84" y="79"/>
                    <a:pt x="86" y="77"/>
                    <a:pt x="87" y="75"/>
                  </a:cubicBezTo>
                  <a:cubicBezTo>
                    <a:pt x="88" y="73"/>
                    <a:pt x="89" y="71"/>
                    <a:pt x="88" y="69"/>
                  </a:cubicBezTo>
                  <a:cubicBezTo>
                    <a:pt x="87" y="68"/>
                    <a:pt x="86" y="67"/>
                    <a:pt x="85" y="67"/>
                  </a:cubicBezTo>
                  <a:cubicBezTo>
                    <a:pt x="83" y="67"/>
                    <a:pt x="81" y="69"/>
                    <a:pt x="77" y="72"/>
                  </a:cubicBezTo>
                  <a:cubicBezTo>
                    <a:pt x="76" y="72"/>
                    <a:pt x="76" y="73"/>
                    <a:pt x="76" y="73"/>
                  </a:cubicBezTo>
                  <a:cubicBezTo>
                    <a:pt x="75" y="73"/>
                    <a:pt x="75" y="74"/>
                    <a:pt x="75" y="74"/>
                  </a:cubicBezTo>
                  <a:cubicBezTo>
                    <a:pt x="74" y="74"/>
                    <a:pt x="73" y="72"/>
                    <a:pt x="73" y="69"/>
                  </a:cubicBezTo>
                  <a:cubicBezTo>
                    <a:pt x="72" y="63"/>
                    <a:pt x="72" y="60"/>
                    <a:pt x="73" y="59"/>
                  </a:cubicBezTo>
                  <a:cubicBezTo>
                    <a:pt x="73" y="59"/>
                    <a:pt x="73" y="59"/>
                    <a:pt x="73" y="59"/>
                  </a:cubicBezTo>
                  <a:cubicBezTo>
                    <a:pt x="73" y="59"/>
                    <a:pt x="74" y="59"/>
                    <a:pt x="74" y="59"/>
                  </a:cubicBezTo>
                  <a:cubicBezTo>
                    <a:pt x="75" y="59"/>
                    <a:pt x="75" y="59"/>
                    <a:pt x="76" y="59"/>
                  </a:cubicBezTo>
                  <a:cubicBezTo>
                    <a:pt x="78" y="59"/>
                    <a:pt x="79" y="58"/>
                    <a:pt x="80" y="57"/>
                  </a:cubicBezTo>
                  <a:cubicBezTo>
                    <a:pt x="83" y="54"/>
                    <a:pt x="81" y="50"/>
                    <a:pt x="80" y="47"/>
                  </a:cubicBezTo>
                  <a:cubicBezTo>
                    <a:pt x="80" y="45"/>
                    <a:pt x="78" y="43"/>
                    <a:pt x="79" y="42"/>
                  </a:cubicBezTo>
                  <a:cubicBezTo>
                    <a:pt x="79" y="42"/>
                    <a:pt x="79" y="42"/>
                    <a:pt x="81" y="42"/>
                  </a:cubicBezTo>
                  <a:cubicBezTo>
                    <a:pt x="82" y="42"/>
                    <a:pt x="82" y="42"/>
                    <a:pt x="82" y="42"/>
                  </a:cubicBezTo>
                  <a:cubicBezTo>
                    <a:pt x="82" y="42"/>
                    <a:pt x="82" y="42"/>
                    <a:pt x="82" y="42"/>
                  </a:cubicBezTo>
                  <a:cubicBezTo>
                    <a:pt x="83" y="42"/>
                    <a:pt x="83" y="43"/>
                    <a:pt x="83" y="43"/>
                  </a:cubicBezTo>
                  <a:cubicBezTo>
                    <a:pt x="83" y="44"/>
                    <a:pt x="83" y="46"/>
                    <a:pt x="84" y="47"/>
                  </a:cubicBezTo>
                  <a:cubicBezTo>
                    <a:pt x="85" y="50"/>
                    <a:pt x="87" y="51"/>
                    <a:pt x="90" y="51"/>
                  </a:cubicBezTo>
                  <a:cubicBezTo>
                    <a:pt x="91" y="51"/>
                    <a:pt x="92" y="51"/>
                    <a:pt x="93" y="50"/>
                  </a:cubicBezTo>
                  <a:cubicBezTo>
                    <a:pt x="94" y="48"/>
                    <a:pt x="95" y="46"/>
                    <a:pt x="94" y="44"/>
                  </a:cubicBezTo>
                  <a:cubicBezTo>
                    <a:pt x="94" y="41"/>
                    <a:pt x="90" y="36"/>
                    <a:pt x="88" y="35"/>
                  </a:cubicBezTo>
                  <a:cubicBezTo>
                    <a:pt x="87" y="34"/>
                    <a:pt x="85" y="33"/>
                    <a:pt x="84" y="33"/>
                  </a:cubicBezTo>
                  <a:cubicBezTo>
                    <a:pt x="84" y="33"/>
                    <a:pt x="83" y="33"/>
                    <a:pt x="83" y="32"/>
                  </a:cubicBezTo>
                  <a:cubicBezTo>
                    <a:pt x="84" y="32"/>
                    <a:pt x="84" y="31"/>
                    <a:pt x="85" y="30"/>
                  </a:cubicBezTo>
                  <a:cubicBezTo>
                    <a:pt x="86" y="27"/>
                    <a:pt x="85" y="23"/>
                    <a:pt x="83" y="20"/>
                  </a:cubicBezTo>
                  <a:cubicBezTo>
                    <a:pt x="82" y="18"/>
                    <a:pt x="79" y="17"/>
                    <a:pt x="77" y="15"/>
                  </a:cubicBezTo>
                  <a:cubicBezTo>
                    <a:pt x="75" y="14"/>
                    <a:pt x="73" y="12"/>
                    <a:pt x="72" y="10"/>
                  </a:cubicBezTo>
                  <a:cubicBezTo>
                    <a:pt x="70" y="9"/>
                    <a:pt x="69" y="6"/>
                    <a:pt x="68" y="4"/>
                  </a:cubicBezTo>
                  <a:cubicBezTo>
                    <a:pt x="67" y="0"/>
                    <a:pt x="67" y="0"/>
                    <a:pt x="67" y="0"/>
                  </a:cubicBezTo>
                  <a:cubicBezTo>
                    <a:pt x="64" y="2"/>
                    <a:pt x="64" y="2"/>
                    <a:pt x="64" y="2"/>
                  </a:cubicBezTo>
                  <a:cubicBezTo>
                    <a:pt x="62" y="3"/>
                    <a:pt x="60" y="5"/>
                    <a:pt x="59" y="6"/>
                  </a:cubicBezTo>
                  <a:cubicBezTo>
                    <a:pt x="58" y="7"/>
                    <a:pt x="57" y="8"/>
                    <a:pt x="56" y="9"/>
                  </a:cubicBezTo>
                  <a:cubicBezTo>
                    <a:pt x="51" y="13"/>
                    <a:pt x="44" y="18"/>
                    <a:pt x="38" y="20"/>
                  </a:cubicBezTo>
                  <a:cubicBezTo>
                    <a:pt x="37" y="20"/>
                    <a:pt x="37" y="20"/>
                    <a:pt x="37" y="20"/>
                  </a:cubicBezTo>
                  <a:cubicBezTo>
                    <a:pt x="36" y="21"/>
                    <a:pt x="36" y="21"/>
                    <a:pt x="36" y="21"/>
                  </a:cubicBezTo>
                  <a:cubicBezTo>
                    <a:pt x="36" y="21"/>
                    <a:pt x="35" y="22"/>
                    <a:pt x="34" y="23"/>
                  </a:cubicBezTo>
                  <a:cubicBezTo>
                    <a:pt x="33" y="23"/>
                    <a:pt x="32" y="24"/>
                    <a:pt x="31" y="24"/>
                  </a:cubicBezTo>
                  <a:cubicBezTo>
                    <a:pt x="31" y="25"/>
                    <a:pt x="30" y="25"/>
                    <a:pt x="30" y="25"/>
                  </a:cubicBezTo>
                  <a:cubicBezTo>
                    <a:pt x="29" y="27"/>
                    <a:pt x="28" y="27"/>
                    <a:pt x="27" y="27"/>
                  </a:cubicBezTo>
                  <a:cubicBezTo>
                    <a:pt x="27" y="27"/>
                    <a:pt x="26" y="27"/>
                    <a:pt x="26" y="27"/>
                  </a:cubicBezTo>
                  <a:cubicBezTo>
                    <a:pt x="26" y="27"/>
                    <a:pt x="26" y="27"/>
                    <a:pt x="26" y="27"/>
                  </a:cubicBezTo>
                  <a:cubicBezTo>
                    <a:pt x="27" y="26"/>
                    <a:pt x="28" y="24"/>
                    <a:pt x="28" y="22"/>
                  </a:cubicBezTo>
                  <a:cubicBezTo>
                    <a:pt x="27" y="20"/>
                    <a:pt x="25" y="19"/>
                    <a:pt x="24" y="18"/>
                  </a:cubicBezTo>
                  <a:cubicBezTo>
                    <a:pt x="23" y="18"/>
                    <a:pt x="22" y="17"/>
                    <a:pt x="21" y="17"/>
                  </a:cubicBezTo>
                  <a:cubicBezTo>
                    <a:pt x="20" y="17"/>
                    <a:pt x="19" y="18"/>
                    <a:pt x="18" y="19"/>
                  </a:cubicBezTo>
                  <a:cubicBezTo>
                    <a:pt x="16" y="20"/>
                    <a:pt x="16" y="23"/>
                    <a:pt x="16" y="25"/>
                  </a:cubicBezTo>
                  <a:cubicBezTo>
                    <a:pt x="16" y="26"/>
                    <a:pt x="16" y="27"/>
                    <a:pt x="16" y="27"/>
                  </a:cubicBezTo>
                  <a:cubicBezTo>
                    <a:pt x="16" y="28"/>
                    <a:pt x="16" y="28"/>
                    <a:pt x="16" y="29"/>
                  </a:cubicBezTo>
                  <a:cubicBezTo>
                    <a:pt x="15" y="30"/>
                    <a:pt x="15" y="31"/>
                    <a:pt x="15" y="33"/>
                  </a:cubicBezTo>
                  <a:cubicBezTo>
                    <a:pt x="15" y="36"/>
                    <a:pt x="15" y="38"/>
                    <a:pt x="17" y="39"/>
                  </a:cubicBezTo>
                  <a:cubicBezTo>
                    <a:pt x="19" y="41"/>
                    <a:pt x="22" y="43"/>
                    <a:pt x="25" y="43"/>
                  </a:cubicBezTo>
                  <a:cubicBezTo>
                    <a:pt x="28" y="43"/>
                    <a:pt x="31" y="42"/>
                    <a:pt x="33" y="40"/>
                  </a:cubicBezTo>
                  <a:cubicBezTo>
                    <a:pt x="32" y="41"/>
                    <a:pt x="32" y="43"/>
                    <a:pt x="32" y="44"/>
                  </a:cubicBezTo>
                  <a:cubicBezTo>
                    <a:pt x="32" y="45"/>
                    <a:pt x="32" y="46"/>
                    <a:pt x="32" y="47"/>
                  </a:cubicBezTo>
                  <a:cubicBezTo>
                    <a:pt x="32" y="49"/>
                    <a:pt x="32" y="51"/>
                    <a:pt x="33" y="54"/>
                  </a:cubicBezTo>
                  <a:cubicBezTo>
                    <a:pt x="34" y="58"/>
                    <a:pt x="36" y="70"/>
                    <a:pt x="33" y="72"/>
                  </a:cubicBezTo>
                  <a:cubicBezTo>
                    <a:pt x="31" y="70"/>
                    <a:pt x="26" y="62"/>
                    <a:pt x="25" y="59"/>
                  </a:cubicBezTo>
                  <a:cubicBezTo>
                    <a:pt x="24" y="57"/>
                    <a:pt x="23" y="55"/>
                    <a:pt x="22" y="54"/>
                  </a:cubicBezTo>
                  <a:cubicBezTo>
                    <a:pt x="19" y="50"/>
                    <a:pt x="14" y="43"/>
                    <a:pt x="8" y="43"/>
                  </a:cubicBezTo>
                  <a:cubicBezTo>
                    <a:pt x="8" y="43"/>
                    <a:pt x="8" y="43"/>
                    <a:pt x="7" y="43"/>
                  </a:cubicBezTo>
                  <a:cubicBezTo>
                    <a:pt x="5" y="43"/>
                    <a:pt x="3" y="45"/>
                    <a:pt x="2" y="46"/>
                  </a:cubicBezTo>
                  <a:cubicBezTo>
                    <a:pt x="0" y="50"/>
                    <a:pt x="1" y="54"/>
                    <a:pt x="3" y="57"/>
                  </a:cubicBezTo>
                  <a:cubicBezTo>
                    <a:pt x="4" y="60"/>
                    <a:pt x="6" y="62"/>
                    <a:pt x="8" y="63"/>
                  </a:cubicBezTo>
                  <a:cubicBezTo>
                    <a:pt x="9" y="65"/>
                    <a:pt x="10" y="66"/>
                    <a:pt x="11" y="68"/>
                  </a:cubicBezTo>
                  <a:cubicBezTo>
                    <a:pt x="13" y="70"/>
                    <a:pt x="14" y="73"/>
                    <a:pt x="15" y="76"/>
                  </a:cubicBezTo>
                  <a:cubicBezTo>
                    <a:pt x="16" y="78"/>
                    <a:pt x="17" y="80"/>
                    <a:pt x="18" y="82"/>
                  </a:cubicBezTo>
                  <a:cubicBezTo>
                    <a:pt x="19" y="85"/>
                    <a:pt x="21" y="87"/>
                    <a:pt x="22" y="89"/>
                  </a:cubicBezTo>
                  <a:cubicBezTo>
                    <a:pt x="25" y="94"/>
                    <a:pt x="28" y="99"/>
                    <a:pt x="30" y="104"/>
                  </a:cubicBezTo>
                  <a:cubicBezTo>
                    <a:pt x="30" y="106"/>
                    <a:pt x="30" y="108"/>
                    <a:pt x="31" y="111"/>
                  </a:cubicBezTo>
                  <a:cubicBezTo>
                    <a:pt x="31" y="112"/>
                    <a:pt x="31" y="113"/>
                    <a:pt x="31" y="114"/>
                  </a:cubicBezTo>
                  <a:cubicBezTo>
                    <a:pt x="31" y="117"/>
                    <a:pt x="32" y="119"/>
                    <a:pt x="33" y="121"/>
                  </a:cubicBezTo>
                  <a:cubicBezTo>
                    <a:pt x="34" y="123"/>
                    <a:pt x="34" y="125"/>
                    <a:pt x="35" y="126"/>
                  </a:cubicBezTo>
                  <a:cubicBezTo>
                    <a:pt x="35" y="128"/>
                    <a:pt x="35" y="128"/>
                    <a:pt x="35" y="128"/>
                  </a:cubicBezTo>
                  <a:cubicBezTo>
                    <a:pt x="35" y="132"/>
                    <a:pt x="36" y="136"/>
                    <a:pt x="38" y="139"/>
                  </a:cubicBezTo>
                  <a:cubicBezTo>
                    <a:pt x="39" y="141"/>
                    <a:pt x="41" y="142"/>
                    <a:pt x="43" y="142"/>
                  </a:cubicBezTo>
                  <a:cubicBezTo>
                    <a:pt x="45" y="142"/>
                    <a:pt x="47" y="141"/>
                    <a:pt x="50" y="140"/>
                  </a:cubicBezTo>
                  <a:cubicBezTo>
                    <a:pt x="49" y="140"/>
                    <a:pt x="49" y="141"/>
                    <a:pt x="48" y="141"/>
                  </a:cubicBezTo>
                  <a:cubicBezTo>
                    <a:pt x="46" y="144"/>
                    <a:pt x="48" y="147"/>
                    <a:pt x="49" y="149"/>
                  </a:cubicBezTo>
                  <a:cubicBezTo>
                    <a:pt x="49" y="149"/>
                    <a:pt x="49" y="150"/>
                    <a:pt x="49" y="150"/>
                  </a:cubicBezTo>
                  <a:cubicBezTo>
                    <a:pt x="51" y="154"/>
                    <a:pt x="52" y="159"/>
                    <a:pt x="54" y="163"/>
                  </a:cubicBezTo>
                  <a:cubicBezTo>
                    <a:pt x="55" y="166"/>
                    <a:pt x="56" y="169"/>
                    <a:pt x="57" y="171"/>
                  </a:cubicBezTo>
                  <a:cubicBezTo>
                    <a:pt x="57" y="172"/>
                    <a:pt x="57" y="172"/>
                    <a:pt x="57" y="173"/>
                  </a:cubicBezTo>
                  <a:cubicBezTo>
                    <a:pt x="58" y="175"/>
                    <a:pt x="58" y="175"/>
                    <a:pt x="58" y="175"/>
                  </a:cubicBezTo>
                  <a:cubicBezTo>
                    <a:pt x="60" y="175"/>
                    <a:pt x="60" y="175"/>
                    <a:pt x="60" y="175"/>
                  </a:cubicBezTo>
                  <a:cubicBezTo>
                    <a:pt x="64" y="174"/>
                    <a:pt x="67" y="173"/>
                    <a:pt x="70" y="171"/>
                  </a:cubicBezTo>
                  <a:cubicBezTo>
                    <a:pt x="73" y="170"/>
                    <a:pt x="76" y="169"/>
                    <a:pt x="79" y="168"/>
                  </a:cubicBezTo>
                  <a:cubicBezTo>
                    <a:pt x="81" y="168"/>
                    <a:pt x="84" y="168"/>
                    <a:pt x="87" y="168"/>
                  </a:cubicBezTo>
                  <a:cubicBezTo>
                    <a:pt x="89" y="168"/>
                    <a:pt x="90" y="168"/>
                    <a:pt x="92" y="168"/>
                  </a:cubicBezTo>
                  <a:cubicBezTo>
                    <a:pt x="94" y="168"/>
                    <a:pt x="95" y="168"/>
                    <a:pt x="97" y="168"/>
                  </a:cubicBezTo>
                  <a:cubicBezTo>
                    <a:pt x="99" y="168"/>
                    <a:pt x="101" y="168"/>
                    <a:pt x="102" y="168"/>
                  </a:cubicBezTo>
                  <a:cubicBezTo>
                    <a:pt x="110" y="166"/>
                    <a:pt x="118" y="163"/>
                    <a:pt x="125" y="159"/>
                  </a:cubicBezTo>
                  <a:cubicBezTo>
                    <a:pt x="131" y="156"/>
                    <a:pt x="136" y="154"/>
                    <a:pt x="141" y="152"/>
                  </a:cubicBezTo>
                  <a:cubicBezTo>
                    <a:pt x="144" y="152"/>
                    <a:pt x="144" y="152"/>
                    <a:pt x="144" y="152"/>
                  </a:cubicBezTo>
                  <a:lnTo>
                    <a:pt x="143" y="146"/>
                  </a:lnTo>
                  <a:close/>
                  <a:moveTo>
                    <a:pt x="68" y="150"/>
                  </a:moveTo>
                  <a:cubicBezTo>
                    <a:pt x="67" y="152"/>
                    <a:pt x="67" y="153"/>
                    <a:pt x="67" y="155"/>
                  </a:cubicBezTo>
                  <a:cubicBezTo>
                    <a:pt x="66" y="154"/>
                    <a:pt x="66" y="154"/>
                    <a:pt x="65" y="153"/>
                  </a:cubicBezTo>
                  <a:cubicBezTo>
                    <a:pt x="65" y="152"/>
                    <a:pt x="64" y="151"/>
                    <a:pt x="64" y="150"/>
                  </a:cubicBezTo>
                  <a:cubicBezTo>
                    <a:pt x="64" y="149"/>
                    <a:pt x="64" y="148"/>
                    <a:pt x="64" y="147"/>
                  </a:cubicBezTo>
                  <a:cubicBezTo>
                    <a:pt x="65" y="145"/>
                    <a:pt x="66" y="139"/>
                    <a:pt x="59" y="138"/>
                  </a:cubicBezTo>
                  <a:cubicBezTo>
                    <a:pt x="58" y="137"/>
                    <a:pt x="58" y="137"/>
                    <a:pt x="57" y="137"/>
                  </a:cubicBezTo>
                  <a:cubicBezTo>
                    <a:pt x="55" y="137"/>
                    <a:pt x="53" y="138"/>
                    <a:pt x="51" y="139"/>
                  </a:cubicBezTo>
                  <a:cubicBezTo>
                    <a:pt x="53" y="137"/>
                    <a:pt x="55" y="135"/>
                    <a:pt x="57" y="134"/>
                  </a:cubicBezTo>
                  <a:cubicBezTo>
                    <a:pt x="59" y="133"/>
                    <a:pt x="60" y="131"/>
                    <a:pt x="61" y="131"/>
                  </a:cubicBezTo>
                  <a:cubicBezTo>
                    <a:pt x="62" y="130"/>
                    <a:pt x="66" y="129"/>
                    <a:pt x="69" y="128"/>
                  </a:cubicBezTo>
                  <a:cubicBezTo>
                    <a:pt x="69" y="128"/>
                    <a:pt x="69" y="128"/>
                    <a:pt x="69" y="128"/>
                  </a:cubicBezTo>
                  <a:cubicBezTo>
                    <a:pt x="68" y="130"/>
                    <a:pt x="67" y="132"/>
                    <a:pt x="68" y="134"/>
                  </a:cubicBezTo>
                  <a:cubicBezTo>
                    <a:pt x="69" y="135"/>
                    <a:pt x="70" y="137"/>
                    <a:pt x="72" y="137"/>
                  </a:cubicBezTo>
                  <a:cubicBezTo>
                    <a:pt x="73" y="137"/>
                    <a:pt x="73" y="138"/>
                    <a:pt x="74" y="138"/>
                  </a:cubicBezTo>
                  <a:cubicBezTo>
                    <a:pt x="75" y="138"/>
                    <a:pt x="77" y="137"/>
                    <a:pt x="78" y="137"/>
                  </a:cubicBezTo>
                  <a:cubicBezTo>
                    <a:pt x="79" y="137"/>
                    <a:pt x="79" y="137"/>
                    <a:pt x="80" y="137"/>
                  </a:cubicBezTo>
                  <a:cubicBezTo>
                    <a:pt x="80" y="137"/>
                    <a:pt x="80" y="137"/>
                    <a:pt x="80" y="137"/>
                  </a:cubicBezTo>
                  <a:cubicBezTo>
                    <a:pt x="81" y="137"/>
                    <a:pt x="83" y="140"/>
                    <a:pt x="83" y="141"/>
                  </a:cubicBezTo>
                  <a:cubicBezTo>
                    <a:pt x="83" y="142"/>
                    <a:pt x="82" y="143"/>
                    <a:pt x="79" y="145"/>
                  </a:cubicBezTo>
                  <a:cubicBezTo>
                    <a:pt x="78" y="145"/>
                    <a:pt x="78" y="145"/>
                    <a:pt x="78" y="145"/>
                  </a:cubicBezTo>
                  <a:cubicBezTo>
                    <a:pt x="77" y="145"/>
                    <a:pt x="77" y="146"/>
                    <a:pt x="76" y="146"/>
                  </a:cubicBezTo>
                  <a:cubicBezTo>
                    <a:pt x="73" y="147"/>
                    <a:pt x="70" y="148"/>
                    <a:pt x="68" y="150"/>
                  </a:cubicBezTo>
                  <a:close/>
                  <a:moveTo>
                    <a:pt x="73" y="107"/>
                  </a:moveTo>
                  <a:cubicBezTo>
                    <a:pt x="72" y="107"/>
                    <a:pt x="72" y="107"/>
                    <a:pt x="71" y="107"/>
                  </a:cubicBezTo>
                  <a:cubicBezTo>
                    <a:pt x="71" y="108"/>
                    <a:pt x="70" y="108"/>
                    <a:pt x="69" y="109"/>
                  </a:cubicBezTo>
                  <a:cubicBezTo>
                    <a:pt x="69" y="109"/>
                    <a:pt x="67" y="110"/>
                    <a:pt x="67" y="110"/>
                  </a:cubicBezTo>
                  <a:cubicBezTo>
                    <a:pt x="67" y="110"/>
                    <a:pt x="67" y="110"/>
                    <a:pt x="67" y="108"/>
                  </a:cubicBezTo>
                  <a:cubicBezTo>
                    <a:pt x="66" y="108"/>
                    <a:pt x="66" y="107"/>
                    <a:pt x="65" y="106"/>
                  </a:cubicBezTo>
                  <a:cubicBezTo>
                    <a:pt x="65" y="105"/>
                    <a:pt x="63" y="102"/>
                    <a:pt x="64" y="101"/>
                  </a:cubicBezTo>
                  <a:cubicBezTo>
                    <a:pt x="64" y="101"/>
                    <a:pt x="64" y="101"/>
                    <a:pt x="64" y="100"/>
                  </a:cubicBezTo>
                  <a:cubicBezTo>
                    <a:pt x="64" y="101"/>
                    <a:pt x="65" y="102"/>
                    <a:pt x="66" y="103"/>
                  </a:cubicBezTo>
                  <a:cubicBezTo>
                    <a:pt x="66" y="104"/>
                    <a:pt x="67" y="104"/>
                    <a:pt x="67" y="105"/>
                  </a:cubicBezTo>
                  <a:cubicBezTo>
                    <a:pt x="69" y="106"/>
                    <a:pt x="71" y="107"/>
                    <a:pt x="73" y="107"/>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6" name="Freeform 26"/>
            <p:cNvSpPr>
              <a:spLocks noEditPoints="1"/>
            </p:cNvSpPr>
            <p:nvPr/>
          </p:nvSpPr>
          <p:spPr bwMode="auto">
            <a:xfrm>
              <a:off x="2829" y="78"/>
              <a:ext cx="503" cy="628"/>
            </a:xfrm>
            <a:custGeom>
              <a:avLst/>
              <a:gdLst>
                <a:gd name="T0" fmla="*/ 234 w 250"/>
                <a:gd name="T1" fmla="*/ 256 h 312"/>
                <a:gd name="T2" fmla="*/ 230 w 250"/>
                <a:gd name="T3" fmla="*/ 232 h 312"/>
                <a:gd name="T4" fmla="*/ 243 w 250"/>
                <a:gd name="T5" fmla="*/ 227 h 312"/>
                <a:gd name="T6" fmla="*/ 240 w 250"/>
                <a:gd name="T7" fmla="*/ 209 h 312"/>
                <a:gd name="T8" fmla="*/ 232 w 250"/>
                <a:gd name="T9" fmla="*/ 178 h 312"/>
                <a:gd name="T10" fmla="*/ 222 w 250"/>
                <a:gd name="T11" fmla="*/ 161 h 312"/>
                <a:gd name="T12" fmla="*/ 214 w 250"/>
                <a:gd name="T13" fmla="*/ 149 h 312"/>
                <a:gd name="T14" fmla="*/ 213 w 250"/>
                <a:gd name="T15" fmla="*/ 126 h 312"/>
                <a:gd name="T16" fmla="*/ 202 w 250"/>
                <a:gd name="T17" fmla="*/ 129 h 312"/>
                <a:gd name="T18" fmla="*/ 188 w 250"/>
                <a:gd name="T19" fmla="*/ 139 h 312"/>
                <a:gd name="T20" fmla="*/ 179 w 250"/>
                <a:gd name="T21" fmla="*/ 133 h 312"/>
                <a:gd name="T22" fmla="*/ 180 w 250"/>
                <a:gd name="T23" fmla="*/ 127 h 312"/>
                <a:gd name="T24" fmla="*/ 187 w 250"/>
                <a:gd name="T25" fmla="*/ 125 h 312"/>
                <a:gd name="T26" fmla="*/ 170 w 250"/>
                <a:gd name="T27" fmla="*/ 111 h 312"/>
                <a:gd name="T28" fmla="*/ 143 w 250"/>
                <a:gd name="T29" fmla="*/ 96 h 312"/>
                <a:gd name="T30" fmla="*/ 131 w 250"/>
                <a:gd name="T31" fmla="*/ 86 h 312"/>
                <a:gd name="T32" fmla="*/ 112 w 250"/>
                <a:gd name="T33" fmla="*/ 84 h 312"/>
                <a:gd name="T34" fmla="*/ 112 w 250"/>
                <a:gd name="T35" fmla="*/ 91 h 312"/>
                <a:gd name="T36" fmla="*/ 101 w 250"/>
                <a:gd name="T37" fmla="*/ 80 h 312"/>
                <a:gd name="T38" fmla="*/ 92 w 250"/>
                <a:gd name="T39" fmla="*/ 67 h 312"/>
                <a:gd name="T40" fmla="*/ 77 w 250"/>
                <a:gd name="T41" fmla="*/ 74 h 312"/>
                <a:gd name="T42" fmla="*/ 67 w 250"/>
                <a:gd name="T43" fmla="*/ 59 h 312"/>
                <a:gd name="T44" fmla="*/ 52 w 250"/>
                <a:gd name="T45" fmla="*/ 34 h 312"/>
                <a:gd name="T46" fmla="*/ 54 w 250"/>
                <a:gd name="T47" fmla="*/ 10 h 312"/>
                <a:gd name="T48" fmla="*/ 33 w 250"/>
                <a:gd name="T49" fmla="*/ 2 h 312"/>
                <a:gd name="T50" fmla="*/ 17 w 250"/>
                <a:gd name="T51" fmla="*/ 7 h 312"/>
                <a:gd name="T52" fmla="*/ 0 w 250"/>
                <a:gd name="T53" fmla="*/ 14 h 312"/>
                <a:gd name="T54" fmla="*/ 19 w 250"/>
                <a:gd name="T55" fmla="*/ 36 h 312"/>
                <a:gd name="T56" fmla="*/ 38 w 250"/>
                <a:gd name="T57" fmla="*/ 58 h 312"/>
                <a:gd name="T58" fmla="*/ 65 w 250"/>
                <a:gd name="T59" fmla="*/ 101 h 312"/>
                <a:gd name="T60" fmla="*/ 53 w 250"/>
                <a:gd name="T61" fmla="*/ 117 h 312"/>
                <a:gd name="T62" fmla="*/ 57 w 250"/>
                <a:gd name="T63" fmla="*/ 131 h 312"/>
                <a:gd name="T64" fmla="*/ 70 w 250"/>
                <a:gd name="T65" fmla="*/ 150 h 312"/>
                <a:gd name="T66" fmla="*/ 80 w 250"/>
                <a:gd name="T67" fmla="*/ 165 h 312"/>
                <a:gd name="T68" fmla="*/ 89 w 250"/>
                <a:gd name="T69" fmla="*/ 175 h 312"/>
                <a:gd name="T70" fmla="*/ 96 w 250"/>
                <a:gd name="T71" fmla="*/ 191 h 312"/>
                <a:gd name="T72" fmla="*/ 116 w 250"/>
                <a:gd name="T73" fmla="*/ 221 h 312"/>
                <a:gd name="T74" fmla="*/ 147 w 250"/>
                <a:gd name="T75" fmla="*/ 262 h 312"/>
                <a:gd name="T76" fmla="*/ 167 w 250"/>
                <a:gd name="T77" fmla="*/ 301 h 312"/>
                <a:gd name="T78" fmla="*/ 183 w 250"/>
                <a:gd name="T79" fmla="*/ 312 h 312"/>
                <a:gd name="T80" fmla="*/ 176 w 250"/>
                <a:gd name="T81" fmla="*/ 279 h 312"/>
                <a:gd name="T82" fmla="*/ 178 w 250"/>
                <a:gd name="T83" fmla="*/ 276 h 312"/>
                <a:gd name="T84" fmla="*/ 200 w 250"/>
                <a:gd name="T85" fmla="*/ 291 h 312"/>
                <a:gd name="T86" fmla="*/ 205 w 250"/>
                <a:gd name="T87" fmla="*/ 290 h 312"/>
                <a:gd name="T88" fmla="*/ 219 w 250"/>
                <a:gd name="T89" fmla="*/ 292 h 312"/>
                <a:gd name="T90" fmla="*/ 242 w 250"/>
                <a:gd name="T91" fmla="*/ 277 h 312"/>
                <a:gd name="T92" fmla="*/ 217 w 250"/>
                <a:gd name="T93" fmla="*/ 217 h 312"/>
                <a:gd name="T94" fmla="*/ 213 w 250"/>
                <a:gd name="T95" fmla="*/ 218 h 312"/>
                <a:gd name="T96" fmla="*/ 107 w 250"/>
                <a:gd name="T97" fmla="*/ 156 h 312"/>
                <a:gd name="T98" fmla="*/ 103 w 250"/>
                <a:gd name="T99" fmla="*/ 156 h 312"/>
                <a:gd name="T100" fmla="*/ 93 w 250"/>
                <a:gd name="T101" fmla="*/ 166 h 312"/>
                <a:gd name="T102" fmla="*/ 85 w 250"/>
                <a:gd name="T103" fmla="*/ 84 h 312"/>
                <a:gd name="T104" fmla="*/ 80 w 250"/>
                <a:gd name="T105" fmla="*/ 85 h 312"/>
                <a:gd name="T106" fmla="*/ 42 w 250"/>
                <a:gd name="T107" fmla="*/ 22 h 312"/>
                <a:gd name="T108" fmla="*/ 38 w 250"/>
                <a:gd name="T109" fmla="*/ 23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0" h="312">
                  <a:moveTo>
                    <a:pt x="248" y="268"/>
                  </a:moveTo>
                  <a:cubicBezTo>
                    <a:pt x="248" y="267"/>
                    <a:pt x="248" y="267"/>
                    <a:pt x="247" y="266"/>
                  </a:cubicBezTo>
                  <a:cubicBezTo>
                    <a:pt x="244" y="262"/>
                    <a:pt x="241" y="260"/>
                    <a:pt x="238" y="258"/>
                  </a:cubicBezTo>
                  <a:cubicBezTo>
                    <a:pt x="237" y="257"/>
                    <a:pt x="236" y="257"/>
                    <a:pt x="234" y="256"/>
                  </a:cubicBezTo>
                  <a:cubicBezTo>
                    <a:pt x="232" y="253"/>
                    <a:pt x="231" y="251"/>
                    <a:pt x="231" y="246"/>
                  </a:cubicBezTo>
                  <a:cubicBezTo>
                    <a:pt x="231" y="245"/>
                    <a:pt x="231" y="244"/>
                    <a:pt x="230" y="242"/>
                  </a:cubicBezTo>
                  <a:cubicBezTo>
                    <a:pt x="230" y="239"/>
                    <a:pt x="229" y="236"/>
                    <a:pt x="230" y="233"/>
                  </a:cubicBezTo>
                  <a:cubicBezTo>
                    <a:pt x="230" y="233"/>
                    <a:pt x="230" y="232"/>
                    <a:pt x="230" y="232"/>
                  </a:cubicBezTo>
                  <a:cubicBezTo>
                    <a:pt x="230" y="230"/>
                    <a:pt x="231" y="228"/>
                    <a:pt x="231" y="226"/>
                  </a:cubicBezTo>
                  <a:cubicBezTo>
                    <a:pt x="233" y="228"/>
                    <a:pt x="235" y="229"/>
                    <a:pt x="238" y="229"/>
                  </a:cubicBezTo>
                  <a:cubicBezTo>
                    <a:pt x="239" y="229"/>
                    <a:pt x="239" y="229"/>
                    <a:pt x="239" y="229"/>
                  </a:cubicBezTo>
                  <a:cubicBezTo>
                    <a:pt x="241" y="229"/>
                    <a:pt x="242" y="228"/>
                    <a:pt x="243" y="227"/>
                  </a:cubicBezTo>
                  <a:cubicBezTo>
                    <a:pt x="244" y="225"/>
                    <a:pt x="243" y="222"/>
                    <a:pt x="242" y="220"/>
                  </a:cubicBezTo>
                  <a:cubicBezTo>
                    <a:pt x="242" y="220"/>
                    <a:pt x="242" y="220"/>
                    <a:pt x="242" y="219"/>
                  </a:cubicBezTo>
                  <a:cubicBezTo>
                    <a:pt x="241" y="217"/>
                    <a:pt x="241" y="215"/>
                    <a:pt x="240" y="212"/>
                  </a:cubicBezTo>
                  <a:cubicBezTo>
                    <a:pt x="240" y="211"/>
                    <a:pt x="240" y="210"/>
                    <a:pt x="240" y="209"/>
                  </a:cubicBezTo>
                  <a:cubicBezTo>
                    <a:pt x="240" y="207"/>
                    <a:pt x="240" y="205"/>
                    <a:pt x="240" y="204"/>
                  </a:cubicBezTo>
                  <a:cubicBezTo>
                    <a:pt x="239" y="202"/>
                    <a:pt x="240" y="199"/>
                    <a:pt x="240" y="196"/>
                  </a:cubicBezTo>
                  <a:cubicBezTo>
                    <a:pt x="240" y="190"/>
                    <a:pt x="240" y="184"/>
                    <a:pt x="237" y="181"/>
                  </a:cubicBezTo>
                  <a:cubicBezTo>
                    <a:pt x="235" y="179"/>
                    <a:pt x="233" y="179"/>
                    <a:pt x="232" y="178"/>
                  </a:cubicBezTo>
                  <a:cubicBezTo>
                    <a:pt x="231" y="178"/>
                    <a:pt x="230" y="178"/>
                    <a:pt x="230" y="177"/>
                  </a:cubicBezTo>
                  <a:cubicBezTo>
                    <a:pt x="229" y="175"/>
                    <a:pt x="229" y="174"/>
                    <a:pt x="228" y="172"/>
                  </a:cubicBezTo>
                  <a:cubicBezTo>
                    <a:pt x="228" y="170"/>
                    <a:pt x="227" y="167"/>
                    <a:pt x="225" y="164"/>
                  </a:cubicBezTo>
                  <a:cubicBezTo>
                    <a:pt x="224" y="163"/>
                    <a:pt x="223" y="162"/>
                    <a:pt x="222" y="161"/>
                  </a:cubicBezTo>
                  <a:cubicBezTo>
                    <a:pt x="221" y="161"/>
                    <a:pt x="221" y="161"/>
                    <a:pt x="220" y="160"/>
                  </a:cubicBezTo>
                  <a:cubicBezTo>
                    <a:pt x="220" y="160"/>
                    <a:pt x="219" y="158"/>
                    <a:pt x="219" y="157"/>
                  </a:cubicBezTo>
                  <a:cubicBezTo>
                    <a:pt x="218" y="156"/>
                    <a:pt x="218" y="155"/>
                    <a:pt x="218" y="155"/>
                  </a:cubicBezTo>
                  <a:cubicBezTo>
                    <a:pt x="217" y="153"/>
                    <a:pt x="216" y="151"/>
                    <a:pt x="214" y="149"/>
                  </a:cubicBezTo>
                  <a:cubicBezTo>
                    <a:pt x="213" y="147"/>
                    <a:pt x="212" y="145"/>
                    <a:pt x="212" y="143"/>
                  </a:cubicBezTo>
                  <a:cubicBezTo>
                    <a:pt x="210" y="141"/>
                    <a:pt x="210" y="139"/>
                    <a:pt x="212" y="135"/>
                  </a:cubicBezTo>
                  <a:cubicBezTo>
                    <a:pt x="212" y="135"/>
                    <a:pt x="212" y="134"/>
                    <a:pt x="212" y="134"/>
                  </a:cubicBezTo>
                  <a:cubicBezTo>
                    <a:pt x="213" y="132"/>
                    <a:pt x="214" y="128"/>
                    <a:pt x="213" y="126"/>
                  </a:cubicBezTo>
                  <a:cubicBezTo>
                    <a:pt x="212" y="125"/>
                    <a:pt x="211" y="124"/>
                    <a:pt x="210" y="123"/>
                  </a:cubicBezTo>
                  <a:cubicBezTo>
                    <a:pt x="209" y="123"/>
                    <a:pt x="209" y="123"/>
                    <a:pt x="209" y="123"/>
                  </a:cubicBezTo>
                  <a:cubicBezTo>
                    <a:pt x="209" y="123"/>
                    <a:pt x="209" y="123"/>
                    <a:pt x="209" y="123"/>
                  </a:cubicBezTo>
                  <a:cubicBezTo>
                    <a:pt x="206" y="123"/>
                    <a:pt x="204" y="126"/>
                    <a:pt x="202" y="129"/>
                  </a:cubicBezTo>
                  <a:cubicBezTo>
                    <a:pt x="201" y="129"/>
                    <a:pt x="200" y="130"/>
                    <a:pt x="200" y="131"/>
                  </a:cubicBezTo>
                  <a:cubicBezTo>
                    <a:pt x="199" y="131"/>
                    <a:pt x="198" y="132"/>
                    <a:pt x="196" y="132"/>
                  </a:cubicBezTo>
                  <a:cubicBezTo>
                    <a:pt x="194" y="133"/>
                    <a:pt x="192" y="134"/>
                    <a:pt x="190" y="136"/>
                  </a:cubicBezTo>
                  <a:cubicBezTo>
                    <a:pt x="189" y="137"/>
                    <a:pt x="189" y="138"/>
                    <a:pt x="188" y="139"/>
                  </a:cubicBezTo>
                  <a:cubicBezTo>
                    <a:pt x="188" y="139"/>
                    <a:pt x="187" y="140"/>
                    <a:pt x="186" y="141"/>
                  </a:cubicBezTo>
                  <a:cubicBezTo>
                    <a:pt x="186" y="141"/>
                    <a:pt x="186" y="141"/>
                    <a:pt x="186" y="140"/>
                  </a:cubicBezTo>
                  <a:cubicBezTo>
                    <a:pt x="185" y="139"/>
                    <a:pt x="183" y="138"/>
                    <a:pt x="182" y="136"/>
                  </a:cubicBezTo>
                  <a:cubicBezTo>
                    <a:pt x="181" y="135"/>
                    <a:pt x="180" y="134"/>
                    <a:pt x="179" y="133"/>
                  </a:cubicBezTo>
                  <a:cubicBezTo>
                    <a:pt x="177" y="131"/>
                    <a:pt x="176" y="129"/>
                    <a:pt x="176" y="127"/>
                  </a:cubicBezTo>
                  <a:cubicBezTo>
                    <a:pt x="176" y="127"/>
                    <a:pt x="176" y="127"/>
                    <a:pt x="176" y="127"/>
                  </a:cubicBezTo>
                  <a:cubicBezTo>
                    <a:pt x="176" y="127"/>
                    <a:pt x="176" y="127"/>
                    <a:pt x="178" y="127"/>
                  </a:cubicBezTo>
                  <a:cubicBezTo>
                    <a:pt x="178" y="127"/>
                    <a:pt x="179" y="127"/>
                    <a:pt x="180" y="127"/>
                  </a:cubicBezTo>
                  <a:cubicBezTo>
                    <a:pt x="181" y="127"/>
                    <a:pt x="182" y="127"/>
                    <a:pt x="183" y="127"/>
                  </a:cubicBezTo>
                  <a:cubicBezTo>
                    <a:pt x="184" y="127"/>
                    <a:pt x="184" y="127"/>
                    <a:pt x="185" y="127"/>
                  </a:cubicBezTo>
                  <a:cubicBezTo>
                    <a:pt x="187" y="127"/>
                    <a:pt x="187" y="127"/>
                    <a:pt x="187" y="127"/>
                  </a:cubicBezTo>
                  <a:cubicBezTo>
                    <a:pt x="187" y="125"/>
                    <a:pt x="187" y="125"/>
                    <a:pt x="187" y="125"/>
                  </a:cubicBezTo>
                  <a:cubicBezTo>
                    <a:pt x="188" y="122"/>
                    <a:pt x="186" y="115"/>
                    <a:pt x="183" y="113"/>
                  </a:cubicBezTo>
                  <a:cubicBezTo>
                    <a:pt x="181" y="112"/>
                    <a:pt x="178" y="111"/>
                    <a:pt x="175" y="111"/>
                  </a:cubicBezTo>
                  <a:cubicBezTo>
                    <a:pt x="175" y="111"/>
                    <a:pt x="172" y="111"/>
                    <a:pt x="172" y="111"/>
                  </a:cubicBezTo>
                  <a:cubicBezTo>
                    <a:pt x="171" y="111"/>
                    <a:pt x="170" y="111"/>
                    <a:pt x="170" y="111"/>
                  </a:cubicBezTo>
                  <a:cubicBezTo>
                    <a:pt x="167" y="111"/>
                    <a:pt x="166" y="110"/>
                    <a:pt x="164" y="106"/>
                  </a:cubicBezTo>
                  <a:cubicBezTo>
                    <a:pt x="161" y="100"/>
                    <a:pt x="157" y="95"/>
                    <a:pt x="149" y="95"/>
                  </a:cubicBezTo>
                  <a:cubicBezTo>
                    <a:pt x="147" y="95"/>
                    <a:pt x="146" y="95"/>
                    <a:pt x="144" y="96"/>
                  </a:cubicBezTo>
                  <a:cubicBezTo>
                    <a:pt x="143" y="96"/>
                    <a:pt x="143" y="96"/>
                    <a:pt x="143" y="96"/>
                  </a:cubicBezTo>
                  <a:cubicBezTo>
                    <a:pt x="142" y="96"/>
                    <a:pt x="141" y="96"/>
                    <a:pt x="141" y="96"/>
                  </a:cubicBezTo>
                  <a:cubicBezTo>
                    <a:pt x="140" y="96"/>
                    <a:pt x="140" y="95"/>
                    <a:pt x="139" y="94"/>
                  </a:cubicBezTo>
                  <a:cubicBezTo>
                    <a:pt x="138" y="93"/>
                    <a:pt x="138" y="93"/>
                    <a:pt x="138" y="93"/>
                  </a:cubicBezTo>
                  <a:cubicBezTo>
                    <a:pt x="137" y="90"/>
                    <a:pt x="135" y="88"/>
                    <a:pt x="131" y="86"/>
                  </a:cubicBezTo>
                  <a:cubicBezTo>
                    <a:pt x="128" y="84"/>
                    <a:pt x="125" y="84"/>
                    <a:pt x="121" y="83"/>
                  </a:cubicBezTo>
                  <a:cubicBezTo>
                    <a:pt x="121" y="83"/>
                    <a:pt x="121" y="83"/>
                    <a:pt x="121" y="83"/>
                  </a:cubicBezTo>
                  <a:cubicBezTo>
                    <a:pt x="120" y="83"/>
                    <a:pt x="119" y="82"/>
                    <a:pt x="117" y="82"/>
                  </a:cubicBezTo>
                  <a:cubicBezTo>
                    <a:pt x="114" y="82"/>
                    <a:pt x="113" y="83"/>
                    <a:pt x="112" y="84"/>
                  </a:cubicBezTo>
                  <a:cubicBezTo>
                    <a:pt x="110" y="86"/>
                    <a:pt x="111" y="88"/>
                    <a:pt x="112" y="90"/>
                  </a:cubicBezTo>
                  <a:cubicBezTo>
                    <a:pt x="113" y="90"/>
                    <a:pt x="113" y="90"/>
                    <a:pt x="113" y="90"/>
                  </a:cubicBezTo>
                  <a:cubicBezTo>
                    <a:pt x="113" y="91"/>
                    <a:pt x="113" y="91"/>
                    <a:pt x="113" y="92"/>
                  </a:cubicBezTo>
                  <a:cubicBezTo>
                    <a:pt x="113" y="92"/>
                    <a:pt x="112" y="91"/>
                    <a:pt x="112" y="91"/>
                  </a:cubicBezTo>
                  <a:cubicBezTo>
                    <a:pt x="111" y="91"/>
                    <a:pt x="110" y="91"/>
                    <a:pt x="109" y="91"/>
                  </a:cubicBezTo>
                  <a:cubicBezTo>
                    <a:pt x="103" y="91"/>
                    <a:pt x="98" y="90"/>
                    <a:pt x="96" y="85"/>
                  </a:cubicBezTo>
                  <a:cubicBezTo>
                    <a:pt x="96" y="83"/>
                    <a:pt x="96" y="83"/>
                    <a:pt x="98" y="81"/>
                  </a:cubicBezTo>
                  <a:cubicBezTo>
                    <a:pt x="99" y="81"/>
                    <a:pt x="100" y="80"/>
                    <a:pt x="101" y="80"/>
                  </a:cubicBezTo>
                  <a:cubicBezTo>
                    <a:pt x="106" y="77"/>
                    <a:pt x="107" y="72"/>
                    <a:pt x="104" y="68"/>
                  </a:cubicBezTo>
                  <a:cubicBezTo>
                    <a:pt x="102" y="65"/>
                    <a:pt x="100" y="64"/>
                    <a:pt x="98" y="64"/>
                  </a:cubicBezTo>
                  <a:cubicBezTo>
                    <a:pt x="96" y="64"/>
                    <a:pt x="94" y="65"/>
                    <a:pt x="93" y="66"/>
                  </a:cubicBezTo>
                  <a:cubicBezTo>
                    <a:pt x="92" y="67"/>
                    <a:pt x="92" y="67"/>
                    <a:pt x="92" y="67"/>
                  </a:cubicBezTo>
                  <a:cubicBezTo>
                    <a:pt x="91" y="67"/>
                    <a:pt x="90" y="68"/>
                    <a:pt x="89" y="68"/>
                  </a:cubicBezTo>
                  <a:cubicBezTo>
                    <a:pt x="86" y="69"/>
                    <a:pt x="83" y="70"/>
                    <a:pt x="82" y="72"/>
                  </a:cubicBezTo>
                  <a:cubicBezTo>
                    <a:pt x="81" y="74"/>
                    <a:pt x="81" y="75"/>
                    <a:pt x="81" y="76"/>
                  </a:cubicBezTo>
                  <a:cubicBezTo>
                    <a:pt x="80" y="75"/>
                    <a:pt x="78" y="74"/>
                    <a:pt x="77" y="74"/>
                  </a:cubicBezTo>
                  <a:cubicBezTo>
                    <a:pt x="76" y="73"/>
                    <a:pt x="75" y="73"/>
                    <a:pt x="75" y="73"/>
                  </a:cubicBezTo>
                  <a:cubicBezTo>
                    <a:pt x="73" y="72"/>
                    <a:pt x="70" y="71"/>
                    <a:pt x="69" y="70"/>
                  </a:cubicBezTo>
                  <a:cubicBezTo>
                    <a:pt x="69" y="70"/>
                    <a:pt x="69" y="69"/>
                    <a:pt x="69" y="68"/>
                  </a:cubicBezTo>
                  <a:cubicBezTo>
                    <a:pt x="70" y="65"/>
                    <a:pt x="70" y="62"/>
                    <a:pt x="67" y="59"/>
                  </a:cubicBezTo>
                  <a:cubicBezTo>
                    <a:pt x="66" y="57"/>
                    <a:pt x="64" y="55"/>
                    <a:pt x="62" y="53"/>
                  </a:cubicBezTo>
                  <a:cubicBezTo>
                    <a:pt x="60" y="50"/>
                    <a:pt x="58" y="48"/>
                    <a:pt x="56" y="45"/>
                  </a:cubicBezTo>
                  <a:cubicBezTo>
                    <a:pt x="54" y="44"/>
                    <a:pt x="54" y="42"/>
                    <a:pt x="53" y="39"/>
                  </a:cubicBezTo>
                  <a:cubicBezTo>
                    <a:pt x="53" y="38"/>
                    <a:pt x="53" y="36"/>
                    <a:pt x="52" y="34"/>
                  </a:cubicBezTo>
                  <a:cubicBezTo>
                    <a:pt x="51" y="33"/>
                    <a:pt x="50" y="31"/>
                    <a:pt x="49" y="30"/>
                  </a:cubicBezTo>
                  <a:cubicBezTo>
                    <a:pt x="49" y="29"/>
                    <a:pt x="48" y="28"/>
                    <a:pt x="47" y="27"/>
                  </a:cubicBezTo>
                  <a:cubicBezTo>
                    <a:pt x="51" y="26"/>
                    <a:pt x="53" y="20"/>
                    <a:pt x="54" y="11"/>
                  </a:cubicBezTo>
                  <a:cubicBezTo>
                    <a:pt x="54" y="11"/>
                    <a:pt x="54" y="10"/>
                    <a:pt x="54" y="10"/>
                  </a:cubicBezTo>
                  <a:cubicBezTo>
                    <a:pt x="55" y="7"/>
                    <a:pt x="54" y="4"/>
                    <a:pt x="53" y="2"/>
                  </a:cubicBezTo>
                  <a:cubicBezTo>
                    <a:pt x="52" y="1"/>
                    <a:pt x="50" y="0"/>
                    <a:pt x="47" y="0"/>
                  </a:cubicBezTo>
                  <a:cubicBezTo>
                    <a:pt x="47" y="0"/>
                    <a:pt x="46" y="0"/>
                    <a:pt x="45" y="0"/>
                  </a:cubicBezTo>
                  <a:cubicBezTo>
                    <a:pt x="40" y="1"/>
                    <a:pt x="37" y="2"/>
                    <a:pt x="33" y="2"/>
                  </a:cubicBezTo>
                  <a:cubicBezTo>
                    <a:pt x="29" y="2"/>
                    <a:pt x="27" y="4"/>
                    <a:pt x="26" y="6"/>
                  </a:cubicBezTo>
                  <a:cubicBezTo>
                    <a:pt x="25" y="7"/>
                    <a:pt x="25" y="8"/>
                    <a:pt x="24" y="8"/>
                  </a:cubicBezTo>
                  <a:cubicBezTo>
                    <a:pt x="23" y="8"/>
                    <a:pt x="23" y="8"/>
                    <a:pt x="22" y="8"/>
                  </a:cubicBezTo>
                  <a:cubicBezTo>
                    <a:pt x="21" y="8"/>
                    <a:pt x="19" y="8"/>
                    <a:pt x="17" y="7"/>
                  </a:cubicBezTo>
                  <a:cubicBezTo>
                    <a:pt x="16" y="6"/>
                    <a:pt x="14" y="6"/>
                    <a:pt x="12" y="5"/>
                  </a:cubicBezTo>
                  <a:cubicBezTo>
                    <a:pt x="12" y="5"/>
                    <a:pt x="11" y="5"/>
                    <a:pt x="11" y="5"/>
                  </a:cubicBezTo>
                  <a:cubicBezTo>
                    <a:pt x="8" y="5"/>
                    <a:pt x="4" y="6"/>
                    <a:pt x="2" y="9"/>
                  </a:cubicBezTo>
                  <a:cubicBezTo>
                    <a:pt x="0" y="10"/>
                    <a:pt x="0" y="12"/>
                    <a:pt x="0" y="14"/>
                  </a:cubicBezTo>
                  <a:cubicBezTo>
                    <a:pt x="0" y="18"/>
                    <a:pt x="4" y="20"/>
                    <a:pt x="6" y="22"/>
                  </a:cubicBezTo>
                  <a:cubicBezTo>
                    <a:pt x="7" y="22"/>
                    <a:pt x="8" y="23"/>
                    <a:pt x="8" y="23"/>
                  </a:cubicBezTo>
                  <a:cubicBezTo>
                    <a:pt x="10" y="25"/>
                    <a:pt x="12" y="27"/>
                    <a:pt x="14" y="30"/>
                  </a:cubicBezTo>
                  <a:cubicBezTo>
                    <a:pt x="15" y="32"/>
                    <a:pt x="17" y="34"/>
                    <a:pt x="19" y="36"/>
                  </a:cubicBezTo>
                  <a:cubicBezTo>
                    <a:pt x="21" y="38"/>
                    <a:pt x="23" y="39"/>
                    <a:pt x="25" y="40"/>
                  </a:cubicBezTo>
                  <a:cubicBezTo>
                    <a:pt x="28" y="43"/>
                    <a:pt x="31" y="45"/>
                    <a:pt x="32" y="47"/>
                  </a:cubicBezTo>
                  <a:cubicBezTo>
                    <a:pt x="33" y="48"/>
                    <a:pt x="33" y="49"/>
                    <a:pt x="34" y="51"/>
                  </a:cubicBezTo>
                  <a:cubicBezTo>
                    <a:pt x="35" y="53"/>
                    <a:pt x="35" y="56"/>
                    <a:pt x="38" y="58"/>
                  </a:cubicBezTo>
                  <a:cubicBezTo>
                    <a:pt x="41" y="61"/>
                    <a:pt x="42" y="62"/>
                    <a:pt x="43" y="66"/>
                  </a:cubicBezTo>
                  <a:cubicBezTo>
                    <a:pt x="45" y="73"/>
                    <a:pt x="49" y="80"/>
                    <a:pt x="54" y="85"/>
                  </a:cubicBezTo>
                  <a:cubicBezTo>
                    <a:pt x="55" y="86"/>
                    <a:pt x="55" y="86"/>
                    <a:pt x="55" y="86"/>
                  </a:cubicBezTo>
                  <a:cubicBezTo>
                    <a:pt x="59" y="90"/>
                    <a:pt x="64" y="95"/>
                    <a:pt x="65" y="101"/>
                  </a:cubicBezTo>
                  <a:cubicBezTo>
                    <a:pt x="66" y="107"/>
                    <a:pt x="64" y="117"/>
                    <a:pt x="61" y="119"/>
                  </a:cubicBezTo>
                  <a:cubicBezTo>
                    <a:pt x="61" y="118"/>
                    <a:pt x="60" y="118"/>
                    <a:pt x="60" y="118"/>
                  </a:cubicBezTo>
                  <a:cubicBezTo>
                    <a:pt x="58" y="117"/>
                    <a:pt x="57" y="116"/>
                    <a:pt x="55" y="116"/>
                  </a:cubicBezTo>
                  <a:cubicBezTo>
                    <a:pt x="54" y="116"/>
                    <a:pt x="54" y="116"/>
                    <a:pt x="53" y="117"/>
                  </a:cubicBezTo>
                  <a:cubicBezTo>
                    <a:pt x="51" y="118"/>
                    <a:pt x="50" y="119"/>
                    <a:pt x="50" y="120"/>
                  </a:cubicBezTo>
                  <a:cubicBezTo>
                    <a:pt x="49" y="123"/>
                    <a:pt x="51" y="126"/>
                    <a:pt x="53" y="127"/>
                  </a:cubicBezTo>
                  <a:cubicBezTo>
                    <a:pt x="53" y="128"/>
                    <a:pt x="53" y="128"/>
                    <a:pt x="53" y="128"/>
                  </a:cubicBezTo>
                  <a:cubicBezTo>
                    <a:pt x="54" y="129"/>
                    <a:pt x="56" y="130"/>
                    <a:pt x="57" y="131"/>
                  </a:cubicBezTo>
                  <a:cubicBezTo>
                    <a:pt x="59" y="134"/>
                    <a:pt x="62" y="137"/>
                    <a:pt x="64" y="139"/>
                  </a:cubicBezTo>
                  <a:cubicBezTo>
                    <a:pt x="64" y="140"/>
                    <a:pt x="64" y="140"/>
                    <a:pt x="64" y="141"/>
                  </a:cubicBezTo>
                  <a:cubicBezTo>
                    <a:pt x="64" y="143"/>
                    <a:pt x="64" y="145"/>
                    <a:pt x="66" y="147"/>
                  </a:cubicBezTo>
                  <a:cubicBezTo>
                    <a:pt x="67" y="148"/>
                    <a:pt x="68" y="150"/>
                    <a:pt x="70" y="150"/>
                  </a:cubicBezTo>
                  <a:cubicBezTo>
                    <a:pt x="71" y="150"/>
                    <a:pt x="72" y="149"/>
                    <a:pt x="73" y="149"/>
                  </a:cubicBezTo>
                  <a:cubicBezTo>
                    <a:pt x="73" y="149"/>
                    <a:pt x="73" y="150"/>
                    <a:pt x="73" y="150"/>
                  </a:cubicBezTo>
                  <a:cubicBezTo>
                    <a:pt x="71" y="156"/>
                    <a:pt x="74" y="159"/>
                    <a:pt x="77" y="162"/>
                  </a:cubicBezTo>
                  <a:cubicBezTo>
                    <a:pt x="78" y="163"/>
                    <a:pt x="79" y="164"/>
                    <a:pt x="80" y="165"/>
                  </a:cubicBezTo>
                  <a:cubicBezTo>
                    <a:pt x="80" y="166"/>
                    <a:pt x="81" y="167"/>
                    <a:pt x="81" y="168"/>
                  </a:cubicBezTo>
                  <a:cubicBezTo>
                    <a:pt x="82" y="170"/>
                    <a:pt x="82" y="172"/>
                    <a:pt x="85" y="174"/>
                  </a:cubicBezTo>
                  <a:cubicBezTo>
                    <a:pt x="86" y="175"/>
                    <a:pt x="87" y="176"/>
                    <a:pt x="89" y="176"/>
                  </a:cubicBezTo>
                  <a:cubicBezTo>
                    <a:pt x="89" y="176"/>
                    <a:pt x="89" y="175"/>
                    <a:pt x="89" y="175"/>
                  </a:cubicBezTo>
                  <a:cubicBezTo>
                    <a:pt x="89" y="176"/>
                    <a:pt x="87" y="177"/>
                    <a:pt x="87" y="177"/>
                  </a:cubicBezTo>
                  <a:cubicBezTo>
                    <a:pt x="88" y="179"/>
                    <a:pt x="88" y="179"/>
                    <a:pt x="88" y="179"/>
                  </a:cubicBezTo>
                  <a:cubicBezTo>
                    <a:pt x="90" y="182"/>
                    <a:pt x="91" y="184"/>
                    <a:pt x="93" y="186"/>
                  </a:cubicBezTo>
                  <a:cubicBezTo>
                    <a:pt x="94" y="187"/>
                    <a:pt x="95" y="189"/>
                    <a:pt x="96" y="191"/>
                  </a:cubicBezTo>
                  <a:cubicBezTo>
                    <a:pt x="97" y="192"/>
                    <a:pt x="97" y="193"/>
                    <a:pt x="98" y="193"/>
                  </a:cubicBezTo>
                  <a:cubicBezTo>
                    <a:pt x="99" y="196"/>
                    <a:pt x="100" y="198"/>
                    <a:pt x="102" y="201"/>
                  </a:cubicBezTo>
                  <a:cubicBezTo>
                    <a:pt x="107" y="206"/>
                    <a:pt x="110" y="212"/>
                    <a:pt x="115" y="218"/>
                  </a:cubicBezTo>
                  <a:cubicBezTo>
                    <a:pt x="115" y="219"/>
                    <a:pt x="116" y="220"/>
                    <a:pt x="116" y="221"/>
                  </a:cubicBezTo>
                  <a:cubicBezTo>
                    <a:pt x="118" y="223"/>
                    <a:pt x="119" y="225"/>
                    <a:pt x="121" y="227"/>
                  </a:cubicBezTo>
                  <a:cubicBezTo>
                    <a:pt x="129" y="235"/>
                    <a:pt x="134" y="242"/>
                    <a:pt x="139" y="252"/>
                  </a:cubicBezTo>
                  <a:cubicBezTo>
                    <a:pt x="140" y="253"/>
                    <a:pt x="140" y="253"/>
                    <a:pt x="140" y="253"/>
                  </a:cubicBezTo>
                  <a:cubicBezTo>
                    <a:pt x="142" y="256"/>
                    <a:pt x="144" y="259"/>
                    <a:pt x="147" y="262"/>
                  </a:cubicBezTo>
                  <a:cubicBezTo>
                    <a:pt x="148" y="263"/>
                    <a:pt x="149" y="265"/>
                    <a:pt x="150" y="267"/>
                  </a:cubicBezTo>
                  <a:cubicBezTo>
                    <a:pt x="151" y="269"/>
                    <a:pt x="152" y="271"/>
                    <a:pt x="154" y="273"/>
                  </a:cubicBezTo>
                  <a:cubicBezTo>
                    <a:pt x="158" y="278"/>
                    <a:pt x="160" y="284"/>
                    <a:pt x="163" y="291"/>
                  </a:cubicBezTo>
                  <a:cubicBezTo>
                    <a:pt x="164" y="294"/>
                    <a:pt x="165" y="297"/>
                    <a:pt x="167" y="301"/>
                  </a:cubicBezTo>
                  <a:cubicBezTo>
                    <a:pt x="167" y="302"/>
                    <a:pt x="168" y="302"/>
                    <a:pt x="168" y="303"/>
                  </a:cubicBezTo>
                  <a:cubicBezTo>
                    <a:pt x="169" y="305"/>
                    <a:pt x="169" y="308"/>
                    <a:pt x="172" y="310"/>
                  </a:cubicBezTo>
                  <a:cubicBezTo>
                    <a:pt x="174" y="311"/>
                    <a:pt x="177" y="312"/>
                    <a:pt x="179" y="312"/>
                  </a:cubicBezTo>
                  <a:cubicBezTo>
                    <a:pt x="180" y="312"/>
                    <a:pt x="182" y="312"/>
                    <a:pt x="183" y="312"/>
                  </a:cubicBezTo>
                  <a:cubicBezTo>
                    <a:pt x="186" y="311"/>
                    <a:pt x="188" y="309"/>
                    <a:pt x="189" y="307"/>
                  </a:cubicBezTo>
                  <a:cubicBezTo>
                    <a:pt x="191" y="302"/>
                    <a:pt x="188" y="296"/>
                    <a:pt x="186" y="293"/>
                  </a:cubicBezTo>
                  <a:cubicBezTo>
                    <a:pt x="184" y="291"/>
                    <a:pt x="183" y="289"/>
                    <a:pt x="181" y="286"/>
                  </a:cubicBezTo>
                  <a:cubicBezTo>
                    <a:pt x="179" y="284"/>
                    <a:pt x="177" y="282"/>
                    <a:pt x="176" y="279"/>
                  </a:cubicBezTo>
                  <a:cubicBezTo>
                    <a:pt x="175" y="278"/>
                    <a:pt x="175" y="278"/>
                    <a:pt x="175" y="278"/>
                  </a:cubicBezTo>
                  <a:cubicBezTo>
                    <a:pt x="174" y="277"/>
                    <a:pt x="174" y="277"/>
                    <a:pt x="175" y="276"/>
                  </a:cubicBezTo>
                  <a:cubicBezTo>
                    <a:pt x="175" y="276"/>
                    <a:pt x="175" y="275"/>
                    <a:pt x="175" y="275"/>
                  </a:cubicBezTo>
                  <a:cubicBezTo>
                    <a:pt x="176" y="275"/>
                    <a:pt x="177" y="276"/>
                    <a:pt x="178" y="276"/>
                  </a:cubicBezTo>
                  <a:cubicBezTo>
                    <a:pt x="180" y="277"/>
                    <a:pt x="181" y="278"/>
                    <a:pt x="183" y="281"/>
                  </a:cubicBezTo>
                  <a:cubicBezTo>
                    <a:pt x="183" y="282"/>
                    <a:pt x="184" y="284"/>
                    <a:pt x="186" y="286"/>
                  </a:cubicBezTo>
                  <a:cubicBezTo>
                    <a:pt x="188" y="287"/>
                    <a:pt x="194" y="291"/>
                    <a:pt x="198" y="291"/>
                  </a:cubicBezTo>
                  <a:cubicBezTo>
                    <a:pt x="199" y="291"/>
                    <a:pt x="200" y="291"/>
                    <a:pt x="200" y="291"/>
                  </a:cubicBezTo>
                  <a:cubicBezTo>
                    <a:pt x="202" y="290"/>
                    <a:pt x="203" y="289"/>
                    <a:pt x="203" y="287"/>
                  </a:cubicBezTo>
                  <a:cubicBezTo>
                    <a:pt x="203" y="286"/>
                    <a:pt x="203" y="285"/>
                    <a:pt x="202" y="284"/>
                  </a:cubicBezTo>
                  <a:cubicBezTo>
                    <a:pt x="203" y="284"/>
                    <a:pt x="204" y="284"/>
                    <a:pt x="204" y="284"/>
                  </a:cubicBezTo>
                  <a:cubicBezTo>
                    <a:pt x="203" y="287"/>
                    <a:pt x="204" y="289"/>
                    <a:pt x="205" y="290"/>
                  </a:cubicBezTo>
                  <a:cubicBezTo>
                    <a:pt x="206" y="292"/>
                    <a:pt x="208" y="293"/>
                    <a:pt x="211" y="293"/>
                  </a:cubicBezTo>
                  <a:cubicBezTo>
                    <a:pt x="212" y="293"/>
                    <a:pt x="214" y="292"/>
                    <a:pt x="216" y="292"/>
                  </a:cubicBezTo>
                  <a:cubicBezTo>
                    <a:pt x="216" y="292"/>
                    <a:pt x="217" y="292"/>
                    <a:pt x="217" y="292"/>
                  </a:cubicBezTo>
                  <a:cubicBezTo>
                    <a:pt x="218" y="292"/>
                    <a:pt x="218" y="292"/>
                    <a:pt x="219" y="292"/>
                  </a:cubicBezTo>
                  <a:cubicBezTo>
                    <a:pt x="221" y="292"/>
                    <a:pt x="221" y="292"/>
                    <a:pt x="221" y="292"/>
                  </a:cubicBezTo>
                  <a:cubicBezTo>
                    <a:pt x="221" y="290"/>
                    <a:pt x="221" y="290"/>
                    <a:pt x="221" y="290"/>
                  </a:cubicBezTo>
                  <a:cubicBezTo>
                    <a:pt x="228" y="288"/>
                    <a:pt x="234" y="283"/>
                    <a:pt x="239" y="279"/>
                  </a:cubicBezTo>
                  <a:cubicBezTo>
                    <a:pt x="240" y="278"/>
                    <a:pt x="241" y="278"/>
                    <a:pt x="242" y="277"/>
                  </a:cubicBezTo>
                  <a:cubicBezTo>
                    <a:pt x="244" y="275"/>
                    <a:pt x="246" y="273"/>
                    <a:pt x="248" y="272"/>
                  </a:cubicBezTo>
                  <a:cubicBezTo>
                    <a:pt x="250" y="271"/>
                    <a:pt x="250" y="271"/>
                    <a:pt x="250" y="271"/>
                  </a:cubicBezTo>
                  <a:lnTo>
                    <a:pt x="248" y="268"/>
                  </a:lnTo>
                  <a:close/>
                  <a:moveTo>
                    <a:pt x="217" y="217"/>
                  </a:moveTo>
                  <a:cubicBezTo>
                    <a:pt x="220" y="217"/>
                    <a:pt x="222" y="219"/>
                    <a:pt x="224" y="221"/>
                  </a:cubicBezTo>
                  <a:cubicBezTo>
                    <a:pt x="223" y="221"/>
                    <a:pt x="221" y="221"/>
                    <a:pt x="219" y="221"/>
                  </a:cubicBezTo>
                  <a:cubicBezTo>
                    <a:pt x="217" y="221"/>
                    <a:pt x="213" y="221"/>
                    <a:pt x="213" y="220"/>
                  </a:cubicBezTo>
                  <a:cubicBezTo>
                    <a:pt x="212" y="219"/>
                    <a:pt x="212" y="218"/>
                    <a:pt x="213" y="218"/>
                  </a:cubicBezTo>
                  <a:cubicBezTo>
                    <a:pt x="213" y="217"/>
                    <a:pt x="215" y="216"/>
                    <a:pt x="216" y="216"/>
                  </a:cubicBezTo>
                  <a:cubicBezTo>
                    <a:pt x="216" y="216"/>
                    <a:pt x="217" y="216"/>
                    <a:pt x="217" y="217"/>
                  </a:cubicBezTo>
                  <a:close/>
                  <a:moveTo>
                    <a:pt x="107" y="156"/>
                  </a:moveTo>
                  <a:cubicBezTo>
                    <a:pt x="107" y="156"/>
                    <a:pt x="107" y="156"/>
                    <a:pt x="107" y="156"/>
                  </a:cubicBezTo>
                  <a:cubicBezTo>
                    <a:pt x="105" y="157"/>
                    <a:pt x="105" y="157"/>
                    <a:pt x="103" y="157"/>
                  </a:cubicBezTo>
                  <a:cubicBezTo>
                    <a:pt x="102" y="157"/>
                    <a:pt x="101" y="158"/>
                    <a:pt x="101" y="158"/>
                  </a:cubicBezTo>
                  <a:cubicBezTo>
                    <a:pt x="101" y="157"/>
                    <a:pt x="101" y="157"/>
                    <a:pt x="101" y="157"/>
                  </a:cubicBezTo>
                  <a:cubicBezTo>
                    <a:pt x="102" y="157"/>
                    <a:pt x="103" y="156"/>
                    <a:pt x="103" y="156"/>
                  </a:cubicBezTo>
                  <a:cubicBezTo>
                    <a:pt x="104" y="156"/>
                    <a:pt x="104" y="156"/>
                    <a:pt x="105" y="156"/>
                  </a:cubicBezTo>
                  <a:cubicBezTo>
                    <a:pt x="106" y="156"/>
                    <a:pt x="107" y="156"/>
                    <a:pt x="107" y="156"/>
                  </a:cubicBezTo>
                  <a:close/>
                  <a:moveTo>
                    <a:pt x="97" y="160"/>
                  </a:moveTo>
                  <a:cubicBezTo>
                    <a:pt x="95" y="162"/>
                    <a:pt x="94" y="164"/>
                    <a:pt x="93" y="166"/>
                  </a:cubicBezTo>
                  <a:cubicBezTo>
                    <a:pt x="93" y="162"/>
                    <a:pt x="94" y="161"/>
                    <a:pt x="97" y="160"/>
                  </a:cubicBezTo>
                  <a:close/>
                  <a:moveTo>
                    <a:pt x="82" y="80"/>
                  </a:moveTo>
                  <a:cubicBezTo>
                    <a:pt x="82" y="81"/>
                    <a:pt x="83" y="81"/>
                    <a:pt x="83" y="82"/>
                  </a:cubicBezTo>
                  <a:cubicBezTo>
                    <a:pt x="84" y="82"/>
                    <a:pt x="84" y="83"/>
                    <a:pt x="85" y="84"/>
                  </a:cubicBezTo>
                  <a:cubicBezTo>
                    <a:pt x="85" y="86"/>
                    <a:pt x="85" y="90"/>
                    <a:pt x="83" y="92"/>
                  </a:cubicBezTo>
                  <a:cubicBezTo>
                    <a:pt x="83" y="92"/>
                    <a:pt x="82" y="93"/>
                    <a:pt x="81" y="93"/>
                  </a:cubicBezTo>
                  <a:cubicBezTo>
                    <a:pt x="81" y="93"/>
                    <a:pt x="79" y="92"/>
                    <a:pt x="79" y="91"/>
                  </a:cubicBezTo>
                  <a:cubicBezTo>
                    <a:pt x="78" y="89"/>
                    <a:pt x="79" y="87"/>
                    <a:pt x="80" y="85"/>
                  </a:cubicBezTo>
                  <a:cubicBezTo>
                    <a:pt x="81" y="84"/>
                    <a:pt x="82" y="82"/>
                    <a:pt x="82" y="80"/>
                  </a:cubicBezTo>
                  <a:close/>
                  <a:moveTo>
                    <a:pt x="40" y="20"/>
                  </a:moveTo>
                  <a:cubicBezTo>
                    <a:pt x="41" y="20"/>
                    <a:pt x="42" y="21"/>
                    <a:pt x="42" y="22"/>
                  </a:cubicBezTo>
                  <a:cubicBezTo>
                    <a:pt x="42" y="22"/>
                    <a:pt x="42" y="22"/>
                    <a:pt x="42" y="22"/>
                  </a:cubicBezTo>
                  <a:cubicBezTo>
                    <a:pt x="42" y="23"/>
                    <a:pt x="42" y="23"/>
                    <a:pt x="43" y="24"/>
                  </a:cubicBezTo>
                  <a:cubicBezTo>
                    <a:pt x="41" y="24"/>
                    <a:pt x="40" y="25"/>
                    <a:pt x="39" y="26"/>
                  </a:cubicBezTo>
                  <a:cubicBezTo>
                    <a:pt x="39" y="26"/>
                    <a:pt x="38" y="27"/>
                    <a:pt x="38" y="27"/>
                  </a:cubicBezTo>
                  <a:cubicBezTo>
                    <a:pt x="38" y="27"/>
                    <a:pt x="37" y="26"/>
                    <a:pt x="38" y="23"/>
                  </a:cubicBezTo>
                  <a:cubicBezTo>
                    <a:pt x="38" y="21"/>
                    <a:pt x="39" y="20"/>
                    <a:pt x="40" y="2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7" name="Freeform 27"/>
            <p:cNvSpPr>
              <a:spLocks/>
            </p:cNvSpPr>
            <p:nvPr/>
          </p:nvSpPr>
          <p:spPr bwMode="auto">
            <a:xfrm>
              <a:off x="3700" y="981"/>
              <a:ext cx="26" cy="25"/>
            </a:xfrm>
            <a:custGeom>
              <a:avLst/>
              <a:gdLst>
                <a:gd name="T0" fmla="*/ 2 w 13"/>
                <a:gd name="T1" fmla="*/ 8 h 12"/>
                <a:gd name="T2" fmla="*/ 2 w 13"/>
                <a:gd name="T3" fmla="*/ 8 h 12"/>
                <a:gd name="T4" fmla="*/ 6 w 13"/>
                <a:gd name="T5" fmla="*/ 12 h 12"/>
                <a:gd name="T6" fmla="*/ 8 w 13"/>
                <a:gd name="T7" fmla="*/ 12 h 12"/>
                <a:gd name="T8" fmla="*/ 12 w 13"/>
                <a:gd name="T9" fmla="*/ 8 h 12"/>
                <a:gd name="T10" fmla="*/ 12 w 13"/>
                <a:gd name="T11" fmla="*/ 4 h 12"/>
                <a:gd name="T12" fmla="*/ 5 w 13"/>
                <a:gd name="T13" fmla="*/ 0 h 12"/>
                <a:gd name="T14" fmla="*/ 1 w 13"/>
                <a:gd name="T15" fmla="*/ 4 h 12"/>
                <a:gd name="T16" fmla="*/ 2 w 13"/>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2" y="8"/>
                  </a:moveTo>
                  <a:cubicBezTo>
                    <a:pt x="2" y="8"/>
                    <a:pt x="2" y="8"/>
                    <a:pt x="2" y="8"/>
                  </a:cubicBezTo>
                  <a:cubicBezTo>
                    <a:pt x="3" y="9"/>
                    <a:pt x="3" y="12"/>
                    <a:pt x="6" y="12"/>
                  </a:cubicBezTo>
                  <a:cubicBezTo>
                    <a:pt x="7" y="12"/>
                    <a:pt x="8" y="12"/>
                    <a:pt x="8" y="12"/>
                  </a:cubicBezTo>
                  <a:cubicBezTo>
                    <a:pt x="10" y="11"/>
                    <a:pt x="11" y="10"/>
                    <a:pt x="12" y="8"/>
                  </a:cubicBezTo>
                  <a:cubicBezTo>
                    <a:pt x="13" y="6"/>
                    <a:pt x="13" y="5"/>
                    <a:pt x="12" y="4"/>
                  </a:cubicBezTo>
                  <a:cubicBezTo>
                    <a:pt x="11" y="1"/>
                    <a:pt x="7" y="0"/>
                    <a:pt x="5" y="0"/>
                  </a:cubicBezTo>
                  <a:cubicBezTo>
                    <a:pt x="2" y="0"/>
                    <a:pt x="1" y="2"/>
                    <a:pt x="1" y="4"/>
                  </a:cubicBezTo>
                  <a:cubicBezTo>
                    <a:pt x="0" y="5"/>
                    <a:pt x="0" y="7"/>
                    <a:pt x="2" y="8"/>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8" name="Freeform 28"/>
            <p:cNvSpPr>
              <a:spLocks/>
            </p:cNvSpPr>
            <p:nvPr/>
          </p:nvSpPr>
          <p:spPr bwMode="auto">
            <a:xfrm>
              <a:off x="3930" y="1066"/>
              <a:ext cx="20" cy="20"/>
            </a:xfrm>
            <a:custGeom>
              <a:avLst/>
              <a:gdLst>
                <a:gd name="T0" fmla="*/ 2 w 10"/>
                <a:gd name="T1" fmla="*/ 9 h 10"/>
                <a:gd name="T2" fmla="*/ 4 w 10"/>
                <a:gd name="T3" fmla="*/ 10 h 10"/>
                <a:gd name="T4" fmla="*/ 9 w 10"/>
                <a:gd name="T5" fmla="*/ 6 h 10"/>
                <a:gd name="T6" fmla="*/ 8 w 10"/>
                <a:gd name="T7" fmla="*/ 2 h 10"/>
                <a:gd name="T8" fmla="*/ 5 w 10"/>
                <a:gd name="T9" fmla="*/ 0 h 10"/>
                <a:gd name="T10" fmla="*/ 0 w 10"/>
                <a:gd name="T11" fmla="*/ 6 h 10"/>
                <a:gd name="T12" fmla="*/ 2 w 1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9"/>
                  </a:moveTo>
                  <a:cubicBezTo>
                    <a:pt x="3" y="10"/>
                    <a:pt x="3" y="10"/>
                    <a:pt x="4" y="10"/>
                  </a:cubicBezTo>
                  <a:cubicBezTo>
                    <a:pt x="6" y="10"/>
                    <a:pt x="9" y="9"/>
                    <a:pt x="9" y="6"/>
                  </a:cubicBezTo>
                  <a:cubicBezTo>
                    <a:pt x="10" y="6"/>
                    <a:pt x="10" y="4"/>
                    <a:pt x="8" y="2"/>
                  </a:cubicBezTo>
                  <a:cubicBezTo>
                    <a:pt x="7" y="1"/>
                    <a:pt x="6" y="0"/>
                    <a:pt x="5" y="0"/>
                  </a:cubicBezTo>
                  <a:cubicBezTo>
                    <a:pt x="2" y="0"/>
                    <a:pt x="0" y="4"/>
                    <a:pt x="0" y="6"/>
                  </a:cubicBezTo>
                  <a:cubicBezTo>
                    <a:pt x="0" y="8"/>
                    <a:pt x="1" y="9"/>
                    <a:pt x="2" y="9"/>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19" name="Freeform 29"/>
            <p:cNvSpPr>
              <a:spLocks/>
            </p:cNvSpPr>
            <p:nvPr/>
          </p:nvSpPr>
          <p:spPr bwMode="auto">
            <a:xfrm>
              <a:off x="3739" y="1088"/>
              <a:ext cx="20" cy="20"/>
            </a:xfrm>
            <a:custGeom>
              <a:avLst/>
              <a:gdLst>
                <a:gd name="T0" fmla="*/ 2 w 10"/>
                <a:gd name="T1" fmla="*/ 9 h 10"/>
                <a:gd name="T2" fmla="*/ 4 w 10"/>
                <a:gd name="T3" fmla="*/ 10 h 10"/>
                <a:gd name="T4" fmla="*/ 9 w 10"/>
                <a:gd name="T5" fmla="*/ 6 h 10"/>
                <a:gd name="T6" fmla="*/ 8 w 10"/>
                <a:gd name="T7" fmla="*/ 2 h 10"/>
                <a:gd name="T8" fmla="*/ 5 w 10"/>
                <a:gd name="T9" fmla="*/ 0 h 10"/>
                <a:gd name="T10" fmla="*/ 0 w 10"/>
                <a:gd name="T11" fmla="*/ 6 h 10"/>
                <a:gd name="T12" fmla="*/ 2 w 1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9"/>
                  </a:moveTo>
                  <a:cubicBezTo>
                    <a:pt x="3" y="10"/>
                    <a:pt x="3" y="10"/>
                    <a:pt x="4" y="10"/>
                  </a:cubicBezTo>
                  <a:cubicBezTo>
                    <a:pt x="6" y="10"/>
                    <a:pt x="8" y="9"/>
                    <a:pt x="9" y="6"/>
                  </a:cubicBezTo>
                  <a:cubicBezTo>
                    <a:pt x="10" y="6"/>
                    <a:pt x="10" y="4"/>
                    <a:pt x="8" y="2"/>
                  </a:cubicBezTo>
                  <a:cubicBezTo>
                    <a:pt x="7" y="1"/>
                    <a:pt x="6" y="0"/>
                    <a:pt x="5" y="0"/>
                  </a:cubicBezTo>
                  <a:cubicBezTo>
                    <a:pt x="2" y="0"/>
                    <a:pt x="0" y="4"/>
                    <a:pt x="0" y="6"/>
                  </a:cubicBezTo>
                  <a:cubicBezTo>
                    <a:pt x="0" y="8"/>
                    <a:pt x="1" y="9"/>
                    <a:pt x="2" y="9"/>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0" name="Freeform 30"/>
            <p:cNvSpPr>
              <a:spLocks noEditPoints="1"/>
            </p:cNvSpPr>
            <p:nvPr/>
          </p:nvSpPr>
          <p:spPr bwMode="auto">
            <a:xfrm>
              <a:off x="3590" y="1014"/>
              <a:ext cx="571" cy="504"/>
            </a:xfrm>
            <a:custGeom>
              <a:avLst/>
              <a:gdLst>
                <a:gd name="T0" fmla="*/ 279 w 284"/>
                <a:gd name="T1" fmla="*/ 38 h 251"/>
                <a:gd name="T2" fmla="*/ 265 w 284"/>
                <a:gd name="T3" fmla="*/ 45 h 251"/>
                <a:gd name="T4" fmla="*/ 253 w 284"/>
                <a:gd name="T5" fmla="*/ 52 h 251"/>
                <a:gd name="T6" fmla="*/ 251 w 284"/>
                <a:gd name="T7" fmla="*/ 53 h 251"/>
                <a:gd name="T8" fmla="*/ 233 w 284"/>
                <a:gd name="T9" fmla="*/ 62 h 251"/>
                <a:gd name="T10" fmla="*/ 224 w 284"/>
                <a:gd name="T11" fmla="*/ 76 h 251"/>
                <a:gd name="T12" fmla="*/ 188 w 284"/>
                <a:gd name="T13" fmla="*/ 100 h 251"/>
                <a:gd name="T14" fmla="*/ 181 w 284"/>
                <a:gd name="T15" fmla="*/ 99 h 251"/>
                <a:gd name="T16" fmla="*/ 172 w 284"/>
                <a:gd name="T17" fmla="*/ 100 h 251"/>
                <a:gd name="T18" fmla="*/ 164 w 284"/>
                <a:gd name="T19" fmla="*/ 103 h 251"/>
                <a:gd name="T20" fmla="*/ 159 w 284"/>
                <a:gd name="T21" fmla="*/ 96 h 251"/>
                <a:gd name="T22" fmla="*/ 124 w 284"/>
                <a:gd name="T23" fmla="*/ 81 h 251"/>
                <a:gd name="T24" fmla="*/ 103 w 284"/>
                <a:gd name="T25" fmla="*/ 70 h 251"/>
                <a:gd name="T26" fmla="*/ 87 w 284"/>
                <a:gd name="T27" fmla="*/ 59 h 251"/>
                <a:gd name="T28" fmla="*/ 73 w 284"/>
                <a:gd name="T29" fmla="*/ 52 h 251"/>
                <a:gd name="T30" fmla="*/ 58 w 284"/>
                <a:gd name="T31" fmla="*/ 46 h 251"/>
                <a:gd name="T32" fmla="*/ 41 w 284"/>
                <a:gd name="T33" fmla="*/ 26 h 251"/>
                <a:gd name="T34" fmla="*/ 31 w 284"/>
                <a:gd name="T35" fmla="*/ 13 h 251"/>
                <a:gd name="T36" fmla="*/ 25 w 284"/>
                <a:gd name="T37" fmla="*/ 0 h 251"/>
                <a:gd name="T38" fmla="*/ 16 w 284"/>
                <a:gd name="T39" fmla="*/ 17 h 251"/>
                <a:gd name="T40" fmla="*/ 6 w 284"/>
                <a:gd name="T41" fmla="*/ 24 h 251"/>
                <a:gd name="T42" fmla="*/ 2 w 284"/>
                <a:gd name="T43" fmla="*/ 28 h 251"/>
                <a:gd name="T44" fmla="*/ 12 w 284"/>
                <a:gd name="T45" fmla="*/ 44 h 251"/>
                <a:gd name="T46" fmla="*/ 27 w 284"/>
                <a:gd name="T47" fmla="*/ 102 h 251"/>
                <a:gd name="T48" fmla="*/ 42 w 284"/>
                <a:gd name="T49" fmla="*/ 132 h 251"/>
                <a:gd name="T50" fmla="*/ 80 w 284"/>
                <a:gd name="T51" fmla="*/ 174 h 251"/>
                <a:gd name="T52" fmla="*/ 49 w 284"/>
                <a:gd name="T53" fmla="*/ 231 h 251"/>
                <a:gd name="T54" fmla="*/ 72 w 284"/>
                <a:gd name="T55" fmla="*/ 251 h 251"/>
                <a:gd name="T56" fmla="*/ 77 w 284"/>
                <a:gd name="T57" fmla="*/ 236 h 251"/>
                <a:gd name="T58" fmla="*/ 81 w 284"/>
                <a:gd name="T59" fmla="*/ 226 h 251"/>
                <a:gd name="T60" fmla="*/ 101 w 284"/>
                <a:gd name="T61" fmla="*/ 228 h 251"/>
                <a:gd name="T62" fmla="*/ 105 w 284"/>
                <a:gd name="T63" fmla="*/ 223 h 251"/>
                <a:gd name="T64" fmla="*/ 129 w 284"/>
                <a:gd name="T65" fmla="*/ 206 h 251"/>
                <a:gd name="T66" fmla="*/ 144 w 284"/>
                <a:gd name="T67" fmla="*/ 204 h 251"/>
                <a:gd name="T68" fmla="*/ 170 w 284"/>
                <a:gd name="T69" fmla="*/ 180 h 251"/>
                <a:gd name="T70" fmla="*/ 195 w 284"/>
                <a:gd name="T71" fmla="*/ 160 h 251"/>
                <a:gd name="T72" fmla="*/ 205 w 284"/>
                <a:gd name="T73" fmla="*/ 147 h 251"/>
                <a:gd name="T74" fmla="*/ 223 w 284"/>
                <a:gd name="T75" fmla="*/ 130 h 251"/>
                <a:gd name="T76" fmla="*/ 234 w 284"/>
                <a:gd name="T77" fmla="*/ 113 h 251"/>
                <a:gd name="T78" fmla="*/ 258 w 284"/>
                <a:gd name="T79" fmla="*/ 107 h 251"/>
                <a:gd name="T80" fmla="*/ 277 w 284"/>
                <a:gd name="T81" fmla="*/ 73 h 251"/>
                <a:gd name="T82" fmla="*/ 270 w 284"/>
                <a:gd name="T83" fmla="*/ 54 h 251"/>
                <a:gd name="T84" fmla="*/ 284 w 284"/>
                <a:gd name="T85" fmla="*/ 41 h 251"/>
                <a:gd name="T86" fmla="*/ 44 w 284"/>
                <a:gd name="T87" fmla="*/ 45 h 251"/>
                <a:gd name="T88" fmla="*/ 37 w 284"/>
                <a:gd name="T89" fmla="*/ 41 h 251"/>
                <a:gd name="T90" fmla="*/ 27 w 284"/>
                <a:gd name="T91" fmla="*/ 31 h 251"/>
                <a:gd name="T92" fmla="*/ 31 w 284"/>
                <a:gd name="T93" fmla="*/ 31 h 251"/>
                <a:gd name="T94" fmla="*/ 40 w 284"/>
                <a:gd name="T95"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 h="251">
                  <a:moveTo>
                    <a:pt x="284" y="38"/>
                  </a:moveTo>
                  <a:cubicBezTo>
                    <a:pt x="281" y="38"/>
                    <a:pt x="281" y="38"/>
                    <a:pt x="281" y="38"/>
                  </a:cubicBezTo>
                  <a:cubicBezTo>
                    <a:pt x="280" y="38"/>
                    <a:pt x="280" y="38"/>
                    <a:pt x="279" y="38"/>
                  </a:cubicBezTo>
                  <a:cubicBezTo>
                    <a:pt x="275" y="39"/>
                    <a:pt x="272" y="40"/>
                    <a:pt x="270" y="41"/>
                  </a:cubicBezTo>
                  <a:cubicBezTo>
                    <a:pt x="269" y="42"/>
                    <a:pt x="268" y="43"/>
                    <a:pt x="267" y="43"/>
                  </a:cubicBezTo>
                  <a:cubicBezTo>
                    <a:pt x="267" y="44"/>
                    <a:pt x="266" y="45"/>
                    <a:pt x="265" y="45"/>
                  </a:cubicBezTo>
                  <a:cubicBezTo>
                    <a:pt x="265" y="45"/>
                    <a:pt x="264" y="45"/>
                    <a:pt x="262" y="46"/>
                  </a:cubicBezTo>
                  <a:cubicBezTo>
                    <a:pt x="260" y="46"/>
                    <a:pt x="256" y="46"/>
                    <a:pt x="254" y="48"/>
                  </a:cubicBezTo>
                  <a:cubicBezTo>
                    <a:pt x="253" y="50"/>
                    <a:pt x="253" y="51"/>
                    <a:pt x="253" y="52"/>
                  </a:cubicBezTo>
                  <a:cubicBezTo>
                    <a:pt x="253" y="52"/>
                    <a:pt x="252" y="52"/>
                    <a:pt x="253" y="52"/>
                  </a:cubicBezTo>
                  <a:cubicBezTo>
                    <a:pt x="253" y="52"/>
                    <a:pt x="253" y="52"/>
                    <a:pt x="253" y="52"/>
                  </a:cubicBezTo>
                  <a:cubicBezTo>
                    <a:pt x="253" y="52"/>
                    <a:pt x="252" y="52"/>
                    <a:pt x="251" y="53"/>
                  </a:cubicBezTo>
                  <a:cubicBezTo>
                    <a:pt x="250" y="53"/>
                    <a:pt x="248" y="53"/>
                    <a:pt x="246" y="53"/>
                  </a:cubicBezTo>
                  <a:cubicBezTo>
                    <a:pt x="243" y="53"/>
                    <a:pt x="238" y="54"/>
                    <a:pt x="235" y="57"/>
                  </a:cubicBezTo>
                  <a:cubicBezTo>
                    <a:pt x="234" y="59"/>
                    <a:pt x="234" y="60"/>
                    <a:pt x="233" y="62"/>
                  </a:cubicBezTo>
                  <a:cubicBezTo>
                    <a:pt x="233" y="63"/>
                    <a:pt x="233" y="64"/>
                    <a:pt x="232" y="64"/>
                  </a:cubicBezTo>
                  <a:cubicBezTo>
                    <a:pt x="231" y="66"/>
                    <a:pt x="230" y="68"/>
                    <a:pt x="228" y="69"/>
                  </a:cubicBezTo>
                  <a:cubicBezTo>
                    <a:pt x="227" y="71"/>
                    <a:pt x="225" y="73"/>
                    <a:pt x="224" y="76"/>
                  </a:cubicBezTo>
                  <a:cubicBezTo>
                    <a:pt x="221" y="81"/>
                    <a:pt x="217" y="86"/>
                    <a:pt x="213" y="90"/>
                  </a:cubicBezTo>
                  <a:cubicBezTo>
                    <a:pt x="207" y="97"/>
                    <a:pt x="197" y="99"/>
                    <a:pt x="189" y="100"/>
                  </a:cubicBezTo>
                  <a:cubicBezTo>
                    <a:pt x="189" y="100"/>
                    <a:pt x="188" y="100"/>
                    <a:pt x="188" y="100"/>
                  </a:cubicBezTo>
                  <a:cubicBezTo>
                    <a:pt x="187" y="100"/>
                    <a:pt x="186" y="100"/>
                    <a:pt x="185" y="100"/>
                  </a:cubicBezTo>
                  <a:cubicBezTo>
                    <a:pt x="185" y="100"/>
                    <a:pt x="184" y="99"/>
                    <a:pt x="183" y="99"/>
                  </a:cubicBezTo>
                  <a:cubicBezTo>
                    <a:pt x="182" y="99"/>
                    <a:pt x="182" y="99"/>
                    <a:pt x="181" y="99"/>
                  </a:cubicBezTo>
                  <a:cubicBezTo>
                    <a:pt x="180" y="99"/>
                    <a:pt x="178" y="100"/>
                    <a:pt x="177" y="100"/>
                  </a:cubicBezTo>
                  <a:cubicBezTo>
                    <a:pt x="176" y="100"/>
                    <a:pt x="175" y="100"/>
                    <a:pt x="173" y="100"/>
                  </a:cubicBezTo>
                  <a:cubicBezTo>
                    <a:pt x="173" y="100"/>
                    <a:pt x="173" y="100"/>
                    <a:pt x="172" y="100"/>
                  </a:cubicBezTo>
                  <a:cubicBezTo>
                    <a:pt x="172" y="100"/>
                    <a:pt x="171" y="100"/>
                    <a:pt x="170" y="100"/>
                  </a:cubicBezTo>
                  <a:cubicBezTo>
                    <a:pt x="169" y="100"/>
                    <a:pt x="167" y="100"/>
                    <a:pt x="166" y="101"/>
                  </a:cubicBezTo>
                  <a:cubicBezTo>
                    <a:pt x="165" y="102"/>
                    <a:pt x="164" y="103"/>
                    <a:pt x="164" y="103"/>
                  </a:cubicBezTo>
                  <a:cubicBezTo>
                    <a:pt x="164" y="103"/>
                    <a:pt x="164" y="103"/>
                    <a:pt x="164" y="103"/>
                  </a:cubicBezTo>
                  <a:cubicBezTo>
                    <a:pt x="164" y="99"/>
                    <a:pt x="162" y="98"/>
                    <a:pt x="160" y="96"/>
                  </a:cubicBezTo>
                  <a:cubicBezTo>
                    <a:pt x="160" y="96"/>
                    <a:pt x="159" y="96"/>
                    <a:pt x="159" y="96"/>
                  </a:cubicBezTo>
                  <a:cubicBezTo>
                    <a:pt x="154" y="92"/>
                    <a:pt x="149" y="89"/>
                    <a:pt x="143" y="86"/>
                  </a:cubicBezTo>
                  <a:cubicBezTo>
                    <a:pt x="138" y="84"/>
                    <a:pt x="131" y="82"/>
                    <a:pt x="126" y="81"/>
                  </a:cubicBezTo>
                  <a:cubicBezTo>
                    <a:pt x="124" y="81"/>
                    <a:pt x="124" y="81"/>
                    <a:pt x="124" y="81"/>
                  </a:cubicBezTo>
                  <a:cubicBezTo>
                    <a:pt x="120" y="80"/>
                    <a:pt x="117" y="79"/>
                    <a:pt x="114" y="77"/>
                  </a:cubicBezTo>
                  <a:cubicBezTo>
                    <a:pt x="111" y="76"/>
                    <a:pt x="109" y="74"/>
                    <a:pt x="106" y="72"/>
                  </a:cubicBezTo>
                  <a:cubicBezTo>
                    <a:pt x="105" y="71"/>
                    <a:pt x="104" y="70"/>
                    <a:pt x="103" y="70"/>
                  </a:cubicBezTo>
                  <a:cubicBezTo>
                    <a:pt x="102" y="69"/>
                    <a:pt x="101" y="68"/>
                    <a:pt x="100" y="67"/>
                  </a:cubicBezTo>
                  <a:cubicBezTo>
                    <a:pt x="98" y="65"/>
                    <a:pt x="95" y="63"/>
                    <a:pt x="92" y="62"/>
                  </a:cubicBezTo>
                  <a:cubicBezTo>
                    <a:pt x="90" y="61"/>
                    <a:pt x="89" y="60"/>
                    <a:pt x="87" y="59"/>
                  </a:cubicBezTo>
                  <a:cubicBezTo>
                    <a:pt x="85" y="59"/>
                    <a:pt x="83" y="58"/>
                    <a:pt x="82" y="57"/>
                  </a:cubicBezTo>
                  <a:cubicBezTo>
                    <a:pt x="81" y="57"/>
                    <a:pt x="80" y="56"/>
                    <a:pt x="79" y="55"/>
                  </a:cubicBezTo>
                  <a:cubicBezTo>
                    <a:pt x="77" y="54"/>
                    <a:pt x="75" y="52"/>
                    <a:pt x="73" y="52"/>
                  </a:cubicBezTo>
                  <a:cubicBezTo>
                    <a:pt x="71" y="51"/>
                    <a:pt x="69" y="51"/>
                    <a:pt x="67" y="51"/>
                  </a:cubicBezTo>
                  <a:cubicBezTo>
                    <a:pt x="65" y="51"/>
                    <a:pt x="63" y="50"/>
                    <a:pt x="61" y="50"/>
                  </a:cubicBezTo>
                  <a:cubicBezTo>
                    <a:pt x="60" y="49"/>
                    <a:pt x="59" y="48"/>
                    <a:pt x="58" y="46"/>
                  </a:cubicBezTo>
                  <a:cubicBezTo>
                    <a:pt x="58" y="45"/>
                    <a:pt x="58" y="45"/>
                    <a:pt x="57" y="44"/>
                  </a:cubicBezTo>
                  <a:cubicBezTo>
                    <a:pt x="54" y="39"/>
                    <a:pt x="50" y="35"/>
                    <a:pt x="46" y="32"/>
                  </a:cubicBezTo>
                  <a:cubicBezTo>
                    <a:pt x="45" y="30"/>
                    <a:pt x="43" y="28"/>
                    <a:pt x="41" y="26"/>
                  </a:cubicBezTo>
                  <a:cubicBezTo>
                    <a:pt x="41" y="26"/>
                    <a:pt x="40" y="26"/>
                    <a:pt x="40" y="25"/>
                  </a:cubicBezTo>
                  <a:cubicBezTo>
                    <a:pt x="37" y="21"/>
                    <a:pt x="34" y="18"/>
                    <a:pt x="31" y="18"/>
                  </a:cubicBezTo>
                  <a:cubicBezTo>
                    <a:pt x="31" y="16"/>
                    <a:pt x="31" y="15"/>
                    <a:pt x="31" y="13"/>
                  </a:cubicBezTo>
                  <a:cubicBezTo>
                    <a:pt x="31" y="10"/>
                    <a:pt x="29" y="9"/>
                    <a:pt x="28" y="7"/>
                  </a:cubicBezTo>
                  <a:cubicBezTo>
                    <a:pt x="27" y="6"/>
                    <a:pt x="26" y="5"/>
                    <a:pt x="26" y="3"/>
                  </a:cubicBezTo>
                  <a:cubicBezTo>
                    <a:pt x="25" y="0"/>
                    <a:pt x="25" y="0"/>
                    <a:pt x="25" y="0"/>
                  </a:cubicBezTo>
                  <a:cubicBezTo>
                    <a:pt x="22" y="1"/>
                    <a:pt x="22" y="1"/>
                    <a:pt x="22" y="1"/>
                  </a:cubicBezTo>
                  <a:cubicBezTo>
                    <a:pt x="18" y="3"/>
                    <a:pt x="14" y="6"/>
                    <a:pt x="14" y="11"/>
                  </a:cubicBezTo>
                  <a:cubicBezTo>
                    <a:pt x="14" y="14"/>
                    <a:pt x="15" y="16"/>
                    <a:pt x="16" y="17"/>
                  </a:cubicBezTo>
                  <a:cubicBezTo>
                    <a:pt x="16" y="18"/>
                    <a:pt x="16" y="18"/>
                    <a:pt x="16" y="19"/>
                  </a:cubicBezTo>
                  <a:cubicBezTo>
                    <a:pt x="16" y="20"/>
                    <a:pt x="14" y="21"/>
                    <a:pt x="12" y="22"/>
                  </a:cubicBezTo>
                  <a:cubicBezTo>
                    <a:pt x="10" y="23"/>
                    <a:pt x="8" y="24"/>
                    <a:pt x="6" y="24"/>
                  </a:cubicBezTo>
                  <a:cubicBezTo>
                    <a:pt x="5" y="24"/>
                    <a:pt x="4" y="24"/>
                    <a:pt x="3" y="25"/>
                  </a:cubicBezTo>
                  <a:cubicBezTo>
                    <a:pt x="0" y="26"/>
                    <a:pt x="0" y="26"/>
                    <a:pt x="0" y="26"/>
                  </a:cubicBezTo>
                  <a:cubicBezTo>
                    <a:pt x="2" y="28"/>
                    <a:pt x="2" y="28"/>
                    <a:pt x="2" y="28"/>
                  </a:cubicBezTo>
                  <a:cubicBezTo>
                    <a:pt x="2" y="29"/>
                    <a:pt x="2" y="29"/>
                    <a:pt x="2" y="30"/>
                  </a:cubicBezTo>
                  <a:cubicBezTo>
                    <a:pt x="3" y="34"/>
                    <a:pt x="6" y="37"/>
                    <a:pt x="8" y="40"/>
                  </a:cubicBezTo>
                  <a:cubicBezTo>
                    <a:pt x="10" y="41"/>
                    <a:pt x="11" y="43"/>
                    <a:pt x="12" y="44"/>
                  </a:cubicBezTo>
                  <a:cubicBezTo>
                    <a:pt x="18" y="52"/>
                    <a:pt x="18" y="59"/>
                    <a:pt x="18" y="68"/>
                  </a:cubicBezTo>
                  <a:cubicBezTo>
                    <a:pt x="18" y="70"/>
                    <a:pt x="18" y="73"/>
                    <a:pt x="18" y="75"/>
                  </a:cubicBezTo>
                  <a:cubicBezTo>
                    <a:pt x="19" y="83"/>
                    <a:pt x="23" y="95"/>
                    <a:pt x="27" y="102"/>
                  </a:cubicBezTo>
                  <a:cubicBezTo>
                    <a:pt x="31" y="107"/>
                    <a:pt x="33" y="113"/>
                    <a:pt x="36" y="119"/>
                  </a:cubicBezTo>
                  <a:cubicBezTo>
                    <a:pt x="38" y="123"/>
                    <a:pt x="39" y="126"/>
                    <a:pt x="41" y="130"/>
                  </a:cubicBezTo>
                  <a:cubicBezTo>
                    <a:pt x="42" y="132"/>
                    <a:pt x="42" y="132"/>
                    <a:pt x="42" y="132"/>
                  </a:cubicBezTo>
                  <a:cubicBezTo>
                    <a:pt x="44" y="132"/>
                    <a:pt x="44" y="132"/>
                    <a:pt x="44" y="132"/>
                  </a:cubicBezTo>
                  <a:cubicBezTo>
                    <a:pt x="58" y="132"/>
                    <a:pt x="69" y="137"/>
                    <a:pt x="75" y="145"/>
                  </a:cubicBezTo>
                  <a:cubicBezTo>
                    <a:pt x="81" y="153"/>
                    <a:pt x="82" y="163"/>
                    <a:pt x="80" y="174"/>
                  </a:cubicBezTo>
                  <a:cubicBezTo>
                    <a:pt x="78" y="183"/>
                    <a:pt x="75" y="193"/>
                    <a:pt x="67" y="202"/>
                  </a:cubicBezTo>
                  <a:cubicBezTo>
                    <a:pt x="65" y="203"/>
                    <a:pt x="64" y="205"/>
                    <a:pt x="62" y="206"/>
                  </a:cubicBezTo>
                  <a:cubicBezTo>
                    <a:pt x="55" y="213"/>
                    <a:pt x="47" y="222"/>
                    <a:pt x="49" y="231"/>
                  </a:cubicBezTo>
                  <a:cubicBezTo>
                    <a:pt x="50" y="237"/>
                    <a:pt x="56" y="240"/>
                    <a:pt x="61" y="243"/>
                  </a:cubicBezTo>
                  <a:cubicBezTo>
                    <a:pt x="63" y="245"/>
                    <a:pt x="66" y="246"/>
                    <a:pt x="68" y="248"/>
                  </a:cubicBezTo>
                  <a:cubicBezTo>
                    <a:pt x="72" y="251"/>
                    <a:pt x="72" y="251"/>
                    <a:pt x="72" y="251"/>
                  </a:cubicBezTo>
                  <a:cubicBezTo>
                    <a:pt x="72" y="246"/>
                    <a:pt x="72" y="246"/>
                    <a:pt x="72" y="246"/>
                  </a:cubicBezTo>
                  <a:cubicBezTo>
                    <a:pt x="73" y="244"/>
                    <a:pt x="74" y="241"/>
                    <a:pt x="75" y="239"/>
                  </a:cubicBezTo>
                  <a:cubicBezTo>
                    <a:pt x="76" y="238"/>
                    <a:pt x="76" y="237"/>
                    <a:pt x="77" y="236"/>
                  </a:cubicBezTo>
                  <a:cubicBezTo>
                    <a:pt x="78" y="236"/>
                    <a:pt x="79" y="235"/>
                    <a:pt x="80" y="234"/>
                  </a:cubicBezTo>
                  <a:cubicBezTo>
                    <a:pt x="80" y="233"/>
                    <a:pt x="80" y="231"/>
                    <a:pt x="80" y="230"/>
                  </a:cubicBezTo>
                  <a:cubicBezTo>
                    <a:pt x="81" y="229"/>
                    <a:pt x="81" y="227"/>
                    <a:pt x="81" y="226"/>
                  </a:cubicBezTo>
                  <a:cubicBezTo>
                    <a:pt x="83" y="224"/>
                    <a:pt x="85" y="222"/>
                    <a:pt x="87" y="222"/>
                  </a:cubicBezTo>
                  <a:cubicBezTo>
                    <a:pt x="87" y="222"/>
                    <a:pt x="88" y="222"/>
                    <a:pt x="88" y="222"/>
                  </a:cubicBezTo>
                  <a:cubicBezTo>
                    <a:pt x="92" y="222"/>
                    <a:pt x="96" y="224"/>
                    <a:pt x="101" y="228"/>
                  </a:cubicBezTo>
                  <a:cubicBezTo>
                    <a:pt x="105" y="231"/>
                    <a:pt x="105" y="231"/>
                    <a:pt x="105" y="231"/>
                  </a:cubicBezTo>
                  <a:cubicBezTo>
                    <a:pt x="105" y="226"/>
                    <a:pt x="105" y="226"/>
                    <a:pt x="105" y="226"/>
                  </a:cubicBezTo>
                  <a:cubicBezTo>
                    <a:pt x="105" y="225"/>
                    <a:pt x="105" y="224"/>
                    <a:pt x="105" y="223"/>
                  </a:cubicBezTo>
                  <a:cubicBezTo>
                    <a:pt x="105" y="219"/>
                    <a:pt x="106" y="215"/>
                    <a:pt x="108" y="212"/>
                  </a:cubicBezTo>
                  <a:cubicBezTo>
                    <a:pt x="110" y="210"/>
                    <a:pt x="117" y="208"/>
                    <a:pt x="126" y="206"/>
                  </a:cubicBezTo>
                  <a:cubicBezTo>
                    <a:pt x="127" y="206"/>
                    <a:pt x="128" y="206"/>
                    <a:pt x="129" y="206"/>
                  </a:cubicBezTo>
                  <a:cubicBezTo>
                    <a:pt x="131" y="206"/>
                    <a:pt x="132" y="206"/>
                    <a:pt x="133" y="206"/>
                  </a:cubicBezTo>
                  <a:cubicBezTo>
                    <a:pt x="134" y="206"/>
                    <a:pt x="135" y="206"/>
                    <a:pt x="137" y="206"/>
                  </a:cubicBezTo>
                  <a:cubicBezTo>
                    <a:pt x="139" y="206"/>
                    <a:pt x="141" y="206"/>
                    <a:pt x="144" y="204"/>
                  </a:cubicBezTo>
                  <a:cubicBezTo>
                    <a:pt x="146" y="203"/>
                    <a:pt x="147" y="201"/>
                    <a:pt x="149" y="200"/>
                  </a:cubicBezTo>
                  <a:cubicBezTo>
                    <a:pt x="151" y="197"/>
                    <a:pt x="153" y="195"/>
                    <a:pt x="157" y="194"/>
                  </a:cubicBezTo>
                  <a:cubicBezTo>
                    <a:pt x="164" y="190"/>
                    <a:pt x="167" y="185"/>
                    <a:pt x="170" y="180"/>
                  </a:cubicBezTo>
                  <a:cubicBezTo>
                    <a:pt x="172" y="176"/>
                    <a:pt x="175" y="172"/>
                    <a:pt x="179" y="169"/>
                  </a:cubicBezTo>
                  <a:cubicBezTo>
                    <a:pt x="181" y="167"/>
                    <a:pt x="184" y="165"/>
                    <a:pt x="187" y="164"/>
                  </a:cubicBezTo>
                  <a:cubicBezTo>
                    <a:pt x="190" y="163"/>
                    <a:pt x="193" y="161"/>
                    <a:pt x="195" y="160"/>
                  </a:cubicBezTo>
                  <a:cubicBezTo>
                    <a:pt x="196" y="160"/>
                    <a:pt x="196" y="160"/>
                    <a:pt x="196" y="160"/>
                  </a:cubicBezTo>
                  <a:cubicBezTo>
                    <a:pt x="199" y="157"/>
                    <a:pt x="202" y="155"/>
                    <a:pt x="204" y="151"/>
                  </a:cubicBezTo>
                  <a:cubicBezTo>
                    <a:pt x="204" y="150"/>
                    <a:pt x="204" y="149"/>
                    <a:pt x="205" y="147"/>
                  </a:cubicBezTo>
                  <a:cubicBezTo>
                    <a:pt x="205" y="145"/>
                    <a:pt x="205" y="144"/>
                    <a:pt x="207" y="141"/>
                  </a:cubicBezTo>
                  <a:cubicBezTo>
                    <a:pt x="209" y="139"/>
                    <a:pt x="212" y="138"/>
                    <a:pt x="214" y="136"/>
                  </a:cubicBezTo>
                  <a:cubicBezTo>
                    <a:pt x="218" y="134"/>
                    <a:pt x="221" y="133"/>
                    <a:pt x="223" y="130"/>
                  </a:cubicBezTo>
                  <a:cubicBezTo>
                    <a:pt x="226" y="127"/>
                    <a:pt x="226" y="124"/>
                    <a:pt x="227" y="120"/>
                  </a:cubicBezTo>
                  <a:cubicBezTo>
                    <a:pt x="228" y="117"/>
                    <a:pt x="229" y="113"/>
                    <a:pt x="232" y="110"/>
                  </a:cubicBezTo>
                  <a:cubicBezTo>
                    <a:pt x="232" y="111"/>
                    <a:pt x="233" y="112"/>
                    <a:pt x="234" y="113"/>
                  </a:cubicBezTo>
                  <a:cubicBezTo>
                    <a:pt x="238" y="118"/>
                    <a:pt x="243" y="123"/>
                    <a:pt x="248" y="123"/>
                  </a:cubicBezTo>
                  <a:cubicBezTo>
                    <a:pt x="249" y="123"/>
                    <a:pt x="251" y="122"/>
                    <a:pt x="252" y="121"/>
                  </a:cubicBezTo>
                  <a:cubicBezTo>
                    <a:pt x="255" y="118"/>
                    <a:pt x="257" y="112"/>
                    <a:pt x="258" y="107"/>
                  </a:cubicBezTo>
                  <a:cubicBezTo>
                    <a:pt x="259" y="102"/>
                    <a:pt x="260" y="98"/>
                    <a:pt x="261" y="95"/>
                  </a:cubicBezTo>
                  <a:cubicBezTo>
                    <a:pt x="262" y="94"/>
                    <a:pt x="265" y="91"/>
                    <a:pt x="267" y="89"/>
                  </a:cubicBezTo>
                  <a:cubicBezTo>
                    <a:pt x="275" y="81"/>
                    <a:pt x="279" y="76"/>
                    <a:pt x="277" y="73"/>
                  </a:cubicBezTo>
                  <a:cubicBezTo>
                    <a:pt x="276" y="71"/>
                    <a:pt x="274" y="70"/>
                    <a:pt x="272" y="70"/>
                  </a:cubicBezTo>
                  <a:cubicBezTo>
                    <a:pt x="269" y="70"/>
                    <a:pt x="267" y="69"/>
                    <a:pt x="267" y="67"/>
                  </a:cubicBezTo>
                  <a:cubicBezTo>
                    <a:pt x="266" y="65"/>
                    <a:pt x="269" y="55"/>
                    <a:pt x="270" y="54"/>
                  </a:cubicBezTo>
                  <a:cubicBezTo>
                    <a:pt x="272" y="52"/>
                    <a:pt x="274" y="52"/>
                    <a:pt x="276" y="52"/>
                  </a:cubicBezTo>
                  <a:cubicBezTo>
                    <a:pt x="279" y="51"/>
                    <a:pt x="281" y="51"/>
                    <a:pt x="283" y="48"/>
                  </a:cubicBezTo>
                  <a:cubicBezTo>
                    <a:pt x="284" y="47"/>
                    <a:pt x="284" y="45"/>
                    <a:pt x="284" y="41"/>
                  </a:cubicBezTo>
                  <a:lnTo>
                    <a:pt x="284" y="38"/>
                  </a:lnTo>
                  <a:close/>
                  <a:moveTo>
                    <a:pt x="44" y="44"/>
                  </a:moveTo>
                  <a:cubicBezTo>
                    <a:pt x="44" y="44"/>
                    <a:pt x="44" y="44"/>
                    <a:pt x="44" y="45"/>
                  </a:cubicBezTo>
                  <a:cubicBezTo>
                    <a:pt x="43" y="44"/>
                    <a:pt x="43" y="44"/>
                    <a:pt x="42" y="43"/>
                  </a:cubicBezTo>
                  <a:cubicBezTo>
                    <a:pt x="41" y="43"/>
                    <a:pt x="39" y="42"/>
                    <a:pt x="38" y="41"/>
                  </a:cubicBezTo>
                  <a:cubicBezTo>
                    <a:pt x="37" y="41"/>
                    <a:pt x="37" y="41"/>
                    <a:pt x="37" y="41"/>
                  </a:cubicBezTo>
                  <a:cubicBezTo>
                    <a:pt x="34" y="40"/>
                    <a:pt x="34" y="40"/>
                    <a:pt x="32" y="39"/>
                  </a:cubicBezTo>
                  <a:cubicBezTo>
                    <a:pt x="32" y="38"/>
                    <a:pt x="31" y="37"/>
                    <a:pt x="31" y="36"/>
                  </a:cubicBezTo>
                  <a:cubicBezTo>
                    <a:pt x="30" y="34"/>
                    <a:pt x="29" y="32"/>
                    <a:pt x="27" y="31"/>
                  </a:cubicBezTo>
                  <a:cubicBezTo>
                    <a:pt x="25" y="28"/>
                    <a:pt x="25" y="27"/>
                    <a:pt x="27" y="25"/>
                  </a:cubicBezTo>
                  <a:cubicBezTo>
                    <a:pt x="28" y="26"/>
                    <a:pt x="29" y="28"/>
                    <a:pt x="30" y="29"/>
                  </a:cubicBezTo>
                  <a:cubicBezTo>
                    <a:pt x="30" y="30"/>
                    <a:pt x="31" y="31"/>
                    <a:pt x="31" y="31"/>
                  </a:cubicBezTo>
                  <a:cubicBezTo>
                    <a:pt x="32" y="32"/>
                    <a:pt x="32" y="33"/>
                    <a:pt x="32" y="34"/>
                  </a:cubicBezTo>
                  <a:cubicBezTo>
                    <a:pt x="33" y="37"/>
                    <a:pt x="34" y="39"/>
                    <a:pt x="39" y="41"/>
                  </a:cubicBezTo>
                  <a:cubicBezTo>
                    <a:pt x="40" y="41"/>
                    <a:pt x="40" y="41"/>
                    <a:pt x="40" y="41"/>
                  </a:cubicBezTo>
                  <a:cubicBezTo>
                    <a:pt x="44" y="43"/>
                    <a:pt x="44" y="43"/>
                    <a:pt x="44" y="44"/>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1" name="Freeform 31"/>
            <p:cNvSpPr>
              <a:spLocks/>
            </p:cNvSpPr>
            <p:nvPr/>
          </p:nvSpPr>
          <p:spPr bwMode="auto">
            <a:xfrm>
              <a:off x="3296" y="732"/>
              <a:ext cx="461" cy="869"/>
            </a:xfrm>
            <a:custGeom>
              <a:avLst/>
              <a:gdLst>
                <a:gd name="T0" fmla="*/ 182 w 229"/>
                <a:gd name="T1" fmla="*/ 258 h 432"/>
                <a:gd name="T2" fmla="*/ 164 w 229"/>
                <a:gd name="T3" fmla="*/ 208 h 432"/>
                <a:gd name="T4" fmla="*/ 148 w 229"/>
                <a:gd name="T5" fmla="*/ 170 h 432"/>
                <a:gd name="T6" fmla="*/ 159 w 229"/>
                <a:gd name="T7" fmla="*/ 163 h 432"/>
                <a:gd name="T8" fmla="*/ 162 w 229"/>
                <a:gd name="T9" fmla="*/ 157 h 432"/>
                <a:gd name="T10" fmla="*/ 172 w 229"/>
                <a:gd name="T11" fmla="*/ 140 h 432"/>
                <a:gd name="T12" fmla="*/ 169 w 229"/>
                <a:gd name="T13" fmla="*/ 130 h 432"/>
                <a:gd name="T14" fmla="*/ 167 w 229"/>
                <a:gd name="T15" fmla="*/ 97 h 432"/>
                <a:gd name="T16" fmla="*/ 160 w 229"/>
                <a:gd name="T17" fmla="*/ 62 h 432"/>
                <a:gd name="T18" fmla="*/ 141 w 229"/>
                <a:gd name="T19" fmla="*/ 61 h 432"/>
                <a:gd name="T20" fmla="*/ 154 w 229"/>
                <a:gd name="T21" fmla="*/ 48 h 432"/>
                <a:gd name="T22" fmla="*/ 152 w 229"/>
                <a:gd name="T23" fmla="*/ 35 h 432"/>
                <a:gd name="T24" fmla="*/ 135 w 229"/>
                <a:gd name="T25" fmla="*/ 43 h 432"/>
                <a:gd name="T26" fmla="*/ 129 w 229"/>
                <a:gd name="T27" fmla="*/ 23 h 432"/>
                <a:gd name="T28" fmla="*/ 123 w 229"/>
                <a:gd name="T29" fmla="*/ 9 h 432"/>
                <a:gd name="T30" fmla="*/ 120 w 229"/>
                <a:gd name="T31" fmla="*/ 7 h 432"/>
                <a:gd name="T32" fmla="*/ 104 w 229"/>
                <a:gd name="T33" fmla="*/ 0 h 432"/>
                <a:gd name="T34" fmla="*/ 105 w 229"/>
                <a:gd name="T35" fmla="*/ 19 h 432"/>
                <a:gd name="T36" fmla="*/ 109 w 229"/>
                <a:gd name="T37" fmla="*/ 26 h 432"/>
                <a:gd name="T38" fmla="*/ 113 w 229"/>
                <a:gd name="T39" fmla="*/ 48 h 432"/>
                <a:gd name="T40" fmla="*/ 108 w 229"/>
                <a:gd name="T41" fmla="*/ 51 h 432"/>
                <a:gd name="T42" fmla="*/ 113 w 229"/>
                <a:gd name="T43" fmla="*/ 76 h 432"/>
                <a:gd name="T44" fmla="*/ 115 w 229"/>
                <a:gd name="T45" fmla="*/ 88 h 432"/>
                <a:gd name="T46" fmla="*/ 115 w 229"/>
                <a:gd name="T47" fmla="*/ 102 h 432"/>
                <a:gd name="T48" fmla="*/ 105 w 229"/>
                <a:gd name="T49" fmla="*/ 111 h 432"/>
                <a:gd name="T50" fmla="*/ 91 w 229"/>
                <a:gd name="T51" fmla="*/ 97 h 432"/>
                <a:gd name="T52" fmla="*/ 48 w 229"/>
                <a:gd name="T53" fmla="*/ 112 h 432"/>
                <a:gd name="T54" fmla="*/ 30 w 229"/>
                <a:gd name="T55" fmla="*/ 113 h 432"/>
                <a:gd name="T56" fmla="*/ 9 w 229"/>
                <a:gd name="T57" fmla="*/ 120 h 432"/>
                <a:gd name="T58" fmla="*/ 15 w 229"/>
                <a:gd name="T59" fmla="*/ 136 h 432"/>
                <a:gd name="T60" fmla="*/ 23 w 229"/>
                <a:gd name="T61" fmla="*/ 168 h 432"/>
                <a:gd name="T62" fmla="*/ 27 w 229"/>
                <a:gd name="T63" fmla="*/ 193 h 432"/>
                <a:gd name="T64" fmla="*/ 36 w 229"/>
                <a:gd name="T65" fmla="*/ 200 h 432"/>
                <a:gd name="T66" fmla="*/ 33 w 229"/>
                <a:gd name="T67" fmla="*/ 201 h 432"/>
                <a:gd name="T68" fmla="*/ 21 w 229"/>
                <a:gd name="T69" fmla="*/ 218 h 432"/>
                <a:gd name="T70" fmla="*/ 22 w 229"/>
                <a:gd name="T71" fmla="*/ 230 h 432"/>
                <a:gd name="T72" fmla="*/ 29 w 229"/>
                <a:gd name="T73" fmla="*/ 231 h 432"/>
                <a:gd name="T74" fmla="*/ 28 w 229"/>
                <a:gd name="T75" fmla="*/ 233 h 432"/>
                <a:gd name="T76" fmla="*/ 28 w 229"/>
                <a:gd name="T77" fmla="*/ 244 h 432"/>
                <a:gd name="T78" fmla="*/ 33 w 229"/>
                <a:gd name="T79" fmla="*/ 243 h 432"/>
                <a:gd name="T80" fmla="*/ 25 w 229"/>
                <a:gd name="T81" fmla="*/ 244 h 432"/>
                <a:gd name="T82" fmla="*/ 12 w 229"/>
                <a:gd name="T83" fmla="*/ 257 h 432"/>
                <a:gd name="T84" fmla="*/ 7 w 229"/>
                <a:gd name="T85" fmla="*/ 285 h 432"/>
                <a:gd name="T86" fmla="*/ 2 w 229"/>
                <a:gd name="T87" fmla="*/ 299 h 432"/>
                <a:gd name="T88" fmla="*/ 1 w 229"/>
                <a:gd name="T89" fmla="*/ 318 h 432"/>
                <a:gd name="T90" fmla="*/ 1 w 229"/>
                <a:gd name="T91" fmla="*/ 338 h 432"/>
                <a:gd name="T92" fmla="*/ 41 w 229"/>
                <a:gd name="T93" fmla="*/ 342 h 432"/>
                <a:gd name="T94" fmla="*/ 88 w 229"/>
                <a:gd name="T95" fmla="*/ 322 h 432"/>
                <a:gd name="T96" fmla="*/ 110 w 229"/>
                <a:gd name="T97" fmla="*/ 308 h 432"/>
                <a:gd name="T98" fmla="*/ 116 w 229"/>
                <a:gd name="T99" fmla="*/ 338 h 432"/>
                <a:gd name="T100" fmla="*/ 114 w 229"/>
                <a:gd name="T101" fmla="*/ 425 h 432"/>
                <a:gd name="T102" fmla="*/ 120 w 229"/>
                <a:gd name="T103" fmla="*/ 430 h 432"/>
                <a:gd name="T104" fmla="*/ 140 w 229"/>
                <a:gd name="T105" fmla="*/ 432 h 432"/>
                <a:gd name="T106" fmla="*/ 160 w 229"/>
                <a:gd name="T107" fmla="*/ 410 h 432"/>
                <a:gd name="T108" fmla="*/ 175 w 229"/>
                <a:gd name="T109" fmla="*/ 403 h 432"/>
                <a:gd name="T110" fmla="*/ 182 w 229"/>
                <a:gd name="T111" fmla="*/ 397 h 432"/>
                <a:gd name="T112" fmla="*/ 197 w 229"/>
                <a:gd name="T113" fmla="*/ 381 h 432"/>
                <a:gd name="T114" fmla="*/ 195 w 229"/>
                <a:gd name="T115" fmla="*/ 371 h 432"/>
                <a:gd name="T116" fmla="*/ 226 w 229"/>
                <a:gd name="T117" fmla="*/ 3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432">
                  <a:moveTo>
                    <a:pt x="221" y="285"/>
                  </a:moveTo>
                  <a:cubicBezTo>
                    <a:pt x="215" y="276"/>
                    <a:pt x="203" y="272"/>
                    <a:pt x="188" y="271"/>
                  </a:cubicBezTo>
                  <a:cubicBezTo>
                    <a:pt x="186" y="267"/>
                    <a:pt x="184" y="263"/>
                    <a:pt x="182" y="258"/>
                  </a:cubicBezTo>
                  <a:cubicBezTo>
                    <a:pt x="180" y="253"/>
                    <a:pt x="177" y="247"/>
                    <a:pt x="174" y="242"/>
                  </a:cubicBezTo>
                  <a:cubicBezTo>
                    <a:pt x="169" y="235"/>
                    <a:pt x="165" y="223"/>
                    <a:pt x="165" y="215"/>
                  </a:cubicBezTo>
                  <a:cubicBezTo>
                    <a:pt x="164" y="213"/>
                    <a:pt x="164" y="210"/>
                    <a:pt x="164" y="208"/>
                  </a:cubicBezTo>
                  <a:cubicBezTo>
                    <a:pt x="164" y="199"/>
                    <a:pt x="164" y="192"/>
                    <a:pt x="158" y="184"/>
                  </a:cubicBezTo>
                  <a:cubicBezTo>
                    <a:pt x="157" y="182"/>
                    <a:pt x="156" y="181"/>
                    <a:pt x="155" y="180"/>
                  </a:cubicBezTo>
                  <a:cubicBezTo>
                    <a:pt x="152" y="177"/>
                    <a:pt x="149" y="173"/>
                    <a:pt x="148" y="170"/>
                  </a:cubicBezTo>
                  <a:cubicBezTo>
                    <a:pt x="148" y="169"/>
                    <a:pt x="148" y="167"/>
                    <a:pt x="149" y="165"/>
                  </a:cubicBezTo>
                  <a:cubicBezTo>
                    <a:pt x="149" y="165"/>
                    <a:pt x="151" y="164"/>
                    <a:pt x="153" y="164"/>
                  </a:cubicBezTo>
                  <a:cubicBezTo>
                    <a:pt x="154" y="164"/>
                    <a:pt x="156" y="164"/>
                    <a:pt x="159" y="163"/>
                  </a:cubicBezTo>
                  <a:cubicBezTo>
                    <a:pt x="160" y="162"/>
                    <a:pt x="161" y="161"/>
                    <a:pt x="162" y="161"/>
                  </a:cubicBezTo>
                  <a:cubicBezTo>
                    <a:pt x="163" y="159"/>
                    <a:pt x="163" y="159"/>
                    <a:pt x="163" y="159"/>
                  </a:cubicBezTo>
                  <a:cubicBezTo>
                    <a:pt x="162" y="157"/>
                    <a:pt x="162" y="157"/>
                    <a:pt x="162" y="157"/>
                  </a:cubicBezTo>
                  <a:cubicBezTo>
                    <a:pt x="161" y="156"/>
                    <a:pt x="160" y="154"/>
                    <a:pt x="160" y="151"/>
                  </a:cubicBezTo>
                  <a:cubicBezTo>
                    <a:pt x="160" y="146"/>
                    <a:pt x="165" y="143"/>
                    <a:pt x="170" y="141"/>
                  </a:cubicBezTo>
                  <a:cubicBezTo>
                    <a:pt x="172" y="140"/>
                    <a:pt x="172" y="140"/>
                    <a:pt x="172" y="140"/>
                  </a:cubicBezTo>
                  <a:cubicBezTo>
                    <a:pt x="172" y="138"/>
                    <a:pt x="172" y="138"/>
                    <a:pt x="172" y="138"/>
                  </a:cubicBezTo>
                  <a:cubicBezTo>
                    <a:pt x="172" y="137"/>
                    <a:pt x="171" y="135"/>
                    <a:pt x="170" y="133"/>
                  </a:cubicBezTo>
                  <a:cubicBezTo>
                    <a:pt x="169" y="130"/>
                    <a:pt x="169" y="130"/>
                    <a:pt x="169" y="130"/>
                  </a:cubicBezTo>
                  <a:cubicBezTo>
                    <a:pt x="168" y="127"/>
                    <a:pt x="167" y="125"/>
                    <a:pt x="166" y="122"/>
                  </a:cubicBezTo>
                  <a:cubicBezTo>
                    <a:pt x="166" y="118"/>
                    <a:pt x="166" y="113"/>
                    <a:pt x="166" y="108"/>
                  </a:cubicBezTo>
                  <a:cubicBezTo>
                    <a:pt x="167" y="104"/>
                    <a:pt x="167" y="101"/>
                    <a:pt x="167" y="97"/>
                  </a:cubicBezTo>
                  <a:cubicBezTo>
                    <a:pt x="166" y="94"/>
                    <a:pt x="166" y="92"/>
                    <a:pt x="166" y="89"/>
                  </a:cubicBezTo>
                  <a:cubicBezTo>
                    <a:pt x="166" y="87"/>
                    <a:pt x="166" y="87"/>
                    <a:pt x="166" y="87"/>
                  </a:cubicBezTo>
                  <a:cubicBezTo>
                    <a:pt x="165" y="80"/>
                    <a:pt x="164" y="70"/>
                    <a:pt x="160" y="62"/>
                  </a:cubicBezTo>
                  <a:cubicBezTo>
                    <a:pt x="159" y="59"/>
                    <a:pt x="157" y="55"/>
                    <a:pt x="152" y="55"/>
                  </a:cubicBezTo>
                  <a:cubicBezTo>
                    <a:pt x="149" y="55"/>
                    <a:pt x="147" y="57"/>
                    <a:pt x="143" y="60"/>
                  </a:cubicBezTo>
                  <a:cubicBezTo>
                    <a:pt x="142" y="60"/>
                    <a:pt x="142" y="61"/>
                    <a:pt x="141" y="61"/>
                  </a:cubicBezTo>
                  <a:cubicBezTo>
                    <a:pt x="141" y="59"/>
                    <a:pt x="143" y="56"/>
                    <a:pt x="144" y="54"/>
                  </a:cubicBezTo>
                  <a:cubicBezTo>
                    <a:pt x="147" y="52"/>
                    <a:pt x="149" y="50"/>
                    <a:pt x="153" y="49"/>
                  </a:cubicBezTo>
                  <a:cubicBezTo>
                    <a:pt x="153" y="48"/>
                    <a:pt x="154" y="48"/>
                    <a:pt x="154" y="48"/>
                  </a:cubicBezTo>
                  <a:cubicBezTo>
                    <a:pt x="156" y="48"/>
                    <a:pt x="159" y="47"/>
                    <a:pt x="160" y="44"/>
                  </a:cubicBezTo>
                  <a:cubicBezTo>
                    <a:pt x="161" y="42"/>
                    <a:pt x="160" y="40"/>
                    <a:pt x="158" y="38"/>
                  </a:cubicBezTo>
                  <a:cubicBezTo>
                    <a:pt x="157" y="36"/>
                    <a:pt x="154" y="35"/>
                    <a:pt x="152" y="35"/>
                  </a:cubicBezTo>
                  <a:cubicBezTo>
                    <a:pt x="148" y="35"/>
                    <a:pt x="144" y="38"/>
                    <a:pt x="141" y="40"/>
                  </a:cubicBezTo>
                  <a:cubicBezTo>
                    <a:pt x="139" y="41"/>
                    <a:pt x="137" y="43"/>
                    <a:pt x="136" y="43"/>
                  </a:cubicBezTo>
                  <a:cubicBezTo>
                    <a:pt x="136" y="43"/>
                    <a:pt x="135" y="43"/>
                    <a:pt x="135" y="43"/>
                  </a:cubicBezTo>
                  <a:cubicBezTo>
                    <a:pt x="134" y="43"/>
                    <a:pt x="134" y="38"/>
                    <a:pt x="134" y="36"/>
                  </a:cubicBezTo>
                  <a:cubicBezTo>
                    <a:pt x="134" y="32"/>
                    <a:pt x="134" y="29"/>
                    <a:pt x="132" y="27"/>
                  </a:cubicBezTo>
                  <a:cubicBezTo>
                    <a:pt x="131" y="25"/>
                    <a:pt x="130" y="24"/>
                    <a:pt x="129" y="23"/>
                  </a:cubicBezTo>
                  <a:cubicBezTo>
                    <a:pt x="128" y="22"/>
                    <a:pt x="127" y="21"/>
                    <a:pt x="126" y="19"/>
                  </a:cubicBezTo>
                  <a:cubicBezTo>
                    <a:pt x="126" y="18"/>
                    <a:pt x="125" y="17"/>
                    <a:pt x="125" y="16"/>
                  </a:cubicBezTo>
                  <a:cubicBezTo>
                    <a:pt x="125" y="14"/>
                    <a:pt x="124" y="11"/>
                    <a:pt x="123" y="9"/>
                  </a:cubicBezTo>
                  <a:cubicBezTo>
                    <a:pt x="122" y="7"/>
                    <a:pt x="122" y="7"/>
                    <a:pt x="122" y="7"/>
                  </a:cubicBezTo>
                  <a:cubicBezTo>
                    <a:pt x="120" y="7"/>
                    <a:pt x="120" y="7"/>
                    <a:pt x="120" y="7"/>
                  </a:cubicBezTo>
                  <a:cubicBezTo>
                    <a:pt x="120" y="7"/>
                    <a:pt x="120" y="7"/>
                    <a:pt x="120" y="7"/>
                  </a:cubicBezTo>
                  <a:cubicBezTo>
                    <a:pt x="117" y="7"/>
                    <a:pt x="115" y="6"/>
                    <a:pt x="113" y="4"/>
                  </a:cubicBezTo>
                  <a:cubicBezTo>
                    <a:pt x="111" y="2"/>
                    <a:pt x="108" y="0"/>
                    <a:pt x="104" y="0"/>
                  </a:cubicBezTo>
                  <a:cubicBezTo>
                    <a:pt x="104" y="0"/>
                    <a:pt x="104" y="0"/>
                    <a:pt x="104" y="0"/>
                  </a:cubicBezTo>
                  <a:cubicBezTo>
                    <a:pt x="102" y="0"/>
                    <a:pt x="99" y="1"/>
                    <a:pt x="97" y="2"/>
                  </a:cubicBezTo>
                  <a:cubicBezTo>
                    <a:pt x="96" y="4"/>
                    <a:pt x="96" y="5"/>
                    <a:pt x="96" y="7"/>
                  </a:cubicBezTo>
                  <a:cubicBezTo>
                    <a:pt x="97" y="13"/>
                    <a:pt x="101" y="16"/>
                    <a:pt x="105" y="19"/>
                  </a:cubicBezTo>
                  <a:cubicBezTo>
                    <a:pt x="106" y="21"/>
                    <a:pt x="108" y="22"/>
                    <a:pt x="109" y="24"/>
                  </a:cubicBezTo>
                  <a:cubicBezTo>
                    <a:pt x="110" y="25"/>
                    <a:pt x="110" y="25"/>
                    <a:pt x="110" y="25"/>
                  </a:cubicBezTo>
                  <a:cubicBezTo>
                    <a:pt x="110" y="25"/>
                    <a:pt x="109" y="26"/>
                    <a:pt x="109" y="26"/>
                  </a:cubicBezTo>
                  <a:cubicBezTo>
                    <a:pt x="109" y="27"/>
                    <a:pt x="108" y="28"/>
                    <a:pt x="107" y="29"/>
                  </a:cubicBezTo>
                  <a:cubicBezTo>
                    <a:pt x="105" y="35"/>
                    <a:pt x="108" y="39"/>
                    <a:pt x="110" y="42"/>
                  </a:cubicBezTo>
                  <a:cubicBezTo>
                    <a:pt x="111" y="44"/>
                    <a:pt x="112" y="46"/>
                    <a:pt x="113" y="48"/>
                  </a:cubicBezTo>
                  <a:cubicBezTo>
                    <a:pt x="113" y="48"/>
                    <a:pt x="113" y="48"/>
                    <a:pt x="113" y="48"/>
                  </a:cubicBezTo>
                  <a:cubicBezTo>
                    <a:pt x="112" y="49"/>
                    <a:pt x="112" y="49"/>
                    <a:pt x="111" y="49"/>
                  </a:cubicBezTo>
                  <a:cubicBezTo>
                    <a:pt x="110" y="50"/>
                    <a:pt x="109" y="50"/>
                    <a:pt x="108" y="51"/>
                  </a:cubicBezTo>
                  <a:cubicBezTo>
                    <a:pt x="101" y="58"/>
                    <a:pt x="106" y="64"/>
                    <a:pt x="109" y="69"/>
                  </a:cubicBezTo>
                  <a:cubicBezTo>
                    <a:pt x="110" y="71"/>
                    <a:pt x="112" y="72"/>
                    <a:pt x="112" y="73"/>
                  </a:cubicBezTo>
                  <a:cubicBezTo>
                    <a:pt x="112" y="74"/>
                    <a:pt x="113" y="75"/>
                    <a:pt x="113" y="76"/>
                  </a:cubicBezTo>
                  <a:cubicBezTo>
                    <a:pt x="113" y="78"/>
                    <a:pt x="113" y="79"/>
                    <a:pt x="114" y="81"/>
                  </a:cubicBezTo>
                  <a:cubicBezTo>
                    <a:pt x="114" y="82"/>
                    <a:pt x="114" y="82"/>
                    <a:pt x="114" y="82"/>
                  </a:cubicBezTo>
                  <a:cubicBezTo>
                    <a:pt x="115" y="84"/>
                    <a:pt x="116" y="86"/>
                    <a:pt x="115" y="88"/>
                  </a:cubicBezTo>
                  <a:cubicBezTo>
                    <a:pt x="115" y="89"/>
                    <a:pt x="115" y="89"/>
                    <a:pt x="115" y="90"/>
                  </a:cubicBezTo>
                  <a:cubicBezTo>
                    <a:pt x="114" y="92"/>
                    <a:pt x="113" y="94"/>
                    <a:pt x="113" y="97"/>
                  </a:cubicBezTo>
                  <a:cubicBezTo>
                    <a:pt x="114" y="98"/>
                    <a:pt x="114" y="100"/>
                    <a:pt x="115" y="102"/>
                  </a:cubicBezTo>
                  <a:cubicBezTo>
                    <a:pt x="117" y="105"/>
                    <a:pt x="117" y="106"/>
                    <a:pt x="116" y="107"/>
                  </a:cubicBezTo>
                  <a:cubicBezTo>
                    <a:pt x="114" y="109"/>
                    <a:pt x="110" y="110"/>
                    <a:pt x="107" y="111"/>
                  </a:cubicBezTo>
                  <a:cubicBezTo>
                    <a:pt x="106" y="111"/>
                    <a:pt x="106" y="111"/>
                    <a:pt x="105" y="111"/>
                  </a:cubicBezTo>
                  <a:cubicBezTo>
                    <a:pt x="100" y="111"/>
                    <a:pt x="97" y="107"/>
                    <a:pt x="95" y="99"/>
                  </a:cubicBezTo>
                  <a:cubicBezTo>
                    <a:pt x="94" y="96"/>
                    <a:pt x="94" y="96"/>
                    <a:pt x="94" y="96"/>
                  </a:cubicBezTo>
                  <a:cubicBezTo>
                    <a:pt x="91" y="97"/>
                    <a:pt x="91" y="97"/>
                    <a:pt x="91" y="97"/>
                  </a:cubicBezTo>
                  <a:cubicBezTo>
                    <a:pt x="86" y="99"/>
                    <a:pt x="81" y="101"/>
                    <a:pt x="76" y="104"/>
                  </a:cubicBezTo>
                  <a:cubicBezTo>
                    <a:pt x="69" y="107"/>
                    <a:pt x="61" y="111"/>
                    <a:pt x="53" y="112"/>
                  </a:cubicBezTo>
                  <a:cubicBezTo>
                    <a:pt x="52" y="112"/>
                    <a:pt x="50" y="112"/>
                    <a:pt x="48" y="112"/>
                  </a:cubicBezTo>
                  <a:cubicBezTo>
                    <a:pt x="46" y="112"/>
                    <a:pt x="45" y="112"/>
                    <a:pt x="43" y="112"/>
                  </a:cubicBezTo>
                  <a:cubicBezTo>
                    <a:pt x="41" y="112"/>
                    <a:pt x="40" y="112"/>
                    <a:pt x="38" y="112"/>
                  </a:cubicBezTo>
                  <a:cubicBezTo>
                    <a:pt x="35" y="112"/>
                    <a:pt x="32" y="112"/>
                    <a:pt x="30" y="113"/>
                  </a:cubicBezTo>
                  <a:cubicBezTo>
                    <a:pt x="27" y="114"/>
                    <a:pt x="24" y="115"/>
                    <a:pt x="21" y="116"/>
                  </a:cubicBezTo>
                  <a:cubicBezTo>
                    <a:pt x="18" y="117"/>
                    <a:pt x="15" y="119"/>
                    <a:pt x="12" y="119"/>
                  </a:cubicBezTo>
                  <a:cubicBezTo>
                    <a:pt x="9" y="120"/>
                    <a:pt x="9" y="120"/>
                    <a:pt x="9" y="120"/>
                  </a:cubicBezTo>
                  <a:cubicBezTo>
                    <a:pt x="10" y="123"/>
                    <a:pt x="10" y="123"/>
                    <a:pt x="10" y="123"/>
                  </a:cubicBezTo>
                  <a:cubicBezTo>
                    <a:pt x="11" y="127"/>
                    <a:pt x="13" y="131"/>
                    <a:pt x="15" y="133"/>
                  </a:cubicBezTo>
                  <a:cubicBezTo>
                    <a:pt x="15" y="136"/>
                    <a:pt x="15" y="136"/>
                    <a:pt x="15" y="136"/>
                  </a:cubicBezTo>
                  <a:cubicBezTo>
                    <a:pt x="15" y="142"/>
                    <a:pt x="17" y="148"/>
                    <a:pt x="18" y="153"/>
                  </a:cubicBezTo>
                  <a:cubicBezTo>
                    <a:pt x="19" y="156"/>
                    <a:pt x="20" y="158"/>
                    <a:pt x="21" y="161"/>
                  </a:cubicBezTo>
                  <a:cubicBezTo>
                    <a:pt x="22" y="163"/>
                    <a:pt x="22" y="166"/>
                    <a:pt x="23" y="168"/>
                  </a:cubicBezTo>
                  <a:cubicBezTo>
                    <a:pt x="23" y="171"/>
                    <a:pt x="24" y="174"/>
                    <a:pt x="25" y="178"/>
                  </a:cubicBezTo>
                  <a:cubicBezTo>
                    <a:pt x="25" y="180"/>
                    <a:pt x="25" y="182"/>
                    <a:pt x="25" y="184"/>
                  </a:cubicBezTo>
                  <a:cubicBezTo>
                    <a:pt x="26" y="187"/>
                    <a:pt x="26" y="190"/>
                    <a:pt x="27" y="193"/>
                  </a:cubicBezTo>
                  <a:cubicBezTo>
                    <a:pt x="28" y="195"/>
                    <a:pt x="29" y="198"/>
                    <a:pt x="32" y="199"/>
                  </a:cubicBezTo>
                  <a:cubicBezTo>
                    <a:pt x="32" y="200"/>
                    <a:pt x="33" y="200"/>
                    <a:pt x="34" y="200"/>
                  </a:cubicBezTo>
                  <a:cubicBezTo>
                    <a:pt x="35" y="200"/>
                    <a:pt x="35" y="200"/>
                    <a:pt x="36" y="200"/>
                  </a:cubicBezTo>
                  <a:cubicBezTo>
                    <a:pt x="37" y="200"/>
                    <a:pt x="38" y="200"/>
                    <a:pt x="39" y="200"/>
                  </a:cubicBezTo>
                  <a:cubicBezTo>
                    <a:pt x="39" y="200"/>
                    <a:pt x="40" y="200"/>
                    <a:pt x="40" y="200"/>
                  </a:cubicBezTo>
                  <a:cubicBezTo>
                    <a:pt x="38" y="200"/>
                    <a:pt x="35" y="201"/>
                    <a:pt x="33" y="201"/>
                  </a:cubicBezTo>
                  <a:cubicBezTo>
                    <a:pt x="31" y="201"/>
                    <a:pt x="29" y="201"/>
                    <a:pt x="28" y="202"/>
                  </a:cubicBezTo>
                  <a:cubicBezTo>
                    <a:pt x="24" y="203"/>
                    <a:pt x="22" y="205"/>
                    <a:pt x="21" y="208"/>
                  </a:cubicBezTo>
                  <a:cubicBezTo>
                    <a:pt x="20" y="210"/>
                    <a:pt x="20" y="214"/>
                    <a:pt x="21" y="218"/>
                  </a:cubicBezTo>
                  <a:cubicBezTo>
                    <a:pt x="22" y="219"/>
                    <a:pt x="22" y="219"/>
                    <a:pt x="22" y="219"/>
                  </a:cubicBezTo>
                  <a:cubicBezTo>
                    <a:pt x="22" y="220"/>
                    <a:pt x="22" y="220"/>
                    <a:pt x="22" y="222"/>
                  </a:cubicBezTo>
                  <a:cubicBezTo>
                    <a:pt x="22" y="225"/>
                    <a:pt x="22" y="227"/>
                    <a:pt x="22" y="230"/>
                  </a:cubicBezTo>
                  <a:cubicBezTo>
                    <a:pt x="22" y="233"/>
                    <a:pt x="22" y="233"/>
                    <a:pt x="22" y="233"/>
                  </a:cubicBezTo>
                  <a:cubicBezTo>
                    <a:pt x="26" y="232"/>
                    <a:pt x="26" y="232"/>
                    <a:pt x="26" y="232"/>
                  </a:cubicBezTo>
                  <a:cubicBezTo>
                    <a:pt x="27" y="232"/>
                    <a:pt x="28" y="231"/>
                    <a:pt x="29" y="231"/>
                  </a:cubicBezTo>
                  <a:cubicBezTo>
                    <a:pt x="30" y="230"/>
                    <a:pt x="31" y="229"/>
                    <a:pt x="32" y="229"/>
                  </a:cubicBezTo>
                  <a:cubicBezTo>
                    <a:pt x="32" y="229"/>
                    <a:pt x="32" y="229"/>
                    <a:pt x="32" y="229"/>
                  </a:cubicBezTo>
                  <a:cubicBezTo>
                    <a:pt x="32" y="230"/>
                    <a:pt x="31" y="231"/>
                    <a:pt x="28" y="233"/>
                  </a:cubicBezTo>
                  <a:cubicBezTo>
                    <a:pt x="27" y="233"/>
                    <a:pt x="26" y="234"/>
                    <a:pt x="25" y="234"/>
                  </a:cubicBezTo>
                  <a:cubicBezTo>
                    <a:pt x="22" y="237"/>
                    <a:pt x="22" y="239"/>
                    <a:pt x="23" y="241"/>
                  </a:cubicBezTo>
                  <a:cubicBezTo>
                    <a:pt x="24" y="243"/>
                    <a:pt x="26" y="244"/>
                    <a:pt x="28" y="244"/>
                  </a:cubicBezTo>
                  <a:cubicBezTo>
                    <a:pt x="29" y="244"/>
                    <a:pt x="30" y="244"/>
                    <a:pt x="31" y="243"/>
                  </a:cubicBezTo>
                  <a:cubicBezTo>
                    <a:pt x="32" y="243"/>
                    <a:pt x="32" y="243"/>
                    <a:pt x="33" y="243"/>
                  </a:cubicBezTo>
                  <a:cubicBezTo>
                    <a:pt x="33" y="243"/>
                    <a:pt x="33" y="243"/>
                    <a:pt x="33" y="243"/>
                  </a:cubicBezTo>
                  <a:cubicBezTo>
                    <a:pt x="32" y="245"/>
                    <a:pt x="30" y="248"/>
                    <a:pt x="29" y="249"/>
                  </a:cubicBezTo>
                  <a:cubicBezTo>
                    <a:pt x="29" y="248"/>
                    <a:pt x="28" y="248"/>
                    <a:pt x="28" y="247"/>
                  </a:cubicBezTo>
                  <a:cubicBezTo>
                    <a:pt x="27" y="246"/>
                    <a:pt x="26" y="245"/>
                    <a:pt x="25" y="244"/>
                  </a:cubicBezTo>
                  <a:cubicBezTo>
                    <a:pt x="23" y="243"/>
                    <a:pt x="21" y="242"/>
                    <a:pt x="18" y="242"/>
                  </a:cubicBezTo>
                  <a:cubicBezTo>
                    <a:pt x="15" y="242"/>
                    <a:pt x="13" y="243"/>
                    <a:pt x="11" y="246"/>
                  </a:cubicBezTo>
                  <a:cubicBezTo>
                    <a:pt x="10" y="249"/>
                    <a:pt x="11" y="253"/>
                    <a:pt x="12" y="257"/>
                  </a:cubicBezTo>
                  <a:cubicBezTo>
                    <a:pt x="12" y="258"/>
                    <a:pt x="13" y="260"/>
                    <a:pt x="13" y="261"/>
                  </a:cubicBezTo>
                  <a:cubicBezTo>
                    <a:pt x="13" y="267"/>
                    <a:pt x="13" y="273"/>
                    <a:pt x="11" y="278"/>
                  </a:cubicBezTo>
                  <a:cubicBezTo>
                    <a:pt x="10" y="281"/>
                    <a:pt x="9" y="283"/>
                    <a:pt x="7" y="285"/>
                  </a:cubicBezTo>
                  <a:cubicBezTo>
                    <a:pt x="6" y="286"/>
                    <a:pt x="6" y="286"/>
                    <a:pt x="6" y="286"/>
                  </a:cubicBezTo>
                  <a:cubicBezTo>
                    <a:pt x="3" y="289"/>
                    <a:pt x="3" y="293"/>
                    <a:pt x="2" y="296"/>
                  </a:cubicBezTo>
                  <a:cubicBezTo>
                    <a:pt x="2" y="297"/>
                    <a:pt x="2" y="298"/>
                    <a:pt x="2" y="299"/>
                  </a:cubicBezTo>
                  <a:cubicBezTo>
                    <a:pt x="2" y="301"/>
                    <a:pt x="2" y="301"/>
                    <a:pt x="2" y="301"/>
                  </a:cubicBezTo>
                  <a:cubicBezTo>
                    <a:pt x="1" y="304"/>
                    <a:pt x="1" y="308"/>
                    <a:pt x="1" y="311"/>
                  </a:cubicBezTo>
                  <a:cubicBezTo>
                    <a:pt x="0" y="314"/>
                    <a:pt x="1" y="316"/>
                    <a:pt x="1" y="318"/>
                  </a:cubicBezTo>
                  <a:cubicBezTo>
                    <a:pt x="2" y="320"/>
                    <a:pt x="2" y="321"/>
                    <a:pt x="2" y="323"/>
                  </a:cubicBezTo>
                  <a:cubicBezTo>
                    <a:pt x="2" y="327"/>
                    <a:pt x="2" y="331"/>
                    <a:pt x="1" y="336"/>
                  </a:cubicBezTo>
                  <a:cubicBezTo>
                    <a:pt x="1" y="338"/>
                    <a:pt x="1" y="338"/>
                    <a:pt x="1" y="338"/>
                  </a:cubicBezTo>
                  <a:cubicBezTo>
                    <a:pt x="6" y="341"/>
                    <a:pt x="6" y="341"/>
                    <a:pt x="6" y="341"/>
                  </a:cubicBezTo>
                  <a:cubicBezTo>
                    <a:pt x="13" y="344"/>
                    <a:pt x="21" y="348"/>
                    <a:pt x="28" y="348"/>
                  </a:cubicBezTo>
                  <a:cubicBezTo>
                    <a:pt x="33" y="348"/>
                    <a:pt x="38" y="346"/>
                    <a:pt x="41" y="342"/>
                  </a:cubicBezTo>
                  <a:cubicBezTo>
                    <a:pt x="48" y="335"/>
                    <a:pt x="53" y="331"/>
                    <a:pt x="63" y="330"/>
                  </a:cubicBezTo>
                  <a:cubicBezTo>
                    <a:pt x="65" y="330"/>
                    <a:pt x="66" y="330"/>
                    <a:pt x="67" y="330"/>
                  </a:cubicBezTo>
                  <a:cubicBezTo>
                    <a:pt x="75" y="329"/>
                    <a:pt x="81" y="328"/>
                    <a:pt x="88" y="322"/>
                  </a:cubicBezTo>
                  <a:cubicBezTo>
                    <a:pt x="89" y="320"/>
                    <a:pt x="90" y="319"/>
                    <a:pt x="92" y="318"/>
                  </a:cubicBezTo>
                  <a:cubicBezTo>
                    <a:pt x="96" y="313"/>
                    <a:pt x="101" y="308"/>
                    <a:pt x="108" y="308"/>
                  </a:cubicBezTo>
                  <a:cubicBezTo>
                    <a:pt x="109" y="308"/>
                    <a:pt x="110" y="308"/>
                    <a:pt x="110" y="308"/>
                  </a:cubicBezTo>
                  <a:cubicBezTo>
                    <a:pt x="114" y="308"/>
                    <a:pt x="118" y="310"/>
                    <a:pt x="120" y="313"/>
                  </a:cubicBezTo>
                  <a:cubicBezTo>
                    <a:pt x="123" y="317"/>
                    <a:pt x="123" y="321"/>
                    <a:pt x="122" y="325"/>
                  </a:cubicBezTo>
                  <a:cubicBezTo>
                    <a:pt x="121" y="330"/>
                    <a:pt x="119" y="334"/>
                    <a:pt x="116" y="338"/>
                  </a:cubicBezTo>
                  <a:cubicBezTo>
                    <a:pt x="113" y="343"/>
                    <a:pt x="111" y="348"/>
                    <a:pt x="110" y="354"/>
                  </a:cubicBezTo>
                  <a:cubicBezTo>
                    <a:pt x="108" y="364"/>
                    <a:pt x="112" y="372"/>
                    <a:pt x="117" y="379"/>
                  </a:cubicBezTo>
                  <a:cubicBezTo>
                    <a:pt x="126" y="393"/>
                    <a:pt x="119" y="410"/>
                    <a:pt x="114" y="425"/>
                  </a:cubicBezTo>
                  <a:cubicBezTo>
                    <a:pt x="112" y="430"/>
                    <a:pt x="112" y="430"/>
                    <a:pt x="112" y="430"/>
                  </a:cubicBezTo>
                  <a:cubicBezTo>
                    <a:pt x="116" y="430"/>
                    <a:pt x="116" y="430"/>
                    <a:pt x="116" y="430"/>
                  </a:cubicBezTo>
                  <a:cubicBezTo>
                    <a:pt x="117" y="430"/>
                    <a:pt x="118" y="430"/>
                    <a:pt x="120" y="430"/>
                  </a:cubicBezTo>
                  <a:cubicBezTo>
                    <a:pt x="124" y="430"/>
                    <a:pt x="129" y="430"/>
                    <a:pt x="133" y="431"/>
                  </a:cubicBezTo>
                  <a:cubicBezTo>
                    <a:pt x="134" y="432"/>
                    <a:pt x="134" y="432"/>
                    <a:pt x="134" y="432"/>
                  </a:cubicBezTo>
                  <a:cubicBezTo>
                    <a:pt x="137" y="432"/>
                    <a:pt x="139" y="432"/>
                    <a:pt x="140" y="432"/>
                  </a:cubicBezTo>
                  <a:cubicBezTo>
                    <a:pt x="144" y="432"/>
                    <a:pt x="146" y="430"/>
                    <a:pt x="149" y="427"/>
                  </a:cubicBezTo>
                  <a:cubicBezTo>
                    <a:pt x="151" y="424"/>
                    <a:pt x="153" y="421"/>
                    <a:pt x="155" y="418"/>
                  </a:cubicBezTo>
                  <a:cubicBezTo>
                    <a:pt x="156" y="416"/>
                    <a:pt x="158" y="413"/>
                    <a:pt x="160" y="410"/>
                  </a:cubicBezTo>
                  <a:cubicBezTo>
                    <a:pt x="163" y="406"/>
                    <a:pt x="166" y="406"/>
                    <a:pt x="170" y="405"/>
                  </a:cubicBezTo>
                  <a:cubicBezTo>
                    <a:pt x="171" y="404"/>
                    <a:pt x="173" y="404"/>
                    <a:pt x="175" y="403"/>
                  </a:cubicBezTo>
                  <a:cubicBezTo>
                    <a:pt x="175" y="403"/>
                    <a:pt x="175" y="403"/>
                    <a:pt x="175" y="403"/>
                  </a:cubicBezTo>
                  <a:cubicBezTo>
                    <a:pt x="176" y="403"/>
                    <a:pt x="176" y="403"/>
                    <a:pt x="176" y="403"/>
                  </a:cubicBezTo>
                  <a:cubicBezTo>
                    <a:pt x="177" y="402"/>
                    <a:pt x="177" y="402"/>
                    <a:pt x="177" y="402"/>
                  </a:cubicBezTo>
                  <a:cubicBezTo>
                    <a:pt x="178" y="400"/>
                    <a:pt x="180" y="399"/>
                    <a:pt x="182" y="397"/>
                  </a:cubicBezTo>
                  <a:cubicBezTo>
                    <a:pt x="184" y="396"/>
                    <a:pt x="187" y="394"/>
                    <a:pt x="189" y="391"/>
                  </a:cubicBezTo>
                  <a:cubicBezTo>
                    <a:pt x="190" y="389"/>
                    <a:pt x="190" y="389"/>
                    <a:pt x="190" y="389"/>
                  </a:cubicBezTo>
                  <a:cubicBezTo>
                    <a:pt x="192" y="386"/>
                    <a:pt x="194" y="382"/>
                    <a:pt x="197" y="381"/>
                  </a:cubicBezTo>
                  <a:cubicBezTo>
                    <a:pt x="200" y="379"/>
                    <a:pt x="200" y="379"/>
                    <a:pt x="200" y="379"/>
                  </a:cubicBezTo>
                  <a:cubicBezTo>
                    <a:pt x="198" y="376"/>
                    <a:pt x="198" y="376"/>
                    <a:pt x="198" y="376"/>
                  </a:cubicBezTo>
                  <a:cubicBezTo>
                    <a:pt x="197" y="375"/>
                    <a:pt x="196" y="373"/>
                    <a:pt x="195" y="371"/>
                  </a:cubicBezTo>
                  <a:cubicBezTo>
                    <a:pt x="193" y="362"/>
                    <a:pt x="202" y="353"/>
                    <a:pt x="209" y="346"/>
                  </a:cubicBezTo>
                  <a:cubicBezTo>
                    <a:pt x="210" y="345"/>
                    <a:pt x="212" y="343"/>
                    <a:pt x="213" y="342"/>
                  </a:cubicBezTo>
                  <a:cubicBezTo>
                    <a:pt x="221" y="333"/>
                    <a:pt x="224" y="323"/>
                    <a:pt x="226" y="314"/>
                  </a:cubicBezTo>
                  <a:cubicBezTo>
                    <a:pt x="229" y="303"/>
                    <a:pt x="227" y="292"/>
                    <a:pt x="221" y="285"/>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2" name="Freeform 32"/>
            <p:cNvSpPr>
              <a:spLocks/>
            </p:cNvSpPr>
            <p:nvPr/>
          </p:nvSpPr>
          <p:spPr bwMode="auto">
            <a:xfrm>
              <a:off x="3340" y="2053"/>
              <a:ext cx="38" cy="37"/>
            </a:xfrm>
            <a:custGeom>
              <a:avLst/>
              <a:gdLst>
                <a:gd name="T0" fmla="*/ 4 w 19"/>
                <a:gd name="T1" fmla="*/ 18 h 18"/>
                <a:gd name="T2" fmla="*/ 4 w 19"/>
                <a:gd name="T3" fmla="*/ 18 h 18"/>
                <a:gd name="T4" fmla="*/ 5 w 19"/>
                <a:gd name="T5" fmla="*/ 18 h 18"/>
                <a:gd name="T6" fmla="*/ 10 w 19"/>
                <a:gd name="T7" fmla="*/ 15 h 18"/>
                <a:gd name="T8" fmla="*/ 10 w 19"/>
                <a:gd name="T9" fmla="*/ 15 h 18"/>
                <a:gd name="T10" fmla="*/ 11 w 19"/>
                <a:gd name="T11" fmla="*/ 14 h 18"/>
                <a:gd name="T12" fmla="*/ 17 w 19"/>
                <a:gd name="T13" fmla="*/ 3 h 18"/>
                <a:gd name="T14" fmla="*/ 12 w 19"/>
                <a:gd name="T15" fmla="*/ 0 h 18"/>
                <a:gd name="T16" fmla="*/ 3 w 19"/>
                <a:gd name="T17" fmla="*/ 5 h 18"/>
                <a:gd name="T18" fmla="*/ 0 w 19"/>
                <a:gd name="T19" fmla="*/ 11 h 18"/>
                <a:gd name="T20" fmla="*/ 1 w 19"/>
                <a:gd name="T21" fmla="*/ 16 h 18"/>
                <a:gd name="T22" fmla="*/ 4 w 19"/>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4" y="18"/>
                  </a:moveTo>
                  <a:cubicBezTo>
                    <a:pt x="4" y="18"/>
                    <a:pt x="4" y="18"/>
                    <a:pt x="4" y="18"/>
                  </a:cubicBezTo>
                  <a:cubicBezTo>
                    <a:pt x="5" y="18"/>
                    <a:pt x="5" y="18"/>
                    <a:pt x="5" y="18"/>
                  </a:cubicBezTo>
                  <a:cubicBezTo>
                    <a:pt x="7" y="18"/>
                    <a:pt x="8" y="17"/>
                    <a:pt x="10" y="15"/>
                  </a:cubicBezTo>
                  <a:cubicBezTo>
                    <a:pt x="10" y="15"/>
                    <a:pt x="10" y="15"/>
                    <a:pt x="10" y="15"/>
                  </a:cubicBezTo>
                  <a:cubicBezTo>
                    <a:pt x="11" y="14"/>
                    <a:pt x="11" y="14"/>
                    <a:pt x="11" y="14"/>
                  </a:cubicBezTo>
                  <a:cubicBezTo>
                    <a:pt x="14" y="12"/>
                    <a:pt x="19" y="8"/>
                    <a:pt x="17" y="3"/>
                  </a:cubicBezTo>
                  <a:cubicBezTo>
                    <a:pt x="15" y="1"/>
                    <a:pt x="14" y="0"/>
                    <a:pt x="12" y="0"/>
                  </a:cubicBezTo>
                  <a:cubicBezTo>
                    <a:pt x="9" y="0"/>
                    <a:pt x="6" y="2"/>
                    <a:pt x="3" y="5"/>
                  </a:cubicBezTo>
                  <a:cubicBezTo>
                    <a:pt x="2" y="6"/>
                    <a:pt x="0" y="8"/>
                    <a:pt x="0" y="11"/>
                  </a:cubicBezTo>
                  <a:cubicBezTo>
                    <a:pt x="0" y="12"/>
                    <a:pt x="0" y="14"/>
                    <a:pt x="1" y="16"/>
                  </a:cubicBezTo>
                  <a:cubicBezTo>
                    <a:pt x="1" y="17"/>
                    <a:pt x="3" y="18"/>
                    <a:pt x="4" y="18"/>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3" name="Freeform 33"/>
            <p:cNvSpPr>
              <a:spLocks/>
            </p:cNvSpPr>
            <p:nvPr/>
          </p:nvSpPr>
          <p:spPr bwMode="auto">
            <a:xfrm>
              <a:off x="3280" y="2029"/>
              <a:ext cx="416" cy="286"/>
            </a:xfrm>
            <a:custGeom>
              <a:avLst/>
              <a:gdLst>
                <a:gd name="T0" fmla="*/ 183 w 207"/>
                <a:gd name="T1" fmla="*/ 1 h 142"/>
                <a:gd name="T2" fmla="*/ 162 w 207"/>
                <a:gd name="T3" fmla="*/ 8 h 142"/>
                <a:gd name="T4" fmla="*/ 143 w 207"/>
                <a:gd name="T5" fmla="*/ 14 h 142"/>
                <a:gd name="T6" fmla="*/ 135 w 207"/>
                <a:gd name="T7" fmla="*/ 5 h 142"/>
                <a:gd name="T8" fmla="*/ 131 w 207"/>
                <a:gd name="T9" fmla="*/ 4 h 142"/>
                <a:gd name="T10" fmla="*/ 128 w 207"/>
                <a:gd name="T11" fmla="*/ 5 h 142"/>
                <a:gd name="T12" fmla="*/ 126 w 207"/>
                <a:gd name="T13" fmla="*/ 9 h 142"/>
                <a:gd name="T14" fmla="*/ 112 w 207"/>
                <a:gd name="T15" fmla="*/ 5 h 142"/>
                <a:gd name="T16" fmla="*/ 104 w 207"/>
                <a:gd name="T17" fmla="*/ 2 h 142"/>
                <a:gd name="T18" fmla="*/ 83 w 207"/>
                <a:gd name="T19" fmla="*/ 8 h 142"/>
                <a:gd name="T20" fmla="*/ 70 w 207"/>
                <a:gd name="T21" fmla="*/ 4 h 142"/>
                <a:gd name="T22" fmla="*/ 63 w 207"/>
                <a:gd name="T23" fmla="*/ 0 h 142"/>
                <a:gd name="T24" fmla="*/ 51 w 207"/>
                <a:gd name="T25" fmla="*/ 18 h 142"/>
                <a:gd name="T26" fmla="*/ 42 w 207"/>
                <a:gd name="T27" fmla="*/ 32 h 142"/>
                <a:gd name="T28" fmla="*/ 37 w 207"/>
                <a:gd name="T29" fmla="*/ 41 h 142"/>
                <a:gd name="T30" fmla="*/ 32 w 207"/>
                <a:gd name="T31" fmla="*/ 51 h 142"/>
                <a:gd name="T32" fmla="*/ 24 w 207"/>
                <a:gd name="T33" fmla="*/ 60 h 142"/>
                <a:gd name="T34" fmla="*/ 14 w 207"/>
                <a:gd name="T35" fmla="*/ 70 h 142"/>
                <a:gd name="T36" fmla="*/ 7 w 207"/>
                <a:gd name="T37" fmla="*/ 77 h 142"/>
                <a:gd name="T38" fmla="*/ 11 w 207"/>
                <a:gd name="T39" fmla="*/ 101 h 142"/>
                <a:gd name="T40" fmla="*/ 23 w 207"/>
                <a:gd name="T41" fmla="*/ 91 h 142"/>
                <a:gd name="T42" fmla="*/ 30 w 207"/>
                <a:gd name="T43" fmla="*/ 81 h 142"/>
                <a:gd name="T44" fmla="*/ 29 w 207"/>
                <a:gd name="T45" fmla="*/ 89 h 142"/>
                <a:gd name="T46" fmla="*/ 27 w 207"/>
                <a:gd name="T47" fmla="*/ 107 h 142"/>
                <a:gd name="T48" fmla="*/ 35 w 207"/>
                <a:gd name="T49" fmla="*/ 112 h 142"/>
                <a:gd name="T50" fmla="*/ 44 w 207"/>
                <a:gd name="T51" fmla="*/ 108 h 142"/>
                <a:gd name="T52" fmla="*/ 56 w 207"/>
                <a:gd name="T53" fmla="*/ 104 h 142"/>
                <a:gd name="T54" fmla="*/ 66 w 207"/>
                <a:gd name="T55" fmla="*/ 115 h 142"/>
                <a:gd name="T56" fmla="*/ 66 w 207"/>
                <a:gd name="T57" fmla="*/ 121 h 142"/>
                <a:gd name="T58" fmla="*/ 67 w 207"/>
                <a:gd name="T59" fmla="*/ 129 h 142"/>
                <a:gd name="T60" fmla="*/ 79 w 207"/>
                <a:gd name="T61" fmla="*/ 142 h 142"/>
                <a:gd name="T62" fmla="*/ 90 w 207"/>
                <a:gd name="T63" fmla="*/ 137 h 142"/>
                <a:gd name="T64" fmla="*/ 96 w 207"/>
                <a:gd name="T65" fmla="*/ 136 h 142"/>
                <a:gd name="T66" fmla="*/ 110 w 207"/>
                <a:gd name="T67" fmla="*/ 125 h 142"/>
                <a:gd name="T68" fmla="*/ 143 w 207"/>
                <a:gd name="T69" fmla="*/ 101 h 142"/>
                <a:gd name="T70" fmla="*/ 176 w 207"/>
                <a:gd name="T71" fmla="*/ 62 h 142"/>
                <a:gd name="T72" fmla="*/ 184 w 207"/>
                <a:gd name="T73" fmla="*/ 46 h 142"/>
                <a:gd name="T74" fmla="*/ 195 w 207"/>
                <a:gd name="T75" fmla="*/ 32 h 142"/>
                <a:gd name="T76" fmla="*/ 199 w 207"/>
                <a:gd name="T77" fmla="*/ 18 h 142"/>
                <a:gd name="T78" fmla="*/ 204 w 207"/>
                <a:gd name="T79" fmla="*/ 10 h 142"/>
                <a:gd name="T80" fmla="*/ 203 w 207"/>
                <a:gd name="T81" fmla="*/ 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7" h="142">
                  <a:moveTo>
                    <a:pt x="203" y="6"/>
                  </a:moveTo>
                  <a:cubicBezTo>
                    <a:pt x="197" y="3"/>
                    <a:pt x="190" y="1"/>
                    <a:pt x="183" y="1"/>
                  </a:cubicBezTo>
                  <a:cubicBezTo>
                    <a:pt x="178" y="1"/>
                    <a:pt x="174" y="2"/>
                    <a:pt x="169" y="4"/>
                  </a:cubicBezTo>
                  <a:cubicBezTo>
                    <a:pt x="167" y="6"/>
                    <a:pt x="165" y="7"/>
                    <a:pt x="162" y="8"/>
                  </a:cubicBezTo>
                  <a:cubicBezTo>
                    <a:pt x="157" y="12"/>
                    <a:pt x="151" y="15"/>
                    <a:pt x="146" y="15"/>
                  </a:cubicBezTo>
                  <a:cubicBezTo>
                    <a:pt x="145" y="15"/>
                    <a:pt x="144" y="15"/>
                    <a:pt x="143" y="14"/>
                  </a:cubicBezTo>
                  <a:cubicBezTo>
                    <a:pt x="140" y="13"/>
                    <a:pt x="137" y="11"/>
                    <a:pt x="135" y="6"/>
                  </a:cubicBezTo>
                  <a:cubicBezTo>
                    <a:pt x="135" y="5"/>
                    <a:pt x="135" y="5"/>
                    <a:pt x="135" y="5"/>
                  </a:cubicBezTo>
                  <a:cubicBezTo>
                    <a:pt x="133" y="4"/>
                    <a:pt x="133" y="4"/>
                    <a:pt x="133" y="4"/>
                  </a:cubicBezTo>
                  <a:cubicBezTo>
                    <a:pt x="133" y="4"/>
                    <a:pt x="132" y="4"/>
                    <a:pt x="131" y="4"/>
                  </a:cubicBezTo>
                  <a:cubicBezTo>
                    <a:pt x="131" y="4"/>
                    <a:pt x="131" y="4"/>
                    <a:pt x="130" y="4"/>
                  </a:cubicBezTo>
                  <a:cubicBezTo>
                    <a:pt x="128" y="5"/>
                    <a:pt x="128" y="5"/>
                    <a:pt x="128" y="5"/>
                  </a:cubicBezTo>
                  <a:cubicBezTo>
                    <a:pt x="128" y="6"/>
                    <a:pt x="128" y="6"/>
                    <a:pt x="128" y="6"/>
                  </a:cubicBezTo>
                  <a:cubicBezTo>
                    <a:pt x="127" y="8"/>
                    <a:pt x="127" y="8"/>
                    <a:pt x="126" y="9"/>
                  </a:cubicBezTo>
                  <a:cubicBezTo>
                    <a:pt x="125" y="9"/>
                    <a:pt x="124" y="9"/>
                    <a:pt x="124" y="9"/>
                  </a:cubicBezTo>
                  <a:cubicBezTo>
                    <a:pt x="120" y="9"/>
                    <a:pt x="116" y="7"/>
                    <a:pt x="112" y="5"/>
                  </a:cubicBezTo>
                  <a:cubicBezTo>
                    <a:pt x="110" y="4"/>
                    <a:pt x="108" y="3"/>
                    <a:pt x="106" y="2"/>
                  </a:cubicBezTo>
                  <a:cubicBezTo>
                    <a:pt x="104" y="2"/>
                    <a:pt x="104" y="2"/>
                    <a:pt x="104" y="2"/>
                  </a:cubicBezTo>
                  <a:cubicBezTo>
                    <a:pt x="103" y="4"/>
                    <a:pt x="103" y="4"/>
                    <a:pt x="103" y="4"/>
                  </a:cubicBezTo>
                  <a:cubicBezTo>
                    <a:pt x="100" y="8"/>
                    <a:pt x="89" y="8"/>
                    <a:pt x="83" y="8"/>
                  </a:cubicBezTo>
                  <a:cubicBezTo>
                    <a:pt x="83" y="8"/>
                    <a:pt x="80" y="9"/>
                    <a:pt x="80" y="9"/>
                  </a:cubicBezTo>
                  <a:cubicBezTo>
                    <a:pt x="75" y="9"/>
                    <a:pt x="73" y="6"/>
                    <a:pt x="70" y="4"/>
                  </a:cubicBezTo>
                  <a:cubicBezTo>
                    <a:pt x="68" y="2"/>
                    <a:pt x="67" y="1"/>
                    <a:pt x="65" y="1"/>
                  </a:cubicBezTo>
                  <a:cubicBezTo>
                    <a:pt x="63" y="0"/>
                    <a:pt x="63" y="0"/>
                    <a:pt x="63" y="0"/>
                  </a:cubicBezTo>
                  <a:cubicBezTo>
                    <a:pt x="62" y="2"/>
                    <a:pt x="62" y="2"/>
                    <a:pt x="62" y="2"/>
                  </a:cubicBezTo>
                  <a:cubicBezTo>
                    <a:pt x="60" y="8"/>
                    <a:pt x="56" y="15"/>
                    <a:pt x="51" y="18"/>
                  </a:cubicBezTo>
                  <a:cubicBezTo>
                    <a:pt x="49" y="20"/>
                    <a:pt x="47" y="22"/>
                    <a:pt x="45" y="24"/>
                  </a:cubicBezTo>
                  <a:cubicBezTo>
                    <a:pt x="43" y="27"/>
                    <a:pt x="43" y="29"/>
                    <a:pt x="42" y="32"/>
                  </a:cubicBezTo>
                  <a:cubicBezTo>
                    <a:pt x="42" y="33"/>
                    <a:pt x="41" y="34"/>
                    <a:pt x="41" y="35"/>
                  </a:cubicBezTo>
                  <a:cubicBezTo>
                    <a:pt x="40" y="37"/>
                    <a:pt x="39" y="39"/>
                    <a:pt x="37" y="41"/>
                  </a:cubicBezTo>
                  <a:cubicBezTo>
                    <a:pt x="36" y="42"/>
                    <a:pt x="36" y="43"/>
                    <a:pt x="35" y="44"/>
                  </a:cubicBezTo>
                  <a:cubicBezTo>
                    <a:pt x="33" y="46"/>
                    <a:pt x="32" y="49"/>
                    <a:pt x="32" y="51"/>
                  </a:cubicBezTo>
                  <a:cubicBezTo>
                    <a:pt x="31" y="53"/>
                    <a:pt x="30" y="55"/>
                    <a:pt x="29" y="57"/>
                  </a:cubicBezTo>
                  <a:cubicBezTo>
                    <a:pt x="28" y="58"/>
                    <a:pt x="26" y="59"/>
                    <a:pt x="24" y="60"/>
                  </a:cubicBezTo>
                  <a:cubicBezTo>
                    <a:pt x="22" y="61"/>
                    <a:pt x="21" y="62"/>
                    <a:pt x="19" y="63"/>
                  </a:cubicBezTo>
                  <a:cubicBezTo>
                    <a:pt x="17" y="65"/>
                    <a:pt x="15" y="68"/>
                    <a:pt x="14" y="70"/>
                  </a:cubicBezTo>
                  <a:cubicBezTo>
                    <a:pt x="13" y="72"/>
                    <a:pt x="12" y="73"/>
                    <a:pt x="10" y="75"/>
                  </a:cubicBezTo>
                  <a:cubicBezTo>
                    <a:pt x="10" y="76"/>
                    <a:pt x="9" y="76"/>
                    <a:pt x="7" y="77"/>
                  </a:cubicBezTo>
                  <a:cubicBezTo>
                    <a:pt x="4" y="80"/>
                    <a:pt x="1" y="83"/>
                    <a:pt x="0" y="87"/>
                  </a:cubicBezTo>
                  <a:cubicBezTo>
                    <a:pt x="0" y="93"/>
                    <a:pt x="6" y="100"/>
                    <a:pt x="11" y="101"/>
                  </a:cubicBezTo>
                  <a:cubicBezTo>
                    <a:pt x="11" y="101"/>
                    <a:pt x="12" y="102"/>
                    <a:pt x="13" y="102"/>
                  </a:cubicBezTo>
                  <a:cubicBezTo>
                    <a:pt x="19" y="102"/>
                    <a:pt x="21" y="95"/>
                    <a:pt x="23" y="91"/>
                  </a:cubicBezTo>
                  <a:cubicBezTo>
                    <a:pt x="24" y="90"/>
                    <a:pt x="24" y="90"/>
                    <a:pt x="24" y="90"/>
                  </a:cubicBezTo>
                  <a:cubicBezTo>
                    <a:pt x="26" y="85"/>
                    <a:pt x="29" y="81"/>
                    <a:pt x="30" y="81"/>
                  </a:cubicBezTo>
                  <a:cubicBezTo>
                    <a:pt x="30" y="81"/>
                    <a:pt x="30" y="81"/>
                    <a:pt x="31" y="83"/>
                  </a:cubicBezTo>
                  <a:cubicBezTo>
                    <a:pt x="32" y="85"/>
                    <a:pt x="31" y="86"/>
                    <a:pt x="29" y="89"/>
                  </a:cubicBezTo>
                  <a:cubicBezTo>
                    <a:pt x="29" y="90"/>
                    <a:pt x="29" y="90"/>
                    <a:pt x="29" y="90"/>
                  </a:cubicBezTo>
                  <a:cubicBezTo>
                    <a:pt x="26" y="94"/>
                    <a:pt x="24" y="102"/>
                    <a:pt x="27" y="107"/>
                  </a:cubicBezTo>
                  <a:cubicBezTo>
                    <a:pt x="28" y="110"/>
                    <a:pt x="30" y="112"/>
                    <a:pt x="33" y="112"/>
                  </a:cubicBezTo>
                  <a:cubicBezTo>
                    <a:pt x="34" y="112"/>
                    <a:pt x="34" y="112"/>
                    <a:pt x="35" y="112"/>
                  </a:cubicBezTo>
                  <a:cubicBezTo>
                    <a:pt x="36" y="112"/>
                    <a:pt x="38" y="112"/>
                    <a:pt x="40" y="111"/>
                  </a:cubicBezTo>
                  <a:cubicBezTo>
                    <a:pt x="41" y="110"/>
                    <a:pt x="43" y="109"/>
                    <a:pt x="44" y="108"/>
                  </a:cubicBezTo>
                  <a:cubicBezTo>
                    <a:pt x="45" y="108"/>
                    <a:pt x="46" y="107"/>
                    <a:pt x="46" y="107"/>
                  </a:cubicBezTo>
                  <a:cubicBezTo>
                    <a:pt x="50" y="105"/>
                    <a:pt x="53" y="104"/>
                    <a:pt x="56" y="104"/>
                  </a:cubicBezTo>
                  <a:cubicBezTo>
                    <a:pt x="57" y="104"/>
                    <a:pt x="59" y="104"/>
                    <a:pt x="60" y="105"/>
                  </a:cubicBezTo>
                  <a:cubicBezTo>
                    <a:pt x="63" y="108"/>
                    <a:pt x="66" y="112"/>
                    <a:pt x="66" y="115"/>
                  </a:cubicBezTo>
                  <a:cubicBezTo>
                    <a:pt x="66" y="116"/>
                    <a:pt x="66" y="117"/>
                    <a:pt x="66" y="119"/>
                  </a:cubicBezTo>
                  <a:cubicBezTo>
                    <a:pt x="66" y="120"/>
                    <a:pt x="66" y="121"/>
                    <a:pt x="66" y="121"/>
                  </a:cubicBezTo>
                  <a:cubicBezTo>
                    <a:pt x="66" y="123"/>
                    <a:pt x="66" y="125"/>
                    <a:pt x="66" y="126"/>
                  </a:cubicBezTo>
                  <a:cubicBezTo>
                    <a:pt x="66" y="127"/>
                    <a:pt x="67" y="128"/>
                    <a:pt x="67" y="129"/>
                  </a:cubicBezTo>
                  <a:cubicBezTo>
                    <a:pt x="67" y="132"/>
                    <a:pt x="67" y="138"/>
                    <a:pt x="73" y="140"/>
                  </a:cubicBezTo>
                  <a:cubicBezTo>
                    <a:pt x="75" y="141"/>
                    <a:pt x="77" y="142"/>
                    <a:pt x="79" y="142"/>
                  </a:cubicBezTo>
                  <a:cubicBezTo>
                    <a:pt x="82" y="142"/>
                    <a:pt x="85" y="140"/>
                    <a:pt x="87" y="138"/>
                  </a:cubicBezTo>
                  <a:cubicBezTo>
                    <a:pt x="88" y="138"/>
                    <a:pt x="89" y="137"/>
                    <a:pt x="90" y="137"/>
                  </a:cubicBezTo>
                  <a:cubicBezTo>
                    <a:pt x="91" y="136"/>
                    <a:pt x="91" y="136"/>
                    <a:pt x="92" y="136"/>
                  </a:cubicBezTo>
                  <a:cubicBezTo>
                    <a:pt x="93" y="136"/>
                    <a:pt x="95" y="136"/>
                    <a:pt x="96" y="136"/>
                  </a:cubicBezTo>
                  <a:cubicBezTo>
                    <a:pt x="100" y="134"/>
                    <a:pt x="103" y="131"/>
                    <a:pt x="107" y="128"/>
                  </a:cubicBezTo>
                  <a:cubicBezTo>
                    <a:pt x="108" y="127"/>
                    <a:pt x="109" y="126"/>
                    <a:pt x="110" y="125"/>
                  </a:cubicBezTo>
                  <a:cubicBezTo>
                    <a:pt x="120" y="117"/>
                    <a:pt x="129" y="110"/>
                    <a:pt x="139" y="103"/>
                  </a:cubicBezTo>
                  <a:cubicBezTo>
                    <a:pt x="141" y="102"/>
                    <a:pt x="142" y="101"/>
                    <a:pt x="143" y="101"/>
                  </a:cubicBezTo>
                  <a:cubicBezTo>
                    <a:pt x="149" y="97"/>
                    <a:pt x="155" y="93"/>
                    <a:pt x="160" y="87"/>
                  </a:cubicBezTo>
                  <a:cubicBezTo>
                    <a:pt x="165" y="81"/>
                    <a:pt x="171" y="72"/>
                    <a:pt x="176" y="62"/>
                  </a:cubicBezTo>
                  <a:cubicBezTo>
                    <a:pt x="176" y="61"/>
                    <a:pt x="177" y="59"/>
                    <a:pt x="178" y="58"/>
                  </a:cubicBezTo>
                  <a:cubicBezTo>
                    <a:pt x="180" y="54"/>
                    <a:pt x="182" y="50"/>
                    <a:pt x="184" y="46"/>
                  </a:cubicBezTo>
                  <a:cubicBezTo>
                    <a:pt x="185" y="44"/>
                    <a:pt x="186" y="43"/>
                    <a:pt x="188" y="41"/>
                  </a:cubicBezTo>
                  <a:cubicBezTo>
                    <a:pt x="190" y="38"/>
                    <a:pt x="193" y="36"/>
                    <a:pt x="195" y="32"/>
                  </a:cubicBezTo>
                  <a:cubicBezTo>
                    <a:pt x="196" y="29"/>
                    <a:pt x="198" y="26"/>
                    <a:pt x="199" y="22"/>
                  </a:cubicBezTo>
                  <a:cubicBezTo>
                    <a:pt x="199" y="21"/>
                    <a:pt x="199" y="20"/>
                    <a:pt x="199" y="18"/>
                  </a:cubicBezTo>
                  <a:cubicBezTo>
                    <a:pt x="200" y="17"/>
                    <a:pt x="200" y="15"/>
                    <a:pt x="201" y="14"/>
                  </a:cubicBezTo>
                  <a:cubicBezTo>
                    <a:pt x="202" y="12"/>
                    <a:pt x="203" y="11"/>
                    <a:pt x="204" y="10"/>
                  </a:cubicBezTo>
                  <a:cubicBezTo>
                    <a:pt x="207" y="7"/>
                    <a:pt x="207" y="7"/>
                    <a:pt x="207" y="7"/>
                  </a:cubicBezTo>
                  <a:lnTo>
                    <a:pt x="203" y="6"/>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4" name="Freeform 34"/>
            <p:cNvSpPr>
              <a:spLocks/>
            </p:cNvSpPr>
            <p:nvPr/>
          </p:nvSpPr>
          <p:spPr bwMode="auto">
            <a:xfrm>
              <a:off x="3086" y="1412"/>
              <a:ext cx="292" cy="362"/>
            </a:xfrm>
            <a:custGeom>
              <a:avLst/>
              <a:gdLst>
                <a:gd name="T0" fmla="*/ 143 w 145"/>
                <a:gd name="T1" fmla="*/ 122 h 180"/>
                <a:gd name="T2" fmla="*/ 139 w 145"/>
                <a:gd name="T3" fmla="*/ 115 h 180"/>
                <a:gd name="T4" fmla="*/ 135 w 145"/>
                <a:gd name="T5" fmla="*/ 104 h 180"/>
                <a:gd name="T6" fmla="*/ 135 w 145"/>
                <a:gd name="T7" fmla="*/ 102 h 180"/>
                <a:gd name="T8" fmla="*/ 134 w 145"/>
                <a:gd name="T9" fmla="*/ 101 h 180"/>
                <a:gd name="T10" fmla="*/ 115 w 145"/>
                <a:gd name="T11" fmla="*/ 74 h 180"/>
                <a:gd name="T12" fmla="*/ 119 w 145"/>
                <a:gd name="T13" fmla="*/ 58 h 180"/>
                <a:gd name="T14" fmla="*/ 121 w 145"/>
                <a:gd name="T15" fmla="*/ 55 h 180"/>
                <a:gd name="T16" fmla="*/ 126 w 145"/>
                <a:gd name="T17" fmla="*/ 49 h 180"/>
                <a:gd name="T18" fmla="*/ 125 w 145"/>
                <a:gd name="T19" fmla="*/ 42 h 180"/>
                <a:gd name="T20" fmla="*/ 124 w 145"/>
                <a:gd name="T21" fmla="*/ 36 h 180"/>
                <a:gd name="T22" fmla="*/ 128 w 145"/>
                <a:gd name="T23" fmla="*/ 31 h 180"/>
                <a:gd name="T24" fmla="*/ 131 w 145"/>
                <a:gd name="T25" fmla="*/ 26 h 180"/>
                <a:gd name="T26" fmla="*/ 130 w 145"/>
                <a:gd name="T27" fmla="*/ 20 h 180"/>
                <a:gd name="T28" fmla="*/ 129 w 145"/>
                <a:gd name="T29" fmla="*/ 13 h 180"/>
                <a:gd name="T30" fmla="*/ 130 w 145"/>
                <a:gd name="T31" fmla="*/ 10 h 180"/>
                <a:gd name="T32" fmla="*/ 127 w 145"/>
                <a:gd name="T33" fmla="*/ 9 h 180"/>
                <a:gd name="T34" fmla="*/ 110 w 145"/>
                <a:gd name="T35" fmla="*/ 2 h 180"/>
                <a:gd name="T36" fmla="*/ 105 w 145"/>
                <a:gd name="T37" fmla="*/ 0 h 180"/>
                <a:gd name="T38" fmla="*/ 104 w 145"/>
                <a:gd name="T39" fmla="*/ 3 h 180"/>
                <a:gd name="T40" fmla="*/ 102 w 145"/>
                <a:gd name="T41" fmla="*/ 11 h 180"/>
                <a:gd name="T42" fmla="*/ 87 w 145"/>
                <a:gd name="T43" fmla="*/ 29 h 180"/>
                <a:gd name="T44" fmla="*/ 84 w 145"/>
                <a:gd name="T45" fmla="*/ 32 h 180"/>
                <a:gd name="T46" fmla="*/ 78 w 145"/>
                <a:gd name="T47" fmla="*/ 36 h 180"/>
                <a:gd name="T48" fmla="*/ 71 w 145"/>
                <a:gd name="T49" fmla="*/ 36 h 180"/>
                <a:gd name="T50" fmla="*/ 66 w 145"/>
                <a:gd name="T51" fmla="*/ 36 h 180"/>
                <a:gd name="T52" fmla="*/ 62 w 145"/>
                <a:gd name="T53" fmla="*/ 37 h 180"/>
                <a:gd name="T54" fmla="*/ 43 w 145"/>
                <a:gd name="T55" fmla="*/ 42 h 180"/>
                <a:gd name="T56" fmla="*/ 42 w 145"/>
                <a:gd name="T57" fmla="*/ 43 h 180"/>
                <a:gd name="T58" fmla="*/ 37 w 145"/>
                <a:gd name="T59" fmla="*/ 48 h 180"/>
                <a:gd name="T60" fmla="*/ 36 w 145"/>
                <a:gd name="T61" fmla="*/ 50 h 180"/>
                <a:gd name="T62" fmla="*/ 29 w 145"/>
                <a:gd name="T63" fmla="*/ 54 h 180"/>
                <a:gd name="T64" fmla="*/ 28 w 145"/>
                <a:gd name="T65" fmla="*/ 54 h 180"/>
                <a:gd name="T66" fmla="*/ 1 w 145"/>
                <a:gd name="T67" fmla="*/ 84 h 180"/>
                <a:gd name="T68" fmla="*/ 12 w 145"/>
                <a:gd name="T69" fmla="*/ 116 h 180"/>
                <a:gd name="T70" fmla="*/ 42 w 145"/>
                <a:gd name="T71" fmla="*/ 134 h 180"/>
                <a:gd name="T72" fmla="*/ 48 w 145"/>
                <a:gd name="T73" fmla="*/ 136 h 180"/>
                <a:gd name="T74" fmla="*/ 65 w 145"/>
                <a:gd name="T75" fmla="*/ 142 h 180"/>
                <a:gd name="T76" fmla="*/ 73 w 145"/>
                <a:gd name="T77" fmla="*/ 151 h 180"/>
                <a:gd name="T78" fmla="*/ 83 w 145"/>
                <a:gd name="T79" fmla="*/ 161 h 180"/>
                <a:gd name="T80" fmla="*/ 91 w 145"/>
                <a:gd name="T81" fmla="*/ 167 h 180"/>
                <a:gd name="T82" fmla="*/ 104 w 145"/>
                <a:gd name="T83" fmla="*/ 175 h 180"/>
                <a:gd name="T84" fmla="*/ 115 w 145"/>
                <a:gd name="T85" fmla="*/ 179 h 180"/>
                <a:gd name="T86" fmla="*/ 118 w 145"/>
                <a:gd name="T87" fmla="*/ 180 h 180"/>
                <a:gd name="T88" fmla="*/ 119 w 145"/>
                <a:gd name="T89" fmla="*/ 178 h 180"/>
                <a:gd name="T90" fmla="*/ 131 w 145"/>
                <a:gd name="T91" fmla="*/ 163 h 180"/>
                <a:gd name="T92" fmla="*/ 134 w 145"/>
                <a:gd name="T93" fmla="*/ 162 h 180"/>
                <a:gd name="T94" fmla="*/ 140 w 145"/>
                <a:gd name="T95" fmla="*/ 157 h 180"/>
                <a:gd name="T96" fmla="*/ 140 w 145"/>
                <a:gd name="T97" fmla="*/ 153 h 180"/>
                <a:gd name="T98" fmla="*/ 142 w 145"/>
                <a:gd name="T99" fmla="*/ 149 h 180"/>
                <a:gd name="T100" fmla="*/ 144 w 145"/>
                <a:gd name="T101" fmla="*/ 148 h 180"/>
                <a:gd name="T102" fmla="*/ 144 w 145"/>
                <a:gd name="T103" fmla="*/ 146 h 180"/>
                <a:gd name="T104" fmla="*/ 143 w 145"/>
                <a:gd name="T105" fmla="*/ 12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80">
                  <a:moveTo>
                    <a:pt x="143" y="122"/>
                  </a:moveTo>
                  <a:cubicBezTo>
                    <a:pt x="142" y="120"/>
                    <a:pt x="141" y="118"/>
                    <a:pt x="139" y="115"/>
                  </a:cubicBezTo>
                  <a:cubicBezTo>
                    <a:pt x="137" y="112"/>
                    <a:pt x="134" y="108"/>
                    <a:pt x="135" y="104"/>
                  </a:cubicBezTo>
                  <a:cubicBezTo>
                    <a:pt x="135" y="102"/>
                    <a:pt x="135" y="102"/>
                    <a:pt x="135" y="102"/>
                  </a:cubicBezTo>
                  <a:cubicBezTo>
                    <a:pt x="134" y="101"/>
                    <a:pt x="134" y="101"/>
                    <a:pt x="134" y="101"/>
                  </a:cubicBezTo>
                  <a:cubicBezTo>
                    <a:pt x="130" y="98"/>
                    <a:pt x="117" y="87"/>
                    <a:pt x="115" y="74"/>
                  </a:cubicBezTo>
                  <a:cubicBezTo>
                    <a:pt x="114" y="68"/>
                    <a:pt x="115" y="63"/>
                    <a:pt x="119" y="58"/>
                  </a:cubicBezTo>
                  <a:cubicBezTo>
                    <a:pt x="120" y="57"/>
                    <a:pt x="120" y="56"/>
                    <a:pt x="121" y="55"/>
                  </a:cubicBezTo>
                  <a:cubicBezTo>
                    <a:pt x="123" y="54"/>
                    <a:pt x="125" y="52"/>
                    <a:pt x="126" y="49"/>
                  </a:cubicBezTo>
                  <a:cubicBezTo>
                    <a:pt x="126" y="47"/>
                    <a:pt x="126" y="45"/>
                    <a:pt x="125" y="42"/>
                  </a:cubicBezTo>
                  <a:cubicBezTo>
                    <a:pt x="124" y="40"/>
                    <a:pt x="124" y="38"/>
                    <a:pt x="124" y="36"/>
                  </a:cubicBezTo>
                  <a:cubicBezTo>
                    <a:pt x="125" y="34"/>
                    <a:pt x="126" y="33"/>
                    <a:pt x="128" y="31"/>
                  </a:cubicBezTo>
                  <a:cubicBezTo>
                    <a:pt x="129" y="30"/>
                    <a:pt x="130" y="28"/>
                    <a:pt x="131" y="26"/>
                  </a:cubicBezTo>
                  <a:cubicBezTo>
                    <a:pt x="131" y="24"/>
                    <a:pt x="131" y="22"/>
                    <a:pt x="130" y="20"/>
                  </a:cubicBezTo>
                  <a:cubicBezTo>
                    <a:pt x="129" y="17"/>
                    <a:pt x="129" y="15"/>
                    <a:pt x="129" y="13"/>
                  </a:cubicBezTo>
                  <a:cubicBezTo>
                    <a:pt x="130" y="10"/>
                    <a:pt x="130" y="10"/>
                    <a:pt x="130" y="10"/>
                  </a:cubicBezTo>
                  <a:cubicBezTo>
                    <a:pt x="127" y="9"/>
                    <a:pt x="127" y="9"/>
                    <a:pt x="127" y="9"/>
                  </a:cubicBezTo>
                  <a:cubicBezTo>
                    <a:pt x="121" y="8"/>
                    <a:pt x="115" y="5"/>
                    <a:pt x="110" y="2"/>
                  </a:cubicBezTo>
                  <a:cubicBezTo>
                    <a:pt x="105" y="0"/>
                    <a:pt x="105" y="0"/>
                    <a:pt x="105" y="0"/>
                  </a:cubicBezTo>
                  <a:cubicBezTo>
                    <a:pt x="104" y="3"/>
                    <a:pt x="104" y="3"/>
                    <a:pt x="104" y="3"/>
                  </a:cubicBezTo>
                  <a:cubicBezTo>
                    <a:pt x="103" y="6"/>
                    <a:pt x="102" y="9"/>
                    <a:pt x="102" y="11"/>
                  </a:cubicBezTo>
                  <a:cubicBezTo>
                    <a:pt x="98" y="19"/>
                    <a:pt x="93" y="25"/>
                    <a:pt x="87" y="29"/>
                  </a:cubicBezTo>
                  <a:cubicBezTo>
                    <a:pt x="86" y="30"/>
                    <a:pt x="85" y="31"/>
                    <a:pt x="84" y="32"/>
                  </a:cubicBezTo>
                  <a:cubicBezTo>
                    <a:pt x="82" y="33"/>
                    <a:pt x="80" y="35"/>
                    <a:pt x="78" y="36"/>
                  </a:cubicBezTo>
                  <a:cubicBezTo>
                    <a:pt x="76" y="36"/>
                    <a:pt x="73" y="36"/>
                    <a:pt x="71" y="36"/>
                  </a:cubicBezTo>
                  <a:cubicBezTo>
                    <a:pt x="66" y="36"/>
                    <a:pt x="66" y="36"/>
                    <a:pt x="66" y="36"/>
                  </a:cubicBezTo>
                  <a:cubicBezTo>
                    <a:pt x="65" y="36"/>
                    <a:pt x="63" y="36"/>
                    <a:pt x="62" y="37"/>
                  </a:cubicBezTo>
                  <a:cubicBezTo>
                    <a:pt x="55" y="37"/>
                    <a:pt x="49" y="40"/>
                    <a:pt x="43" y="42"/>
                  </a:cubicBezTo>
                  <a:cubicBezTo>
                    <a:pt x="42" y="43"/>
                    <a:pt x="42" y="43"/>
                    <a:pt x="42" y="43"/>
                  </a:cubicBezTo>
                  <a:cubicBezTo>
                    <a:pt x="39" y="44"/>
                    <a:pt x="38" y="46"/>
                    <a:pt x="37" y="48"/>
                  </a:cubicBezTo>
                  <a:cubicBezTo>
                    <a:pt x="37" y="48"/>
                    <a:pt x="36" y="49"/>
                    <a:pt x="36" y="50"/>
                  </a:cubicBezTo>
                  <a:cubicBezTo>
                    <a:pt x="34" y="52"/>
                    <a:pt x="32" y="53"/>
                    <a:pt x="29" y="54"/>
                  </a:cubicBezTo>
                  <a:cubicBezTo>
                    <a:pt x="28" y="54"/>
                    <a:pt x="28" y="54"/>
                    <a:pt x="28" y="54"/>
                  </a:cubicBezTo>
                  <a:cubicBezTo>
                    <a:pt x="15" y="60"/>
                    <a:pt x="2" y="67"/>
                    <a:pt x="1" y="84"/>
                  </a:cubicBezTo>
                  <a:cubicBezTo>
                    <a:pt x="0" y="98"/>
                    <a:pt x="7" y="109"/>
                    <a:pt x="12" y="116"/>
                  </a:cubicBezTo>
                  <a:cubicBezTo>
                    <a:pt x="20" y="126"/>
                    <a:pt x="32" y="131"/>
                    <a:pt x="42" y="134"/>
                  </a:cubicBezTo>
                  <a:cubicBezTo>
                    <a:pt x="44" y="135"/>
                    <a:pt x="46" y="135"/>
                    <a:pt x="48" y="136"/>
                  </a:cubicBezTo>
                  <a:cubicBezTo>
                    <a:pt x="54" y="137"/>
                    <a:pt x="60" y="139"/>
                    <a:pt x="65" y="142"/>
                  </a:cubicBezTo>
                  <a:cubicBezTo>
                    <a:pt x="68" y="144"/>
                    <a:pt x="71" y="147"/>
                    <a:pt x="73" y="151"/>
                  </a:cubicBezTo>
                  <a:cubicBezTo>
                    <a:pt x="76" y="154"/>
                    <a:pt x="79" y="158"/>
                    <a:pt x="83" y="161"/>
                  </a:cubicBezTo>
                  <a:cubicBezTo>
                    <a:pt x="86" y="163"/>
                    <a:pt x="88" y="165"/>
                    <a:pt x="91" y="167"/>
                  </a:cubicBezTo>
                  <a:cubicBezTo>
                    <a:pt x="95" y="170"/>
                    <a:pt x="99" y="173"/>
                    <a:pt x="104" y="175"/>
                  </a:cubicBezTo>
                  <a:cubicBezTo>
                    <a:pt x="107" y="177"/>
                    <a:pt x="111" y="178"/>
                    <a:pt x="115" y="179"/>
                  </a:cubicBezTo>
                  <a:cubicBezTo>
                    <a:pt x="118" y="180"/>
                    <a:pt x="118" y="180"/>
                    <a:pt x="118" y="180"/>
                  </a:cubicBezTo>
                  <a:cubicBezTo>
                    <a:pt x="119" y="178"/>
                    <a:pt x="119" y="178"/>
                    <a:pt x="119" y="178"/>
                  </a:cubicBezTo>
                  <a:cubicBezTo>
                    <a:pt x="121" y="172"/>
                    <a:pt x="126" y="167"/>
                    <a:pt x="131" y="163"/>
                  </a:cubicBezTo>
                  <a:cubicBezTo>
                    <a:pt x="132" y="163"/>
                    <a:pt x="133" y="162"/>
                    <a:pt x="134" y="162"/>
                  </a:cubicBezTo>
                  <a:cubicBezTo>
                    <a:pt x="136" y="161"/>
                    <a:pt x="138" y="160"/>
                    <a:pt x="140" y="157"/>
                  </a:cubicBezTo>
                  <a:cubicBezTo>
                    <a:pt x="140" y="156"/>
                    <a:pt x="140" y="154"/>
                    <a:pt x="140" y="153"/>
                  </a:cubicBezTo>
                  <a:cubicBezTo>
                    <a:pt x="140" y="151"/>
                    <a:pt x="141" y="149"/>
                    <a:pt x="142" y="149"/>
                  </a:cubicBezTo>
                  <a:cubicBezTo>
                    <a:pt x="144" y="148"/>
                    <a:pt x="144" y="148"/>
                    <a:pt x="144" y="148"/>
                  </a:cubicBezTo>
                  <a:cubicBezTo>
                    <a:pt x="144" y="146"/>
                    <a:pt x="144" y="146"/>
                    <a:pt x="144" y="146"/>
                  </a:cubicBezTo>
                  <a:cubicBezTo>
                    <a:pt x="145" y="138"/>
                    <a:pt x="145" y="129"/>
                    <a:pt x="143" y="12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5" name="Freeform 35"/>
            <p:cNvSpPr>
              <a:spLocks/>
            </p:cNvSpPr>
            <p:nvPr/>
          </p:nvSpPr>
          <p:spPr bwMode="auto">
            <a:xfrm>
              <a:off x="3910" y="1090"/>
              <a:ext cx="362" cy="445"/>
            </a:xfrm>
            <a:custGeom>
              <a:avLst/>
              <a:gdLst>
                <a:gd name="T0" fmla="*/ 163 w 180"/>
                <a:gd name="T1" fmla="*/ 16 h 221"/>
                <a:gd name="T2" fmla="*/ 160 w 180"/>
                <a:gd name="T3" fmla="*/ 16 h 221"/>
                <a:gd name="T4" fmla="*/ 155 w 180"/>
                <a:gd name="T5" fmla="*/ 13 h 221"/>
                <a:gd name="T6" fmla="*/ 140 w 180"/>
                <a:gd name="T7" fmla="*/ 2 h 221"/>
                <a:gd name="T8" fmla="*/ 128 w 180"/>
                <a:gd name="T9" fmla="*/ 0 h 221"/>
                <a:gd name="T10" fmla="*/ 125 w 180"/>
                <a:gd name="T11" fmla="*/ 3 h 221"/>
                <a:gd name="T12" fmla="*/ 117 w 180"/>
                <a:gd name="T13" fmla="*/ 13 h 221"/>
                <a:gd name="T14" fmla="*/ 111 w 180"/>
                <a:gd name="T15" fmla="*/ 16 h 221"/>
                <a:gd name="T16" fmla="*/ 107 w 180"/>
                <a:gd name="T17" fmla="*/ 28 h 221"/>
                <a:gd name="T18" fmla="*/ 107 w 180"/>
                <a:gd name="T19" fmla="*/ 30 h 221"/>
                <a:gd name="T20" fmla="*/ 118 w 180"/>
                <a:gd name="T21" fmla="*/ 35 h 221"/>
                <a:gd name="T22" fmla="*/ 102 w 180"/>
                <a:gd name="T23" fmla="*/ 57 h 221"/>
                <a:gd name="T24" fmla="*/ 93 w 180"/>
                <a:gd name="T25" fmla="*/ 83 h 221"/>
                <a:gd name="T26" fmla="*/ 88 w 180"/>
                <a:gd name="T27" fmla="*/ 85 h 221"/>
                <a:gd name="T28" fmla="*/ 72 w 180"/>
                <a:gd name="T29" fmla="*/ 72 h 221"/>
                <a:gd name="T30" fmla="*/ 68 w 180"/>
                <a:gd name="T31" fmla="*/ 82 h 221"/>
                <a:gd name="T32" fmla="*/ 55 w 180"/>
                <a:gd name="T33" fmla="*/ 98 h 221"/>
                <a:gd name="T34" fmla="*/ 45 w 180"/>
                <a:gd name="T35" fmla="*/ 109 h 221"/>
                <a:gd name="T36" fmla="*/ 36 w 180"/>
                <a:gd name="T37" fmla="*/ 121 h 221"/>
                <a:gd name="T38" fmla="*/ 28 w 180"/>
                <a:gd name="T39" fmla="*/ 126 h 221"/>
                <a:gd name="T40" fmla="*/ 11 w 180"/>
                <a:gd name="T41" fmla="*/ 142 h 221"/>
                <a:gd name="T42" fmla="*/ 0 w 180"/>
                <a:gd name="T43" fmla="*/ 154 h 221"/>
                <a:gd name="T44" fmla="*/ 12 w 180"/>
                <a:gd name="T45" fmla="*/ 167 h 221"/>
                <a:gd name="T46" fmla="*/ 20 w 180"/>
                <a:gd name="T47" fmla="*/ 160 h 221"/>
                <a:gd name="T48" fmla="*/ 32 w 180"/>
                <a:gd name="T49" fmla="*/ 169 h 221"/>
                <a:gd name="T50" fmla="*/ 31 w 180"/>
                <a:gd name="T51" fmla="*/ 174 h 221"/>
                <a:gd name="T52" fmla="*/ 36 w 180"/>
                <a:gd name="T53" fmla="*/ 175 h 221"/>
                <a:gd name="T54" fmla="*/ 39 w 180"/>
                <a:gd name="T55" fmla="*/ 182 h 221"/>
                <a:gd name="T56" fmla="*/ 48 w 180"/>
                <a:gd name="T57" fmla="*/ 189 h 221"/>
                <a:gd name="T58" fmla="*/ 51 w 180"/>
                <a:gd name="T59" fmla="*/ 198 h 221"/>
                <a:gd name="T60" fmla="*/ 53 w 180"/>
                <a:gd name="T61" fmla="*/ 199 h 221"/>
                <a:gd name="T62" fmla="*/ 56 w 180"/>
                <a:gd name="T63" fmla="*/ 198 h 221"/>
                <a:gd name="T64" fmla="*/ 58 w 180"/>
                <a:gd name="T65" fmla="*/ 202 h 221"/>
                <a:gd name="T66" fmla="*/ 59 w 180"/>
                <a:gd name="T67" fmla="*/ 204 h 221"/>
                <a:gd name="T68" fmla="*/ 78 w 180"/>
                <a:gd name="T69" fmla="*/ 208 h 221"/>
                <a:gd name="T70" fmla="*/ 85 w 180"/>
                <a:gd name="T71" fmla="*/ 216 h 221"/>
                <a:gd name="T72" fmla="*/ 89 w 180"/>
                <a:gd name="T73" fmla="*/ 216 h 221"/>
                <a:gd name="T74" fmla="*/ 94 w 180"/>
                <a:gd name="T75" fmla="*/ 205 h 221"/>
                <a:gd name="T76" fmla="*/ 97 w 180"/>
                <a:gd name="T77" fmla="*/ 194 h 221"/>
                <a:gd name="T78" fmla="*/ 100 w 180"/>
                <a:gd name="T79" fmla="*/ 188 h 221"/>
                <a:gd name="T80" fmla="*/ 96 w 180"/>
                <a:gd name="T81" fmla="*/ 183 h 221"/>
                <a:gd name="T82" fmla="*/ 100 w 180"/>
                <a:gd name="T83" fmla="*/ 178 h 221"/>
                <a:gd name="T84" fmla="*/ 106 w 180"/>
                <a:gd name="T85" fmla="*/ 178 h 221"/>
                <a:gd name="T86" fmla="*/ 110 w 180"/>
                <a:gd name="T87" fmla="*/ 180 h 221"/>
                <a:gd name="T88" fmla="*/ 124 w 180"/>
                <a:gd name="T89" fmla="*/ 171 h 221"/>
                <a:gd name="T90" fmla="*/ 129 w 180"/>
                <a:gd name="T91" fmla="*/ 168 h 221"/>
                <a:gd name="T92" fmla="*/ 142 w 180"/>
                <a:gd name="T93" fmla="*/ 150 h 221"/>
                <a:gd name="T94" fmla="*/ 147 w 180"/>
                <a:gd name="T95" fmla="*/ 147 h 221"/>
                <a:gd name="T96" fmla="*/ 148 w 180"/>
                <a:gd name="T97" fmla="*/ 143 h 221"/>
                <a:gd name="T98" fmla="*/ 148 w 180"/>
                <a:gd name="T99" fmla="*/ 133 h 221"/>
                <a:gd name="T100" fmla="*/ 149 w 180"/>
                <a:gd name="T101" fmla="*/ 128 h 221"/>
                <a:gd name="T102" fmla="*/ 151 w 180"/>
                <a:gd name="T103" fmla="*/ 116 h 221"/>
                <a:gd name="T104" fmla="*/ 152 w 180"/>
                <a:gd name="T105" fmla="*/ 109 h 221"/>
                <a:gd name="T106" fmla="*/ 151 w 180"/>
                <a:gd name="T107" fmla="*/ 95 h 221"/>
                <a:gd name="T108" fmla="*/ 151 w 180"/>
                <a:gd name="T109" fmla="*/ 94 h 221"/>
                <a:gd name="T110" fmla="*/ 156 w 180"/>
                <a:gd name="T111" fmla="*/ 83 h 221"/>
                <a:gd name="T112" fmla="*/ 153 w 180"/>
                <a:gd name="T113" fmla="*/ 75 h 221"/>
                <a:gd name="T114" fmla="*/ 157 w 180"/>
                <a:gd name="T115" fmla="*/ 71 h 221"/>
                <a:gd name="T116" fmla="*/ 159 w 180"/>
                <a:gd name="T117" fmla="*/ 65 h 221"/>
                <a:gd name="T118" fmla="*/ 165 w 180"/>
                <a:gd name="T119" fmla="*/ 50 h 221"/>
                <a:gd name="T120" fmla="*/ 178 w 180"/>
                <a:gd name="T121" fmla="*/ 3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221">
                  <a:moveTo>
                    <a:pt x="178" y="24"/>
                  </a:moveTo>
                  <a:cubicBezTo>
                    <a:pt x="175" y="20"/>
                    <a:pt x="168" y="16"/>
                    <a:pt x="163" y="16"/>
                  </a:cubicBezTo>
                  <a:cubicBezTo>
                    <a:pt x="163" y="16"/>
                    <a:pt x="163" y="16"/>
                    <a:pt x="163" y="16"/>
                  </a:cubicBezTo>
                  <a:cubicBezTo>
                    <a:pt x="162" y="16"/>
                    <a:pt x="161" y="16"/>
                    <a:pt x="160" y="16"/>
                  </a:cubicBezTo>
                  <a:cubicBezTo>
                    <a:pt x="159" y="17"/>
                    <a:pt x="158" y="17"/>
                    <a:pt x="157" y="17"/>
                  </a:cubicBezTo>
                  <a:cubicBezTo>
                    <a:pt x="156" y="16"/>
                    <a:pt x="156" y="15"/>
                    <a:pt x="155" y="13"/>
                  </a:cubicBezTo>
                  <a:cubicBezTo>
                    <a:pt x="154" y="11"/>
                    <a:pt x="153" y="9"/>
                    <a:pt x="152" y="7"/>
                  </a:cubicBezTo>
                  <a:cubicBezTo>
                    <a:pt x="148" y="3"/>
                    <a:pt x="144" y="2"/>
                    <a:pt x="140" y="2"/>
                  </a:cubicBezTo>
                  <a:cubicBezTo>
                    <a:pt x="139" y="2"/>
                    <a:pt x="139" y="2"/>
                    <a:pt x="138" y="1"/>
                  </a:cubicBezTo>
                  <a:cubicBezTo>
                    <a:pt x="135" y="1"/>
                    <a:pt x="131" y="0"/>
                    <a:pt x="128" y="0"/>
                  </a:cubicBezTo>
                  <a:cubicBezTo>
                    <a:pt x="125" y="0"/>
                    <a:pt x="125" y="0"/>
                    <a:pt x="125" y="0"/>
                  </a:cubicBezTo>
                  <a:cubicBezTo>
                    <a:pt x="125" y="3"/>
                    <a:pt x="125" y="3"/>
                    <a:pt x="125" y="3"/>
                  </a:cubicBezTo>
                  <a:cubicBezTo>
                    <a:pt x="125" y="6"/>
                    <a:pt x="124" y="9"/>
                    <a:pt x="124" y="10"/>
                  </a:cubicBezTo>
                  <a:cubicBezTo>
                    <a:pt x="122" y="13"/>
                    <a:pt x="120" y="13"/>
                    <a:pt x="117" y="13"/>
                  </a:cubicBezTo>
                  <a:cubicBezTo>
                    <a:pt x="115" y="13"/>
                    <a:pt x="113" y="14"/>
                    <a:pt x="111" y="15"/>
                  </a:cubicBezTo>
                  <a:cubicBezTo>
                    <a:pt x="111" y="16"/>
                    <a:pt x="111" y="16"/>
                    <a:pt x="111" y="16"/>
                  </a:cubicBezTo>
                  <a:cubicBezTo>
                    <a:pt x="111" y="16"/>
                    <a:pt x="111" y="16"/>
                    <a:pt x="111" y="16"/>
                  </a:cubicBezTo>
                  <a:cubicBezTo>
                    <a:pt x="109" y="18"/>
                    <a:pt x="107" y="26"/>
                    <a:pt x="107" y="28"/>
                  </a:cubicBezTo>
                  <a:cubicBezTo>
                    <a:pt x="107" y="29"/>
                    <a:pt x="107" y="29"/>
                    <a:pt x="107" y="29"/>
                  </a:cubicBezTo>
                  <a:cubicBezTo>
                    <a:pt x="107" y="30"/>
                    <a:pt x="107" y="30"/>
                    <a:pt x="107" y="30"/>
                  </a:cubicBezTo>
                  <a:cubicBezTo>
                    <a:pt x="109" y="32"/>
                    <a:pt x="111" y="32"/>
                    <a:pt x="113" y="32"/>
                  </a:cubicBezTo>
                  <a:cubicBezTo>
                    <a:pt x="115" y="33"/>
                    <a:pt x="117" y="33"/>
                    <a:pt x="118" y="35"/>
                  </a:cubicBezTo>
                  <a:cubicBezTo>
                    <a:pt x="120" y="39"/>
                    <a:pt x="113" y="45"/>
                    <a:pt x="108" y="51"/>
                  </a:cubicBezTo>
                  <a:cubicBezTo>
                    <a:pt x="105" y="54"/>
                    <a:pt x="103" y="55"/>
                    <a:pt x="102" y="57"/>
                  </a:cubicBezTo>
                  <a:cubicBezTo>
                    <a:pt x="100" y="60"/>
                    <a:pt x="99" y="64"/>
                    <a:pt x="98" y="69"/>
                  </a:cubicBezTo>
                  <a:cubicBezTo>
                    <a:pt x="97" y="74"/>
                    <a:pt x="96" y="80"/>
                    <a:pt x="93" y="83"/>
                  </a:cubicBezTo>
                  <a:cubicBezTo>
                    <a:pt x="92" y="84"/>
                    <a:pt x="90" y="85"/>
                    <a:pt x="88" y="85"/>
                  </a:cubicBezTo>
                  <a:cubicBezTo>
                    <a:pt x="88" y="85"/>
                    <a:pt x="88" y="85"/>
                    <a:pt x="88" y="85"/>
                  </a:cubicBezTo>
                  <a:cubicBezTo>
                    <a:pt x="84" y="84"/>
                    <a:pt x="79" y="79"/>
                    <a:pt x="75" y="74"/>
                  </a:cubicBezTo>
                  <a:cubicBezTo>
                    <a:pt x="72" y="72"/>
                    <a:pt x="72" y="72"/>
                    <a:pt x="72" y="72"/>
                  </a:cubicBezTo>
                  <a:cubicBezTo>
                    <a:pt x="71" y="75"/>
                    <a:pt x="71" y="75"/>
                    <a:pt x="71" y="75"/>
                  </a:cubicBezTo>
                  <a:cubicBezTo>
                    <a:pt x="69" y="77"/>
                    <a:pt x="69" y="80"/>
                    <a:pt x="68" y="82"/>
                  </a:cubicBezTo>
                  <a:cubicBezTo>
                    <a:pt x="67" y="86"/>
                    <a:pt x="66" y="89"/>
                    <a:pt x="64" y="91"/>
                  </a:cubicBezTo>
                  <a:cubicBezTo>
                    <a:pt x="62" y="94"/>
                    <a:pt x="59" y="96"/>
                    <a:pt x="55" y="98"/>
                  </a:cubicBezTo>
                  <a:cubicBezTo>
                    <a:pt x="53" y="99"/>
                    <a:pt x="50" y="101"/>
                    <a:pt x="47" y="103"/>
                  </a:cubicBezTo>
                  <a:cubicBezTo>
                    <a:pt x="45" y="105"/>
                    <a:pt x="45" y="107"/>
                    <a:pt x="45" y="109"/>
                  </a:cubicBezTo>
                  <a:cubicBezTo>
                    <a:pt x="45" y="111"/>
                    <a:pt x="45" y="112"/>
                    <a:pt x="44" y="113"/>
                  </a:cubicBezTo>
                  <a:cubicBezTo>
                    <a:pt x="43" y="117"/>
                    <a:pt x="40" y="119"/>
                    <a:pt x="36" y="121"/>
                  </a:cubicBezTo>
                  <a:cubicBezTo>
                    <a:pt x="36" y="122"/>
                    <a:pt x="36" y="122"/>
                    <a:pt x="36" y="122"/>
                  </a:cubicBezTo>
                  <a:cubicBezTo>
                    <a:pt x="33" y="123"/>
                    <a:pt x="31" y="124"/>
                    <a:pt x="28" y="126"/>
                  </a:cubicBezTo>
                  <a:cubicBezTo>
                    <a:pt x="25" y="127"/>
                    <a:pt x="22" y="129"/>
                    <a:pt x="20" y="130"/>
                  </a:cubicBezTo>
                  <a:cubicBezTo>
                    <a:pt x="15" y="133"/>
                    <a:pt x="13" y="138"/>
                    <a:pt x="11" y="142"/>
                  </a:cubicBezTo>
                  <a:cubicBezTo>
                    <a:pt x="9" y="145"/>
                    <a:pt x="6" y="150"/>
                    <a:pt x="2" y="153"/>
                  </a:cubicBezTo>
                  <a:cubicBezTo>
                    <a:pt x="0" y="154"/>
                    <a:pt x="0" y="154"/>
                    <a:pt x="0" y="154"/>
                  </a:cubicBezTo>
                  <a:cubicBezTo>
                    <a:pt x="1" y="156"/>
                    <a:pt x="1" y="156"/>
                    <a:pt x="1" y="156"/>
                  </a:cubicBezTo>
                  <a:cubicBezTo>
                    <a:pt x="2" y="161"/>
                    <a:pt x="7" y="166"/>
                    <a:pt x="12" y="167"/>
                  </a:cubicBezTo>
                  <a:cubicBezTo>
                    <a:pt x="13" y="167"/>
                    <a:pt x="13" y="167"/>
                    <a:pt x="13" y="167"/>
                  </a:cubicBezTo>
                  <a:cubicBezTo>
                    <a:pt x="15" y="167"/>
                    <a:pt x="18" y="166"/>
                    <a:pt x="20" y="160"/>
                  </a:cubicBezTo>
                  <a:cubicBezTo>
                    <a:pt x="23" y="160"/>
                    <a:pt x="30" y="161"/>
                    <a:pt x="31" y="162"/>
                  </a:cubicBezTo>
                  <a:cubicBezTo>
                    <a:pt x="33" y="164"/>
                    <a:pt x="33" y="166"/>
                    <a:pt x="32" y="169"/>
                  </a:cubicBezTo>
                  <a:cubicBezTo>
                    <a:pt x="32" y="170"/>
                    <a:pt x="32" y="170"/>
                    <a:pt x="32" y="171"/>
                  </a:cubicBezTo>
                  <a:cubicBezTo>
                    <a:pt x="31" y="174"/>
                    <a:pt x="31" y="174"/>
                    <a:pt x="31" y="174"/>
                  </a:cubicBezTo>
                  <a:cubicBezTo>
                    <a:pt x="34" y="174"/>
                    <a:pt x="34" y="174"/>
                    <a:pt x="34" y="174"/>
                  </a:cubicBezTo>
                  <a:cubicBezTo>
                    <a:pt x="35" y="174"/>
                    <a:pt x="36" y="174"/>
                    <a:pt x="36" y="175"/>
                  </a:cubicBezTo>
                  <a:cubicBezTo>
                    <a:pt x="37" y="175"/>
                    <a:pt x="37" y="176"/>
                    <a:pt x="38" y="178"/>
                  </a:cubicBezTo>
                  <a:cubicBezTo>
                    <a:pt x="38" y="179"/>
                    <a:pt x="38" y="181"/>
                    <a:pt x="39" y="182"/>
                  </a:cubicBezTo>
                  <a:cubicBezTo>
                    <a:pt x="40" y="184"/>
                    <a:pt x="42" y="185"/>
                    <a:pt x="44" y="186"/>
                  </a:cubicBezTo>
                  <a:cubicBezTo>
                    <a:pt x="45" y="187"/>
                    <a:pt x="47" y="188"/>
                    <a:pt x="48" y="189"/>
                  </a:cubicBezTo>
                  <a:cubicBezTo>
                    <a:pt x="49" y="190"/>
                    <a:pt x="49" y="192"/>
                    <a:pt x="49" y="193"/>
                  </a:cubicBezTo>
                  <a:cubicBezTo>
                    <a:pt x="49" y="195"/>
                    <a:pt x="49" y="196"/>
                    <a:pt x="51" y="198"/>
                  </a:cubicBezTo>
                  <a:cubicBezTo>
                    <a:pt x="51" y="199"/>
                    <a:pt x="51" y="199"/>
                    <a:pt x="51" y="199"/>
                  </a:cubicBezTo>
                  <a:cubicBezTo>
                    <a:pt x="53" y="199"/>
                    <a:pt x="53" y="199"/>
                    <a:pt x="53" y="199"/>
                  </a:cubicBezTo>
                  <a:cubicBezTo>
                    <a:pt x="53" y="199"/>
                    <a:pt x="54" y="199"/>
                    <a:pt x="54" y="199"/>
                  </a:cubicBezTo>
                  <a:cubicBezTo>
                    <a:pt x="55" y="198"/>
                    <a:pt x="55" y="198"/>
                    <a:pt x="56" y="198"/>
                  </a:cubicBezTo>
                  <a:cubicBezTo>
                    <a:pt x="57" y="198"/>
                    <a:pt x="57" y="199"/>
                    <a:pt x="57" y="199"/>
                  </a:cubicBezTo>
                  <a:cubicBezTo>
                    <a:pt x="58" y="199"/>
                    <a:pt x="58" y="201"/>
                    <a:pt x="58" y="202"/>
                  </a:cubicBezTo>
                  <a:cubicBezTo>
                    <a:pt x="59" y="203"/>
                    <a:pt x="59" y="203"/>
                    <a:pt x="59" y="203"/>
                  </a:cubicBezTo>
                  <a:cubicBezTo>
                    <a:pt x="59" y="204"/>
                    <a:pt x="59" y="204"/>
                    <a:pt x="59" y="204"/>
                  </a:cubicBezTo>
                  <a:cubicBezTo>
                    <a:pt x="63" y="207"/>
                    <a:pt x="67" y="207"/>
                    <a:pt x="70" y="207"/>
                  </a:cubicBezTo>
                  <a:cubicBezTo>
                    <a:pt x="72" y="207"/>
                    <a:pt x="75" y="207"/>
                    <a:pt x="78" y="208"/>
                  </a:cubicBezTo>
                  <a:cubicBezTo>
                    <a:pt x="81" y="210"/>
                    <a:pt x="83" y="212"/>
                    <a:pt x="84" y="214"/>
                  </a:cubicBezTo>
                  <a:cubicBezTo>
                    <a:pt x="84" y="215"/>
                    <a:pt x="84" y="216"/>
                    <a:pt x="85" y="216"/>
                  </a:cubicBezTo>
                  <a:cubicBezTo>
                    <a:pt x="88" y="221"/>
                    <a:pt x="88" y="221"/>
                    <a:pt x="88" y="221"/>
                  </a:cubicBezTo>
                  <a:cubicBezTo>
                    <a:pt x="89" y="216"/>
                    <a:pt x="89" y="216"/>
                    <a:pt x="89" y="216"/>
                  </a:cubicBezTo>
                  <a:cubicBezTo>
                    <a:pt x="90" y="214"/>
                    <a:pt x="90" y="213"/>
                    <a:pt x="91" y="212"/>
                  </a:cubicBezTo>
                  <a:cubicBezTo>
                    <a:pt x="92" y="210"/>
                    <a:pt x="93" y="207"/>
                    <a:pt x="94" y="205"/>
                  </a:cubicBezTo>
                  <a:cubicBezTo>
                    <a:pt x="94" y="204"/>
                    <a:pt x="94" y="203"/>
                    <a:pt x="94" y="202"/>
                  </a:cubicBezTo>
                  <a:cubicBezTo>
                    <a:pt x="95" y="199"/>
                    <a:pt x="96" y="197"/>
                    <a:pt x="97" y="194"/>
                  </a:cubicBezTo>
                  <a:cubicBezTo>
                    <a:pt x="97" y="194"/>
                    <a:pt x="97" y="193"/>
                    <a:pt x="98" y="193"/>
                  </a:cubicBezTo>
                  <a:cubicBezTo>
                    <a:pt x="99" y="191"/>
                    <a:pt x="100" y="190"/>
                    <a:pt x="100" y="188"/>
                  </a:cubicBezTo>
                  <a:cubicBezTo>
                    <a:pt x="100" y="186"/>
                    <a:pt x="99" y="184"/>
                    <a:pt x="97" y="183"/>
                  </a:cubicBezTo>
                  <a:cubicBezTo>
                    <a:pt x="97" y="183"/>
                    <a:pt x="97" y="183"/>
                    <a:pt x="96" y="183"/>
                  </a:cubicBezTo>
                  <a:cubicBezTo>
                    <a:pt x="95" y="181"/>
                    <a:pt x="96" y="180"/>
                    <a:pt x="96" y="180"/>
                  </a:cubicBezTo>
                  <a:cubicBezTo>
                    <a:pt x="96" y="179"/>
                    <a:pt x="98" y="178"/>
                    <a:pt x="100" y="178"/>
                  </a:cubicBezTo>
                  <a:cubicBezTo>
                    <a:pt x="101" y="178"/>
                    <a:pt x="102" y="177"/>
                    <a:pt x="103" y="177"/>
                  </a:cubicBezTo>
                  <a:cubicBezTo>
                    <a:pt x="105" y="177"/>
                    <a:pt x="105" y="178"/>
                    <a:pt x="106" y="178"/>
                  </a:cubicBezTo>
                  <a:cubicBezTo>
                    <a:pt x="106" y="178"/>
                    <a:pt x="106" y="178"/>
                    <a:pt x="106" y="178"/>
                  </a:cubicBezTo>
                  <a:cubicBezTo>
                    <a:pt x="107" y="179"/>
                    <a:pt x="108" y="180"/>
                    <a:pt x="110" y="180"/>
                  </a:cubicBezTo>
                  <a:cubicBezTo>
                    <a:pt x="110" y="180"/>
                    <a:pt x="111" y="180"/>
                    <a:pt x="112" y="179"/>
                  </a:cubicBezTo>
                  <a:cubicBezTo>
                    <a:pt x="117" y="178"/>
                    <a:pt x="121" y="174"/>
                    <a:pt x="124" y="171"/>
                  </a:cubicBezTo>
                  <a:cubicBezTo>
                    <a:pt x="126" y="170"/>
                    <a:pt x="127" y="169"/>
                    <a:pt x="129" y="168"/>
                  </a:cubicBezTo>
                  <a:cubicBezTo>
                    <a:pt x="129" y="168"/>
                    <a:pt x="129" y="168"/>
                    <a:pt x="129" y="168"/>
                  </a:cubicBezTo>
                  <a:cubicBezTo>
                    <a:pt x="134" y="164"/>
                    <a:pt x="140" y="160"/>
                    <a:pt x="142" y="153"/>
                  </a:cubicBezTo>
                  <a:cubicBezTo>
                    <a:pt x="142" y="152"/>
                    <a:pt x="142" y="151"/>
                    <a:pt x="142" y="150"/>
                  </a:cubicBezTo>
                  <a:cubicBezTo>
                    <a:pt x="143" y="147"/>
                    <a:pt x="143" y="147"/>
                    <a:pt x="145" y="147"/>
                  </a:cubicBezTo>
                  <a:cubicBezTo>
                    <a:pt x="145" y="147"/>
                    <a:pt x="147" y="147"/>
                    <a:pt x="147" y="147"/>
                  </a:cubicBezTo>
                  <a:cubicBezTo>
                    <a:pt x="147" y="145"/>
                    <a:pt x="147" y="145"/>
                    <a:pt x="147" y="145"/>
                  </a:cubicBezTo>
                  <a:cubicBezTo>
                    <a:pt x="147" y="144"/>
                    <a:pt x="148" y="144"/>
                    <a:pt x="148" y="143"/>
                  </a:cubicBezTo>
                  <a:cubicBezTo>
                    <a:pt x="149" y="142"/>
                    <a:pt x="150" y="140"/>
                    <a:pt x="150" y="139"/>
                  </a:cubicBezTo>
                  <a:cubicBezTo>
                    <a:pt x="150" y="136"/>
                    <a:pt x="149" y="134"/>
                    <a:pt x="148" y="133"/>
                  </a:cubicBezTo>
                  <a:cubicBezTo>
                    <a:pt x="147" y="133"/>
                    <a:pt x="147" y="133"/>
                    <a:pt x="147" y="132"/>
                  </a:cubicBezTo>
                  <a:cubicBezTo>
                    <a:pt x="147" y="131"/>
                    <a:pt x="147" y="130"/>
                    <a:pt x="149" y="128"/>
                  </a:cubicBezTo>
                  <a:cubicBezTo>
                    <a:pt x="150" y="127"/>
                    <a:pt x="152" y="125"/>
                    <a:pt x="152" y="123"/>
                  </a:cubicBezTo>
                  <a:cubicBezTo>
                    <a:pt x="153" y="120"/>
                    <a:pt x="152" y="118"/>
                    <a:pt x="151" y="116"/>
                  </a:cubicBezTo>
                  <a:cubicBezTo>
                    <a:pt x="150" y="114"/>
                    <a:pt x="150" y="113"/>
                    <a:pt x="150" y="112"/>
                  </a:cubicBezTo>
                  <a:cubicBezTo>
                    <a:pt x="150" y="111"/>
                    <a:pt x="151" y="110"/>
                    <a:pt x="152" y="109"/>
                  </a:cubicBezTo>
                  <a:cubicBezTo>
                    <a:pt x="154" y="107"/>
                    <a:pt x="156" y="103"/>
                    <a:pt x="154" y="100"/>
                  </a:cubicBezTo>
                  <a:cubicBezTo>
                    <a:pt x="154" y="98"/>
                    <a:pt x="152" y="97"/>
                    <a:pt x="151" y="95"/>
                  </a:cubicBezTo>
                  <a:cubicBezTo>
                    <a:pt x="151" y="95"/>
                    <a:pt x="151" y="95"/>
                    <a:pt x="150" y="95"/>
                  </a:cubicBezTo>
                  <a:cubicBezTo>
                    <a:pt x="150" y="95"/>
                    <a:pt x="151" y="94"/>
                    <a:pt x="151" y="94"/>
                  </a:cubicBezTo>
                  <a:cubicBezTo>
                    <a:pt x="152" y="93"/>
                    <a:pt x="153" y="93"/>
                    <a:pt x="153" y="93"/>
                  </a:cubicBezTo>
                  <a:cubicBezTo>
                    <a:pt x="157" y="90"/>
                    <a:pt x="158" y="88"/>
                    <a:pt x="156" y="83"/>
                  </a:cubicBezTo>
                  <a:cubicBezTo>
                    <a:pt x="155" y="82"/>
                    <a:pt x="155" y="81"/>
                    <a:pt x="154" y="80"/>
                  </a:cubicBezTo>
                  <a:cubicBezTo>
                    <a:pt x="153" y="78"/>
                    <a:pt x="152" y="77"/>
                    <a:pt x="153" y="75"/>
                  </a:cubicBezTo>
                  <a:cubicBezTo>
                    <a:pt x="153" y="75"/>
                    <a:pt x="154" y="74"/>
                    <a:pt x="154" y="74"/>
                  </a:cubicBezTo>
                  <a:cubicBezTo>
                    <a:pt x="155" y="73"/>
                    <a:pt x="156" y="73"/>
                    <a:pt x="157" y="71"/>
                  </a:cubicBezTo>
                  <a:cubicBezTo>
                    <a:pt x="158" y="70"/>
                    <a:pt x="159" y="68"/>
                    <a:pt x="159" y="67"/>
                  </a:cubicBezTo>
                  <a:cubicBezTo>
                    <a:pt x="159" y="66"/>
                    <a:pt x="159" y="66"/>
                    <a:pt x="159" y="65"/>
                  </a:cubicBezTo>
                  <a:cubicBezTo>
                    <a:pt x="160" y="64"/>
                    <a:pt x="161" y="62"/>
                    <a:pt x="162" y="61"/>
                  </a:cubicBezTo>
                  <a:cubicBezTo>
                    <a:pt x="163" y="57"/>
                    <a:pt x="165" y="54"/>
                    <a:pt x="165" y="50"/>
                  </a:cubicBezTo>
                  <a:cubicBezTo>
                    <a:pt x="166" y="46"/>
                    <a:pt x="168" y="44"/>
                    <a:pt x="171" y="41"/>
                  </a:cubicBezTo>
                  <a:cubicBezTo>
                    <a:pt x="174" y="39"/>
                    <a:pt x="176" y="37"/>
                    <a:pt x="178" y="34"/>
                  </a:cubicBezTo>
                  <a:cubicBezTo>
                    <a:pt x="180" y="31"/>
                    <a:pt x="180" y="27"/>
                    <a:pt x="178" y="24"/>
                  </a:cubicBezTo>
                  <a:close/>
                </a:path>
              </a:pathLst>
            </a:custGeom>
            <a:solidFill>
              <a:schemeClr val="accent2"/>
            </a:solid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6" name="Freeform 36"/>
            <p:cNvSpPr>
              <a:spLocks/>
            </p:cNvSpPr>
            <p:nvPr/>
          </p:nvSpPr>
          <p:spPr bwMode="auto">
            <a:xfrm>
              <a:off x="3624" y="1400"/>
              <a:ext cx="491" cy="557"/>
            </a:xfrm>
            <a:custGeom>
              <a:avLst/>
              <a:gdLst>
                <a:gd name="T0" fmla="*/ 230 w 244"/>
                <a:gd name="T1" fmla="*/ 71 h 277"/>
                <a:gd name="T2" fmla="*/ 229 w 244"/>
                <a:gd name="T3" fmla="*/ 64 h 277"/>
                <a:gd name="T4" fmla="*/ 212 w 244"/>
                <a:gd name="T5" fmla="*/ 53 h 277"/>
                <a:gd name="T6" fmla="*/ 200 w 244"/>
                <a:gd name="T7" fmla="*/ 46 h 277"/>
                <a:gd name="T8" fmla="*/ 195 w 244"/>
                <a:gd name="T9" fmla="*/ 44 h 277"/>
                <a:gd name="T10" fmla="*/ 190 w 244"/>
                <a:gd name="T11" fmla="*/ 35 h 277"/>
                <a:gd name="T12" fmla="*/ 180 w 244"/>
                <a:gd name="T13" fmla="*/ 24 h 277"/>
                <a:gd name="T14" fmla="*/ 175 w 244"/>
                <a:gd name="T15" fmla="*/ 20 h 277"/>
                <a:gd name="T16" fmla="*/ 174 w 244"/>
                <a:gd name="T17" fmla="*/ 9 h 277"/>
                <a:gd name="T18" fmla="*/ 163 w 244"/>
                <a:gd name="T19" fmla="*/ 6 h 277"/>
                <a:gd name="T20" fmla="*/ 154 w 244"/>
                <a:gd name="T21" fmla="*/ 12 h 277"/>
                <a:gd name="T22" fmla="*/ 142 w 244"/>
                <a:gd name="T23" fmla="*/ 0 h 277"/>
                <a:gd name="T24" fmla="*/ 127 w 244"/>
                <a:gd name="T25" fmla="*/ 12 h 277"/>
                <a:gd name="T26" fmla="*/ 112 w 244"/>
                <a:gd name="T27" fmla="*/ 14 h 277"/>
                <a:gd name="T28" fmla="*/ 88 w 244"/>
                <a:gd name="T29" fmla="*/ 31 h 277"/>
                <a:gd name="T30" fmla="*/ 70 w 244"/>
                <a:gd name="T31" fmla="*/ 29 h 277"/>
                <a:gd name="T32" fmla="*/ 62 w 244"/>
                <a:gd name="T33" fmla="*/ 41 h 277"/>
                <a:gd name="T34" fmla="*/ 55 w 244"/>
                <a:gd name="T35" fmla="*/ 61 h 277"/>
                <a:gd name="T36" fmla="*/ 38 w 244"/>
                <a:gd name="T37" fmla="*/ 47 h 277"/>
                <a:gd name="T38" fmla="*/ 25 w 244"/>
                <a:gd name="T39" fmla="*/ 59 h 277"/>
                <a:gd name="T40" fmla="*/ 11 w 244"/>
                <a:gd name="T41" fmla="*/ 97 h 277"/>
                <a:gd name="T42" fmla="*/ 0 w 244"/>
                <a:gd name="T43" fmla="*/ 116 h 277"/>
                <a:gd name="T44" fmla="*/ 18 w 244"/>
                <a:gd name="T45" fmla="*/ 130 h 277"/>
                <a:gd name="T46" fmla="*/ 20 w 244"/>
                <a:gd name="T47" fmla="*/ 143 h 277"/>
                <a:gd name="T48" fmla="*/ 21 w 244"/>
                <a:gd name="T49" fmla="*/ 166 h 277"/>
                <a:gd name="T50" fmla="*/ 9 w 244"/>
                <a:gd name="T51" fmla="*/ 209 h 277"/>
                <a:gd name="T52" fmla="*/ 10 w 244"/>
                <a:gd name="T53" fmla="*/ 216 h 277"/>
                <a:gd name="T54" fmla="*/ 19 w 244"/>
                <a:gd name="T55" fmla="*/ 216 h 277"/>
                <a:gd name="T56" fmla="*/ 38 w 244"/>
                <a:gd name="T57" fmla="*/ 233 h 277"/>
                <a:gd name="T58" fmla="*/ 41 w 244"/>
                <a:gd name="T59" fmla="*/ 259 h 277"/>
                <a:gd name="T60" fmla="*/ 68 w 244"/>
                <a:gd name="T61" fmla="*/ 277 h 277"/>
                <a:gd name="T62" fmla="*/ 80 w 244"/>
                <a:gd name="T63" fmla="*/ 256 h 277"/>
                <a:gd name="T64" fmla="*/ 101 w 244"/>
                <a:gd name="T65" fmla="*/ 231 h 277"/>
                <a:gd name="T66" fmla="*/ 114 w 244"/>
                <a:gd name="T67" fmla="*/ 201 h 277"/>
                <a:gd name="T68" fmla="*/ 121 w 244"/>
                <a:gd name="T69" fmla="*/ 185 h 277"/>
                <a:gd name="T70" fmla="*/ 130 w 244"/>
                <a:gd name="T71" fmla="*/ 165 h 277"/>
                <a:gd name="T72" fmla="*/ 108 w 244"/>
                <a:gd name="T73" fmla="*/ 135 h 277"/>
                <a:gd name="T74" fmla="*/ 121 w 244"/>
                <a:gd name="T75" fmla="*/ 110 h 277"/>
                <a:gd name="T76" fmla="*/ 140 w 244"/>
                <a:gd name="T77" fmla="*/ 87 h 277"/>
                <a:gd name="T78" fmla="*/ 192 w 244"/>
                <a:gd name="T79" fmla="*/ 76 h 277"/>
                <a:gd name="T80" fmla="*/ 217 w 244"/>
                <a:gd name="T81" fmla="*/ 86 h 277"/>
                <a:gd name="T82" fmla="*/ 221 w 244"/>
                <a:gd name="T83" fmla="*/ 111 h 277"/>
                <a:gd name="T84" fmla="*/ 234 w 244"/>
                <a:gd name="T85" fmla="*/ 100 h 277"/>
                <a:gd name="T86" fmla="*/ 243 w 244"/>
                <a:gd name="T87" fmla="*/ 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4" h="277">
                  <a:moveTo>
                    <a:pt x="236" y="80"/>
                  </a:moveTo>
                  <a:cubicBezTo>
                    <a:pt x="235" y="80"/>
                    <a:pt x="234" y="79"/>
                    <a:pt x="233" y="79"/>
                  </a:cubicBezTo>
                  <a:cubicBezTo>
                    <a:pt x="231" y="78"/>
                    <a:pt x="230" y="74"/>
                    <a:pt x="230" y="71"/>
                  </a:cubicBezTo>
                  <a:cubicBezTo>
                    <a:pt x="230" y="70"/>
                    <a:pt x="230" y="68"/>
                    <a:pt x="230" y="67"/>
                  </a:cubicBezTo>
                  <a:cubicBezTo>
                    <a:pt x="230" y="65"/>
                    <a:pt x="230" y="65"/>
                    <a:pt x="230" y="65"/>
                  </a:cubicBezTo>
                  <a:cubicBezTo>
                    <a:pt x="229" y="64"/>
                    <a:pt x="229" y="64"/>
                    <a:pt x="229" y="64"/>
                  </a:cubicBezTo>
                  <a:cubicBezTo>
                    <a:pt x="227" y="63"/>
                    <a:pt x="227" y="62"/>
                    <a:pt x="226" y="60"/>
                  </a:cubicBezTo>
                  <a:cubicBezTo>
                    <a:pt x="225" y="58"/>
                    <a:pt x="224" y="56"/>
                    <a:pt x="220" y="54"/>
                  </a:cubicBezTo>
                  <a:cubicBezTo>
                    <a:pt x="217" y="53"/>
                    <a:pt x="214" y="53"/>
                    <a:pt x="212" y="53"/>
                  </a:cubicBezTo>
                  <a:cubicBezTo>
                    <a:pt x="208" y="53"/>
                    <a:pt x="205" y="53"/>
                    <a:pt x="201" y="49"/>
                  </a:cubicBezTo>
                  <a:cubicBezTo>
                    <a:pt x="201" y="49"/>
                    <a:pt x="201" y="48"/>
                    <a:pt x="200" y="47"/>
                  </a:cubicBezTo>
                  <a:cubicBezTo>
                    <a:pt x="200" y="47"/>
                    <a:pt x="200" y="46"/>
                    <a:pt x="200" y="46"/>
                  </a:cubicBezTo>
                  <a:cubicBezTo>
                    <a:pt x="199" y="44"/>
                    <a:pt x="199" y="44"/>
                    <a:pt x="199" y="44"/>
                  </a:cubicBezTo>
                  <a:cubicBezTo>
                    <a:pt x="196" y="44"/>
                    <a:pt x="196" y="44"/>
                    <a:pt x="196" y="44"/>
                  </a:cubicBezTo>
                  <a:cubicBezTo>
                    <a:pt x="196" y="44"/>
                    <a:pt x="195" y="44"/>
                    <a:pt x="195" y="44"/>
                  </a:cubicBezTo>
                  <a:cubicBezTo>
                    <a:pt x="194" y="44"/>
                    <a:pt x="193" y="44"/>
                    <a:pt x="193" y="44"/>
                  </a:cubicBezTo>
                  <a:cubicBezTo>
                    <a:pt x="192" y="43"/>
                    <a:pt x="192" y="41"/>
                    <a:pt x="191" y="39"/>
                  </a:cubicBezTo>
                  <a:cubicBezTo>
                    <a:pt x="191" y="38"/>
                    <a:pt x="191" y="36"/>
                    <a:pt x="190" y="35"/>
                  </a:cubicBezTo>
                  <a:cubicBezTo>
                    <a:pt x="189" y="33"/>
                    <a:pt x="187" y="33"/>
                    <a:pt x="186" y="32"/>
                  </a:cubicBezTo>
                  <a:cubicBezTo>
                    <a:pt x="184" y="31"/>
                    <a:pt x="182" y="30"/>
                    <a:pt x="181" y="28"/>
                  </a:cubicBezTo>
                  <a:cubicBezTo>
                    <a:pt x="180" y="27"/>
                    <a:pt x="180" y="25"/>
                    <a:pt x="180" y="24"/>
                  </a:cubicBezTo>
                  <a:cubicBezTo>
                    <a:pt x="180" y="23"/>
                    <a:pt x="180" y="22"/>
                    <a:pt x="179" y="21"/>
                  </a:cubicBezTo>
                  <a:cubicBezTo>
                    <a:pt x="177" y="17"/>
                    <a:pt x="177" y="17"/>
                    <a:pt x="177" y="17"/>
                  </a:cubicBezTo>
                  <a:cubicBezTo>
                    <a:pt x="175" y="20"/>
                    <a:pt x="175" y="20"/>
                    <a:pt x="175" y="20"/>
                  </a:cubicBezTo>
                  <a:cubicBezTo>
                    <a:pt x="175" y="20"/>
                    <a:pt x="175" y="20"/>
                    <a:pt x="174" y="20"/>
                  </a:cubicBezTo>
                  <a:cubicBezTo>
                    <a:pt x="174" y="18"/>
                    <a:pt x="174" y="17"/>
                    <a:pt x="174" y="15"/>
                  </a:cubicBezTo>
                  <a:cubicBezTo>
                    <a:pt x="175" y="13"/>
                    <a:pt x="175" y="10"/>
                    <a:pt x="174" y="9"/>
                  </a:cubicBezTo>
                  <a:cubicBezTo>
                    <a:pt x="174" y="7"/>
                    <a:pt x="174" y="7"/>
                    <a:pt x="174" y="7"/>
                  </a:cubicBezTo>
                  <a:cubicBezTo>
                    <a:pt x="173" y="7"/>
                    <a:pt x="173" y="7"/>
                    <a:pt x="173" y="7"/>
                  </a:cubicBezTo>
                  <a:cubicBezTo>
                    <a:pt x="171" y="7"/>
                    <a:pt x="166" y="6"/>
                    <a:pt x="163" y="6"/>
                  </a:cubicBezTo>
                  <a:cubicBezTo>
                    <a:pt x="161" y="6"/>
                    <a:pt x="161" y="6"/>
                    <a:pt x="161" y="6"/>
                  </a:cubicBezTo>
                  <a:cubicBezTo>
                    <a:pt x="161" y="7"/>
                    <a:pt x="161" y="7"/>
                    <a:pt x="161" y="7"/>
                  </a:cubicBezTo>
                  <a:cubicBezTo>
                    <a:pt x="159" y="12"/>
                    <a:pt x="157" y="12"/>
                    <a:pt x="154" y="12"/>
                  </a:cubicBezTo>
                  <a:cubicBezTo>
                    <a:pt x="154" y="12"/>
                    <a:pt x="154" y="12"/>
                    <a:pt x="154" y="12"/>
                  </a:cubicBezTo>
                  <a:cubicBezTo>
                    <a:pt x="150" y="12"/>
                    <a:pt x="145" y="8"/>
                    <a:pt x="143" y="3"/>
                  </a:cubicBezTo>
                  <a:cubicBezTo>
                    <a:pt x="142" y="0"/>
                    <a:pt x="142" y="0"/>
                    <a:pt x="142" y="0"/>
                  </a:cubicBezTo>
                  <a:cubicBezTo>
                    <a:pt x="140" y="2"/>
                    <a:pt x="140" y="2"/>
                    <a:pt x="140" y="2"/>
                  </a:cubicBezTo>
                  <a:cubicBezTo>
                    <a:pt x="136" y="3"/>
                    <a:pt x="134" y="5"/>
                    <a:pt x="132" y="8"/>
                  </a:cubicBezTo>
                  <a:cubicBezTo>
                    <a:pt x="130" y="9"/>
                    <a:pt x="129" y="10"/>
                    <a:pt x="127" y="12"/>
                  </a:cubicBezTo>
                  <a:cubicBezTo>
                    <a:pt x="125" y="13"/>
                    <a:pt x="122" y="14"/>
                    <a:pt x="120" y="14"/>
                  </a:cubicBezTo>
                  <a:cubicBezTo>
                    <a:pt x="118" y="14"/>
                    <a:pt x="117" y="14"/>
                    <a:pt x="116" y="14"/>
                  </a:cubicBezTo>
                  <a:cubicBezTo>
                    <a:pt x="115" y="14"/>
                    <a:pt x="114" y="14"/>
                    <a:pt x="112" y="14"/>
                  </a:cubicBezTo>
                  <a:cubicBezTo>
                    <a:pt x="111" y="14"/>
                    <a:pt x="110" y="14"/>
                    <a:pt x="109" y="14"/>
                  </a:cubicBezTo>
                  <a:cubicBezTo>
                    <a:pt x="106" y="14"/>
                    <a:pt x="94" y="16"/>
                    <a:pt x="91" y="20"/>
                  </a:cubicBezTo>
                  <a:cubicBezTo>
                    <a:pt x="88" y="23"/>
                    <a:pt x="88" y="27"/>
                    <a:pt x="88" y="31"/>
                  </a:cubicBezTo>
                  <a:cubicBezTo>
                    <a:pt x="88" y="34"/>
                    <a:pt x="88" y="37"/>
                    <a:pt x="87" y="38"/>
                  </a:cubicBezTo>
                  <a:cubicBezTo>
                    <a:pt x="84" y="36"/>
                    <a:pt x="77" y="29"/>
                    <a:pt x="71" y="29"/>
                  </a:cubicBezTo>
                  <a:cubicBezTo>
                    <a:pt x="71" y="29"/>
                    <a:pt x="70" y="29"/>
                    <a:pt x="70" y="29"/>
                  </a:cubicBezTo>
                  <a:cubicBezTo>
                    <a:pt x="68" y="30"/>
                    <a:pt x="65" y="31"/>
                    <a:pt x="64" y="34"/>
                  </a:cubicBezTo>
                  <a:cubicBezTo>
                    <a:pt x="63" y="35"/>
                    <a:pt x="63" y="36"/>
                    <a:pt x="63" y="38"/>
                  </a:cubicBezTo>
                  <a:cubicBezTo>
                    <a:pt x="63" y="39"/>
                    <a:pt x="63" y="40"/>
                    <a:pt x="62" y="41"/>
                  </a:cubicBezTo>
                  <a:cubicBezTo>
                    <a:pt x="62" y="43"/>
                    <a:pt x="61" y="43"/>
                    <a:pt x="60" y="44"/>
                  </a:cubicBezTo>
                  <a:cubicBezTo>
                    <a:pt x="59" y="45"/>
                    <a:pt x="58" y="46"/>
                    <a:pt x="58" y="47"/>
                  </a:cubicBezTo>
                  <a:cubicBezTo>
                    <a:pt x="55" y="51"/>
                    <a:pt x="55" y="55"/>
                    <a:pt x="55" y="61"/>
                  </a:cubicBezTo>
                  <a:cubicBezTo>
                    <a:pt x="53" y="56"/>
                    <a:pt x="49" y="54"/>
                    <a:pt x="44" y="51"/>
                  </a:cubicBezTo>
                  <a:cubicBezTo>
                    <a:pt x="42" y="50"/>
                    <a:pt x="41" y="49"/>
                    <a:pt x="39" y="48"/>
                  </a:cubicBezTo>
                  <a:cubicBezTo>
                    <a:pt x="38" y="47"/>
                    <a:pt x="38" y="47"/>
                    <a:pt x="38" y="47"/>
                  </a:cubicBezTo>
                  <a:cubicBezTo>
                    <a:pt x="36" y="48"/>
                    <a:pt x="36" y="48"/>
                    <a:pt x="36" y="48"/>
                  </a:cubicBezTo>
                  <a:cubicBezTo>
                    <a:pt x="32" y="49"/>
                    <a:pt x="29" y="53"/>
                    <a:pt x="27" y="57"/>
                  </a:cubicBezTo>
                  <a:cubicBezTo>
                    <a:pt x="26" y="58"/>
                    <a:pt x="26" y="59"/>
                    <a:pt x="25" y="59"/>
                  </a:cubicBezTo>
                  <a:cubicBezTo>
                    <a:pt x="24" y="61"/>
                    <a:pt x="21" y="63"/>
                    <a:pt x="19" y="65"/>
                  </a:cubicBezTo>
                  <a:cubicBezTo>
                    <a:pt x="16" y="67"/>
                    <a:pt x="14" y="69"/>
                    <a:pt x="13" y="71"/>
                  </a:cubicBezTo>
                  <a:cubicBezTo>
                    <a:pt x="10" y="76"/>
                    <a:pt x="11" y="87"/>
                    <a:pt x="11" y="97"/>
                  </a:cubicBezTo>
                  <a:cubicBezTo>
                    <a:pt x="12" y="102"/>
                    <a:pt x="12" y="106"/>
                    <a:pt x="12" y="109"/>
                  </a:cubicBezTo>
                  <a:cubicBezTo>
                    <a:pt x="11" y="110"/>
                    <a:pt x="9" y="110"/>
                    <a:pt x="8" y="111"/>
                  </a:cubicBezTo>
                  <a:cubicBezTo>
                    <a:pt x="0" y="116"/>
                    <a:pt x="0" y="116"/>
                    <a:pt x="0" y="116"/>
                  </a:cubicBezTo>
                  <a:cubicBezTo>
                    <a:pt x="9" y="116"/>
                    <a:pt x="9" y="116"/>
                    <a:pt x="9" y="116"/>
                  </a:cubicBezTo>
                  <a:cubicBezTo>
                    <a:pt x="14" y="116"/>
                    <a:pt x="15" y="119"/>
                    <a:pt x="16" y="125"/>
                  </a:cubicBezTo>
                  <a:cubicBezTo>
                    <a:pt x="17" y="127"/>
                    <a:pt x="17" y="128"/>
                    <a:pt x="18" y="130"/>
                  </a:cubicBezTo>
                  <a:cubicBezTo>
                    <a:pt x="18" y="131"/>
                    <a:pt x="19" y="132"/>
                    <a:pt x="19" y="133"/>
                  </a:cubicBezTo>
                  <a:cubicBezTo>
                    <a:pt x="21" y="135"/>
                    <a:pt x="22" y="137"/>
                    <a:pt x="22" y="139"/>
                  </a:cubicBezTo>
                  <a:cubicBezTo>
                    <a:pt x="22" y="141"/>
                    <a:pt x="21" y="142"/>
                    <a:pt x="20" y="143"/>
                  </a:cubicBezTo>
                  <a:cubicBezTo>
                    <a:pt x="19" y="144"/>
                    <a:pt x="18" y="145"/>
                    <a:pt x="18" y="146"/>
                  </a:cubicBezTo>
                  <a:cubicBezTo>
                    <a:pt x="17" y="150"/>
                    <a:pt x="18" y="153"/>
                    <a:pt x="19" y="157"/>
                  </a:cubicBezTo>
                  <a:cubicBezTo>
                    <a:pt x="20" y="160"/>
                    <a:pt x="21" y="163"/>
                    <a:pt x="21" y="166"/>
                  </a:cubicBezTo>
                  <a:cubicBezTo>
                    <a:pt x="21" y="172"/>
                    <a:pt x="18" y="176"/>
                    <a:pt x="16" y="180"/>
                  </a:cubicBezTo>
                  <a:cubicBezTo>
                    <a:pt x="14" y="182"/>
                    <a:pt x="12" y="185"/>
                    <a:pt x="11" y="188"/>
                  </a:cubicBezTo>
                  <a:cubicBezTo>
                    <a:pt x="9" y="195"/>
                    <a:pt x="9" y="202"/>
                    <a:pt x="9" y="209"/>
                  </a:cubicBezTo>
                  <a:cubicBezTo>
                    <a:pt x="9" y="210"/>
                    <a:pt x="9" y="210"/>
                    <a:pt x="9" y="210"/>
                  </a:cubicBezTo>
                  <a:cubicBezTo>
                    <a:pt x="9" y="211"/>
                    <a:pt x="9" y="212"/>
                    <a:pt x="9" y="214"/>
                  </a:cubicBezTo>
                  <a:cubicBezTo>
                    <a:pt x="10" y="216"/>
                    <a:pt x="10" y="216"/>
                    <a:pt x="10" y="216"/>
                  </a:cubicBezTo>
                  <a:cubicBezTo>
                    <a:pt x="12" y="216"/>
                    <a:pt x="12" y="216"/>
                    <a:pt x="12" y="216"/>
                  </a:cubicBezTo>
                  <a:cubicBezTo>
                    <a:pt x="12" y="216"/>
                    <a:pt x="13" y="216"/>
                    <a:pt x="14" y="216"/>
                  </a:cubicBezTo>
                  <a:cubicBezTo>
                    <a:pt x="15" y="216"/>
                    <a:pt x="17" y="216"/>
                    <a:pt x="19" y="216"/>
                  </a:cubicBezTo>
                  <a:cubicBezTo>
                    <a:pt x="21" y="215"/>
                    <a:pt x="23" y="215"/>
                    <a:pt x="25" y="215"/>
                  </a:cubicBezTo>
                  <a:cubicBezTo>
                    <a:pt x="27" y="215"/>
                    <a:pt x="29" y="215"/>
                    <a:pt x="31" y="217"/>
                  </a:cubicBezTo>
                  <a:cubicBezTo>
                    <a:pt x="37" y="220"/>
                    <a:pt x="37" y="226"/>
                    <a:pt x="38" y="233"/>
                  </a:cubicBezTo>
                  <a:cubicBezTo>
                    <a:pt x="38" y="234"/>
                    <a:pt x="38" y="235"/>
                    <a:pt x="38" y="236"/>
                  </a:cubicBezTo>
                  <a:cubicBezTo>
                    <a:pt x="39" y="239"/>
                    <a:pt x="39" y="241"/>
                    <a:pt x="40" y="244"/>
                  </a:cubicBezTo>
                  <a:cubicBezTo>
                    <a:pt x="41" y="249"/>
                    <a:pt x="42" y="254"/>
                    <a:pt x="41" y="259"/>
                  </a:cubicBezTo>
                  <a:cubicBezTo>
                    <a:pt x="41" y="259"/>
                    <a:pt x="41" y="259"/>
                    <a:pt x="41" y="259"/>
                  </a:cubicBezTo>
                  <a:cubicBezTo>
                    <a:pt x="40" y="270"/>
                    <a:pt x="41" y="272"/>
                    <a:pt x="52" y="274"/>
                  </a:cubicBezTo>
                  <a:cubicBezTo>
                    <a:pt x="57" y="276"/>
                    <a:pt x="62" y="276"/>
                    <a:pt x="68" y="277"/>
                  </a:cubicBezTo>
                  <a:cubicBezTo>
                    <a:pt x="73" y="277"/>
                    <a:pt x="73" y="277"/>
                    <a:pt x="73" y="277"/>
                  </a:cubicBezTo>
                  <a:cubicBezTo>
                    <a:pt x="73" y="274"/>
                    <a:pt x="73" y="274"/>
                    <a:pt x="73" y="274"/>
                  </a:cubicBezTo>
                  <a:cubicBezTo>
                    <a:pt x="73" y="269"/>
                    <a:pt x="77" y="260"/>
                    <a:pt x="80" y="256"/>
                  </a:cubicBezTo>
                  <a:cubicBezTo>
                    <a:pt x="82" y="254"/>
                    <a:pt x="84" y="253"/>
                    <a:pt x="86" y="252"/>
                  </a:cubicBezTo>
                  <a:cubicBezTo>
                    <a:pt x="90" y="250"/>
                    <a:pt x="94" y="248"/>
                    <a:pt x="96" y="242"/>
                  </a:cubicBezTo>
                  <a:cubicBezTo>
                    <a:pt x="98" y="239"/>
                    <a:pt x="100" y="235"/>
                    <a:pt x="101" y="231"/>
                  </a:cubicBezTo>
                  <a:cubicBezTo>
                    <a:pt x="104" y="224"/>
                    <a:pt x="106" y="218"/>
                    <a:pt x="109" y="213"/>
                  </a:cubicBezTo>
                  <a:cubicBezTo>
                    <a:pt x="111" y="210"/>
                    <a:pt x="112" y="208"/>
                    <a:pt x="112" y="206"/>
                  </a:cubicBezTo>
                  <a:cubicBezTo>
                    <a:pt x="113" y="204"/>
                    <a:pt x="113" y="202"/>
                    <a:pt x="114" y="201"/>
                  </a:cubicBezTo>
                  <a:cubicBezTo>
                    <a:pt x="114" y="200"/>
                    <a:pt x="115" y="199"/>
                    <a:pt x="116" y="197"/>
                  </a:cubicBezTo>
                  <a:cubicBezTo>
                    <a:pt x="118" y="195"/>
                    <a:pt x="120" y="193"/>
                    <a:pt x="120" y="190"/>
                  </a:cubicBezTo>
                  <a:cubicBezTo>
                    <a:pt x="121" y="188"/>
                    <a:pt x="121" y="186"/>
                    <a:pt x="121" y="185"/>
                  </a:cubicBezTo>
                  <a:cubicBezTo>
                    <a:pt x="122" y="183"/>
                    <a:pt x="122" y="181"/>
                    <a:pt x="122" y="179"/>
                  </a:cubicBezTo>
                  <a:cubicBezTo>
                    <a:pt x="123" y="178"/>
                    <a:pt x="124" y="177"/>
                    <a:pt x="125" y="175"/>
                  </a:cubicBezTo>
                  <a:cubicBezTo>
                    <a:pt x="128" y="172"/>
                    <a:pt x="131" y="169"/>
                    <a:pt x="130" y="165"/>
                  </a:cubicBezTo>
                  <a:cubicBezTo>
                    <a:pt x="130" y="160"/>
                    <a:pt x="125" y="158"/>
                    <a:pt x="122" y="157"/>
                  </a:cubicBezTo>
                  <a:cubicBezTo>
                    <a:pt x="120" y="156"/>
                    <a:pt x="119" y="155"/>
                    <a:pt x="118" y="155"/>
                  </a:cubicBezTo>
                  <a:cubicBezTo>
                    <a:pt x="112" y="150"/>
                    <a:pt x="110" y="142"/>
                    <a:pt x="108" y="135"/>
                  </a:cubicBezTo>
                  <a:cubicBezTo>
                    <a:pt x="106" y="128"/>
                    <a:pt x="108" y="126"/>
                    <a:pt x="112" y="121"/>
                  </a:cubicBezTo>
                  <a:cubicBezTo>
                    <a:pt x="114" y="119"/>
                    <a:pt x="115" y="118"/>
                    <a:pt x="116" y="116"/>
                  </a:cubicBezTo>
                  <a:cubicBezTo>
                    <a:pt x="118" y="114"/>
                    <a:pt x="119" y="112"/>
                    <a:pt x="121" y="110"/>
                  </a:cubicBezTo>
                  <a:cubicBezTo>
                    <a:pt x="123" y="107"/>
                    <a:pt x="125" y="105"/>
                    <a:pt x="127" y="102"/>
                  </a:cubicBezTo>
                  <a:cubicBezTo>
                    <a:pt x="129" y="100"/>
                    <a:pt x="130" y="98"/>
                    <a:pt x="132" y="96"/>
                  </a:cubicBezTo>
                  <a:cubicBezTo>
                    <a:pt x="134" y="92"/>
                    <a:pt x="137" y="89"/>
                    <a:pt x="140" y="87"/>
                  </a:cubicBezTo>
                  <a:cubicBezTo>
                    <a:pt x="147" y="82"/>
                    <a:pt x="154" y="79"/>
                    <a:pt x="162" y="77"/>
                  </a:cubicBezTo>
                  <a:cubicBezTo>
                    <a:pt x="166" y="76"/>
                    <a:pt x="171" y="76"/>
                    <a:pt x="178" y="76"/>
                  </a:cubicBezTo>
                  <a:cubicBezTo>
                    <a:pt x="182" y="76"/>
                    <a:pt x="188" y="76"/>
                    <a:pt x="192" y="76"/>
                  </a:cubicBezTo>
                  <a:cubicBezTo>
                    <a:pt x="196" y="76"/>
                    <a:pt x="200" y="77"/>
                    <a:pt x="204" y="77"/>
                  </a:cubicBezTo>
                  <a:cubicBezTo>
                    <a:pt x="210" y="77"/>
                    <a:pt x="217" y="79"/>
                    <a:pt x="218" y="82"/>
                  </a:cubicBezTo>
                  <a:cubicBezTo>
                    <a:pt x="218" y="82"/>
                    <a:pt x="219" y="84"/>
                    <a:pt x="217" y="86"/>
                  </a:cubicBezTo>
                  <a:cubicBezTo>
                    <a:pt x="213" y="92"/>
                    <a:pt x="214" y="95"/>
                    <a:pt x="217" y="100"/>
                  </a:cubicBezTo>
                  <a:cubicBezTo>
                    <a:pt x="217" y="100"/>
                    <a:pt x="217" y="102"/>
                    <a:pt x="217" y="103"/>
                  </a:cubicBezTo>
                  <a:cubicBezTo>
                    <a:pt x="217" y="106"/>
                    <a:pt x="217" y="109"/>
                    <a:pt x="221" y="111"/>
                  </a:cubicBezTo>
                  <a:cubicBezTo>
                    <a:pt x="222" y="111"/>
                    <a:pt x="223" y="111"/>
                    <a:pt x="224" y="111"/>
                  </a:cubicBezTo>
                  <a:cubicBezTo>
                    <a:pt x="228" y="111"/>
                    <a:pt x="232" y="107"/>
                    <a:pt x="234" y="104"/>
                  </a:cubicBezTo>
                  <a:cubicBezTo>
                    <a:pt x="234" y="103"/>
                    <a:pt x="234" y="102"/>
                    <a:pt x="234" y="100"/>
                  </a:cubicBezTo>
                  <a:cubicBezTo>
                    <a:pt x="235" y="99"/>
                    <a:pt x="235" y="95"/>
                    <a:pt x="236" y="93"/>
                  </a:cubicBezTo>
                  <a:cubicBezTo>
                    <a:pt x="238" y="93"/>
                    <a:pt x="239" y="92"/>
                    <a:pt x="241" y="91"/>
                  </a:cubicBezTo>
                  <a:cubicBezTo>
                    <a:pt x="243" y="90"/>
                    <a:pt x="243" y="90"/>
                    <a:pt x="243" y="90"/>
                  </a:cubicBezTo>
                  <a:cubicBezTo>
                    <a:pt x="243" y="88"/>
                    <a:pt x="243" y="88"/>
                    <a:pt x="243" y="88"/>
                  </a:cubicBezTo>
                  <a:cubicBezTo>
                    <a:pt x="244" y="81"/>
                    <a:pt x="239" y="80"/>
                    <a:pt x="236" y="8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7" name="Freeform 37"/>
            <p:cNvSpPr>
              <a:spLocks/>
            </p:cNvSpPr>
            <p:nvPr/>
          </p:nvSpPr>
          <p:spPr bwMode="auto">
            <a:xfrm>
              <a:off x="3314" y="1350"/>
              <a:ext cx="459" cy="709"/>
            </a:xfrm>
            <a:custGeom>
              <a:avLst/>
              <a:gdLst>
                <a:gd name="T0" fmla="*/ 227 w 228"/>
                <a:gd name="T1" fmla="*/ 302 h 353"/>
                <a:gd name="T2" fmla="*/ 206 w 228"/>
                <a:gd name="T3" fmla="*/ 299 h 353"/>
                <a:gd name="T4" fmla="*/ 196 w 228"/>
                <a:gd name="T5" fmla="*/ 284 h 353"/>
                <a:gd name="T6" fmla="*/ 193 w 228"/>
                <a:gd name="T7" fmla="*/ 261 h 353"/>
                <a:gd name="T8" fmla="*/ 185 w 228"/>
                <a:gd name="T9" fmla="*/ 241 h 353"/>
                <a:gd name="T10" fmla="*/ 173 w 228"/>
                <a:gd name="T11" fmla="*/ 240 h 353"/>
                <a:gd name="T12" fmla="*/ 164 w 228"/>
                <a:gd name="T13" fmla="*/ 240 h 353"/>
                <a:gd name="T14" fmla="*/ 165 w 228"/>
                <a:gd name="T15" fmla="*/ 213 h 353"/>
                <a:gd name="T16" fmla="*/ 175 w 228"/>
                <a:gd name="T17" fmla="*/ 191 h 353"/>
                <a:gd name="T18" fmla="*/ 172 w 228"/>
                <a:gd name="T19" fmla="*/ 172 h 353"/>
                <a:gd name="T20" fmla="*/ 176 w 228"/>
                <a:gd name="T21" fmla="*/ 164 h 353"/>
                <a:gd name="T22" fmla="*/ 172 w 228"/>
                <a:gd name="T23" fmla="*/ 155 h 353"/>
                <a:gd name="T24" fmla="*/ 163 w 228"/>
                <a:gd name="T25" fmla="*/ 141 h 353"/>
                <a:gd name="T26" fmla="*/ 160 w 228"/>
                <a:gd name="T27" fmla="*/ 138 h 353"/>
                <a:gd name="T28" fmla="*/ 166 w 228"/>
                <a:gd name="T29" fmla="*/ 135 h 353"/>
                <a:gd name="T30" fmla="*/ 166 w 228"/>
                <a:gd name="T31" fmla="*/ 121 h 353"/>
                <a:gd name="T32" fmla="*/ 166 w 228"/>
                <a:gd name="T33" fmla="*/ 96 h 353"/>
                <a:gd name="T34" fmla="*/ 151 w 228"/>
                <a:gd name="T35" fmla="*/ 103 h 353"/>
                <a:gd name="T36" fmla="*/ 140 w 228"/>
                <a:gd name="T37" fmla="*/ 120 h 353"/>
                <a:gd name="T38" fmla="*/ 125 w 228"/>
                <a:gd name="T39" fmla="*/ 124 h 353"/>
                <a:gd name="T40" fmla="*/ 111 w 228"/>
                <a:gd name="T41" fmla="*/ 123 h 353"/>
                <a:gd name="T42" fmla="*/ 104 w 228"/>
                <a:gd name="T43" fmla="*/ 123 h 353"/>
                <a:gd name="T44" fmla="*/ 108 w 228"/>
                <a:gd name="T45" fmla="*/ 72 h 353"/>
                <a:gd name="T46" fmla="*/ 108 w 228"/>
                <a:gd name="T47" fmla="*/ 31 h 353"/>
                <a:gd name="T48" fmla="*/ 112 w 228"/>
                <a:gd name="T49" fmla="*/ 6 h 353"/>
                <a:gd name="T50" fmla="*/ 99 w 228"/>
                <a:gd name="T51" fmla="*/ 0 h 353"/>
                <a:gd name="T52" fmla="*/ 79 w 228"/>
                <a:gd name="T53" fmla="*/ 14 h 353"/>
                <a:gd name="T54" fmla="*/ 54 w 228"/>
                <a:gd name="T55" fmla="*/ 23 h 353"/>
                <a:gd name="T56" fmla="*/ 19 w 228"/>
                <a:gd name="T57" fmla="*/ 41 h 353"/>
                <a:gd name="T58" fmla="*/ 16 w 228"/>
                <a:gd name="T59" fmla="*/ 44 h 353"/>
                <a:gd name="T60" fmla="*/ 17 w 228"/>
                <a:gd name="T61" fmla="*/ 57 h 353"/>
                <a:gd name="T62" fmla="*/ 11 w 228"/>
                <a:gd name="T63" fmla="*/ 67 h 353"/>
                <a:gd name="T64" fmla="*/ 12 w 228"/>
                <a:gd name="T65" fmla="*/ 80 h 353"/>
                <a:gd name="T66" fmla="*/ 5 w 228"/>
                <a:gd name="T67" fmla="*/ 89 h 353"/>
                <a:gd name="T68" fmla="*/ 22 w 228"/>
                <a:gd name="T69" fmla="*/ 133 h 353"/>
                <a:gd name="T70" fmla="*/ 30 w 228"/>
                <a:gd name="T71" fmla="*/ 153 h 353"/>
                <a:gd name="T72" fmla="*/ 31 w 228"/>
                <a:gd name="T73" fmla="*/ 179 h 353"/>
                <a:gd name="T74" fmla="*/ 28 w 228"/>
                <a:gd name="T75" fmla="*/ 180 h 353"/>
                <a:gd name="T76" fmla="*/ 27 w 228"/>
                <a:gd name="T77" fmla="*/ 184 h 353"/>
                <a:gd name="T78" fmla="*/ 21 w 228"/>
                <a:gd name="T79" fmla="*/ 192 h 353"/>
                <a:gd name="T80" fmla="*/ 6 w 228"/>
                <a:gd name="T81" fmla="*/ 208 h 353"/>
                <a:gd name="T82" fmla="*/ 9 w 228"/>
                <a:gd name="T83" fmla="*/ 212 h 353"/>
                <a:gd name="T84" fmla="*/ 53 w 228"/>
                <a:gd name="T85" fmla="*/ 248 h 353"/>
                <a:gd name="T86" fmla="*/ 48 w 228"/>
                <a:gd name="T87" fmla="*/ 331 h 353"/>
                <a:gd name="T88" fmla="*/ 48 w 228"/>
                <a:gd name="T89" fmla="*/ 339 h 353"/>
                <a:gd name="T90" fmla="*/ 63 w 228"/>
                <a:gd name="T91" fmla="*/ 347 h 353"/>
                <a:gd name="T92" fmla="*/ 87 w 228"/>
                <a:gd name="T93" fmla="*/ 340 h 353"/>
                <a:gd name="T94" fmla="*/ 107 w 228"/>
                <a:gd name="T95" fmla="*/ 348 h 353"/>
                <a:gd name="T96" fmla="*/ 111 w 228"/>
                <a:gd name="T97" fmla="*/ 343 h 353"/>
                <a:gd name="T98" fmla="*/ 117 w 228"/>
                <a:gd name="T99" fmla="*/ 343 h 353"/>
                <a:gd name="T100" fmla="*/ 129 w 228"/>
                <a:gd name="T101" fmla="*/ 353 h 353"/>
                <a:gd name="T102" fmla="*/ 152 w 228"/>
                <a:gd name="T103" fmla="*/ 343 h 353"/>
                <a:gd name="T104" fmla="*/ 188 w 228"/>
                <a:gd name="T105" fmla="*/ 345 h 353"/>
                <a:gd name="T106" fmla="*/ 191 w 228"/>
                <a:gd name="T107" fmla="*/ 344 h 353"/>
                <a:gd name="T108" fmla="*/ 204 w 228"/>
                <a:gd name="T109" fmla="*/ 330 h 353"/>
                <a:gd name="T110" fmla="*/ 213 w 228"/>
                <a:gd name="T111" fmla="*/ 319 h 353"/>
                <a:gd name="T112" fmla="*/ 216 w 228"/>
                <a:gd name="T113" fmla="*/ 319 h 353"/>
                <a:gd name="T114" fmla="*/ 220 w 228"/>
                <a:gd name="T115" fmla="*/ 31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8" h="353">
                  <a:moveTo>
                    <a:pt x="227" y="304"/>
                  </a:moveTo>
                  <a:cubicBezTo>
                    <a:pt x="227" y="302"/>
                    <a:pt x="227" y="302"/>
                    <a:pt x="227" y="302"/>
                  </a:cubicBezTo>
                  <a:cubicBezTo>
                    <a:pt x="222" y="301"/>
                    <a:pt x="222" y="301"/>
                    <a:pt x="222" y="301"/>
                  </a:cubicBezTo>
                  <a:cubicBezTo>
                    <a:pt x="217" y="301"/>
                    <a:pt x="211" y="300"/>
                    <a:pt x="206" y="299"/>
                  </a:cubicBezTo>
                  <a:cubicBezTo>
                    <a:pt x="194" y="296"/>
                    <a:pt x="195" y="294"/>
                    <a:pt x="196" y="284"/>
                  </a:cubicBezTo>
                  <a:cubicBezTo>
                    <a:pt x="196" y="284"/>
                    <a:pt x="196" y="284"/>
                    <a:pt x="196" y="284"/>
                  </a:cubicBezTo>
                  <a:cubicBezTo>
                    <a:pt x="196" y="279"/>
                    <a:pt x="195" y="274"/>
                    <a:pt x="194" y="269"/>
                  </a:cubicBezTo>
                  <a:cubicBezTo>
                    <a:pt x="193" y="266"/>
                    <a:pt x="193" y="263"/>
                    <a:pt x="193" y="261"/>
                  </a:cubicBezTo>
                  <a:cubicBezTo>
                    <a:pt x="193" y="260"/>
                    <a:pt x="192" y="259"/>
                    <a:pt x="192" y="258"/>
                  </a:cubicBezTo>
                  <a:cubicBezTo>
                    <a:pt x="192" y="251"/>
                    <a:pt x="191" y="245"/>
                    <a:pt x="185" y="241"/>
                  </a:cubicBezTo>
                  <a:cubicBezTo>
                    <a:pt x="183" y="240"/>
                    <a:pt x="181" y="239"/>
                    <a:pt x="179" y="239"/>
                  </a:cubicBezTo>
                  <a:cubicBezTo>
                    <a:pt x="177" y="239"/>
                    <a:pt x="175" y="240"/>
                    <a:pt x="173" y="240"/>
                  </a:cubicBezTo>
                  <a:cubicBezTo>
                    <a:pt x="171" y="241"/>
                    <a:pt x="169" y="241"/>
                    <a:pt x="168" y="241"/>
                  </a:cubicBezTo>
                  <a:cubicBezTo>
                    <a:pt x="166" y="241"/>
                    <a:pt x="165" y="241"/>
                    <a:pt x="164" y="240"/>
                  </a:cubicBezTo>
                  <a:cubicBezTo>
                    <a:pt x="164" y="239"/>
                    <a:pt x="164" y="237"/>
                    <a:pt x="164" y="234"/>
                  </a:cubicBezTo>
                  <a:cubicBezTo>
                    <a:pt x="163" y="227"/>
                    <a:pt x="163" y="220"/>
                    <a:pt x="165" y="213"/>
                  </a:cubicBezTo>
                  <a:cubicBezTo>
                    <a:pt x="167" y="210"/>
                    <a:pt x="168" y="208"/>
                    <a:pt x="170" y="205"/>
                  </a:cubicBezTo>
                  <a:cubicBezTo>
                    <a:pt x="172" y="201"/>
                    <a:pt x="175" y="197"/>
                    <a:pt x="175" y="191"/>
                  </a:cubicBezTo>
                  <a:cubicBezTo>
                    <a:pt x="176" y="188"/>
                    <a:pt x="175" y="185"/>
                    <a:pt x="174" y="182"/>
                  </a:cubicBezTo>
                  <a:cubicBezTo>
                    <a:pt x="172" y="178"/>
                    <a:pt x="171" y="175"/>
                    <a:pt x="172" y="172"/>
                  </a:cubicBezTo>
                  <a:cubicBezTo>
                    <a:pt x="172" y="170"/>
                    <a:pt x="173" y="169"/>
                    <a:pt x="174" y="168"/>
                  </a:cubicBezTo>
                  <a:cubicBezTo>
                    <a:pt x="175" y="167"/>
                    <a:pt x="176" y="166"/>
                    <a:pt x="176" y="164"/>
                  </a:cubicBezTo>
                  <a:cubicBezTo>
                    <a:pt x="176" y="162"/>
                    <a:pt x="175" y="160"/>
                    <a:pt x="174" y="158"/>
                  </a:cubicBezTo>
                  <a:cubicBezTo>
                    <a:pt x="173" y="157"/>
                    <a:pt x="172" y="156"/>
                    <a:pt x="172" y="155"/>
                  </a:cubicBezTo>
                  <a:cubicBezTo>
                    <a:pt x="171" y="153"/>
                    <a:pt x="171" y="151"/>
                    <a:pt x="171" y="150"/>
                  </a:cubicBezTo>
                  <a:cubicBezTo>
                    <a:pt x="170" y="145"/>
                    <a:pt x="169" y="141"/>
                    <a:pt x="163" y="141"/>
                  </a:cubicBezTo>
                  <a:cubicBezTo>
                    <a:pt x="162" y="141"/>
                    <a:pt x="161" y="141"/>
                    <a:pt x="160" y="141"/>
                  </a:cubicBezTo>
                  <a:cubicBezTo>
                    <a:pt x="160" y="140"/>
                    <a:pt x="160" y="139"/>
                    <a:pt x="160" y="138"/>
                  </a:cubicBezTo>
                  <a:cubicBezTo>
                    <a:pt x="161" y="137"/>
                    <a:pt x="163" y="136"/>
                    <a:pt x="165" y="135"/>
                  </a:cubicBezTo>
                  <a:cubicBezTo>
                    <a:pt x="166" y="135"/>
                    <a:pt x="166" y="135"/>
                    <a:pt x="166" y="135"/>
                  </a:cubicBezTo>
                  <a:cubicBezTo>
                    <a:pt x="166" y="132"/>
                    <a:pt x="166" y="132"/>
                    <a:pt x="166" y="132"/>
                  </a:cubicBezTo>
                  <a:cubicBezTo>
                    <a:pt x="166" y="129"/>
                    <a:pt x="166" y="125"/>
                    <a:pt x="166" y="121"/>
                  </a:cubicBezTo>
                  <a:cubicBezTo>
                    <a:pt x="165" y="114"/>
                    <a:pt x="164" y="106"/>
                    <a:pt x="165" y="100"/>
                  </a:cubicBezTo>
                  <a:cubicBezTo>
                    <a:pt x="166" y="96"/>
                    <a:pt x="166" y="96"/>
                    <a:pt x="166" y="96"/>
                  </a:cubicBezTo>
                  <a:cubicBezTo>
                    <a:pt x="161" y="97"/>
                    <a:pt x="161" y="97"/>
                    <a:pt x="161" y="97"/>
                  </a:cubicBezTo>
                  <a:cubicBezTo>
                    <a:pt x="157" y="98"/>
                    <a:pt x="154" y="99"/>
                    <a:pt x="151" y="103"/>
                  </a:cubicBezTo>
                  <a:cubicBezTo>
                    <a:pt x="149" y="105"/>
                    <a:pt x="147" y="108"/>
                    <a:pt x="145" y="111"/>
                  </a:cubicBezTo>
                  <a:cubicBezTo>
                    <a:pt x="144" y="114"/>
                    <a:pt x="142" y="117"/>
                    <a:pt x="140" y="120"/>
                  </a:cubicBezTo>
                  <a:cubicBezTo>
                    <a:pt x="136" y="124"/>
                    <a:pt x="134" y="125"/>
                    <a:pt x="131" y="125"/>
                  </a:cubicBezTo>
                  <a:cubicBezTo>
                    <a:pt x="130" y="125"/>
                    <a:pt x="128" y="125"/>
                    <a:pt x="125" y="124"/>
                  </a:cubicBezTo>
                  <a:cubicBezTo>
                    <a:pt x="124" y="124"/>
                    <a:pt x="124" y="124"/>
                    <a:pt x="124" y="124"/>
                  </a:cubicBezTo>
                  <a:cubicBezTo>
                    <a:pt x="120" y="123"/>
                    <a:pt x="115" y="123"/>
                    <a:pt x="111" y="123"/>
                  </a:cubicBezTo>
                  <a:cubicBezTo>
                    <a:pt x="109" y="123"/>
                    <a:pt x="107" y="123"/>
                    <a:pt x="106" y="123"/>
                  </a:cubicBezTo>
                  <a:cubicBezTo>
                    <a:pt x="105" y="123"/>
                    <a:pt x="104" y="123"/>
                    <a:pt x="104" y="123"/>
                  </a:cubicBezTo>
                  <a:cubicBezTo>
                    <a:pt x="104" y="121"/>
                    <a:pt x="105" y="118"/>
                    <a:pt x="105" y="118"/>
                  </a:cubicBezTo>
                  <a:cubicBezTo>
                    <a:pt x="111" y="102"/>
                    <a:pt x="117" y="86"/>
                    <a:pt x="108" y="72"/>
                  </a:cubicBezTo>
                  <a:cubicBezTo>
                    <a:pt x="104" y="65"/>
                    <a:pt x="100" y="57"/>
                    <a:pt x="101" y="47"/>
                  </a:cubicBezTo>
                  <a:cubicBezTo>
                    <a:pt x="102" y="41"/>
                    <a:pt x="105" y="36"/>
                    <a:pt x="108" y="31"/>
                  </a:cubicBezTo>
                  <a:cubicBezTo>
                    <a:pt x="110" y="27"/>
                    <a:pt x="112" y="23"/>
                    <a:pt x="113" y="18"/>
                  </a:cubicBezTo>
                  <a:cubicBezTo>
                    <a:pt x="115" y="14"/>
                    <a:pt x="114" y="10"/>
                    <a:pt x="112" y="6"/>
                  </a:cubicBezTo>
                  <a:cubicBezTo>
                    <a:pt x="109" y="3"/>
                    <a:pt x="106" y="1"/>
                    <a:pt x="101" y="1"/>
                  </a:cubicBezTo>
                  <a:cubicBezTo>
                    <a:pt x="101" y="0"/>
                    <a:pt x="100" y="0"/>
                    <a:pt x="99" y="0"/>
                  </a:cubicBezTo>
                  <a:cubicBezTo>
                    <a:pt x="92" y="0"/>
                    <a:pt x="87" y="5"/>
                    <a:pt x="82" y="10"/>
                  </a:cubicBezTo>
                  <a:cubicBezTo>
                    <a:pt x="81" y="12"/>
                    <a:pt x="80" y="13"/>
                    <a:pt x="79" y="14"/>
                  </a:cubicBezTo>
                  <a:cubicBezTo>
                    <a:pt x="72" y="20"/>
                    <a:pt x="66" y="21"/>
                    <a:pt x="58" y="22"/>
                  </a:cubicBezTo>
                  <a:cubicBezTo>
                    <a:pt x="57" y="22"/>
                    <a:pt x="55" y="22"/>
                    <a:pt x="54" y="23"/>
                  </a:cubicBezTo>
                  <a:cubicBezTo>
                    <a:pt x="43" y="24"/>
                    <a:pt x="39" y="28"/>
                    <a:pt x="32" y="35"/>
                  </a:cubicBezTo>
                  <a:cubicBezTo>
                    <a:pt x="28" y="39"/>
                    <a:pt x="24" y="41"/>
                    <a:pt x="19" y="41"/>
                  </a:cubicBezTo>
                  <a:cubicBezTo>
                    <a:pt x="16" y="41"/>
                    <a:pt x="16" y="41"/>
                    <a:pt x="16" y="41"/>
                  </a:cubicBezTo>
                  <a:cubicBezTo>
                    <a:pt x="16" y="44"/>
                    <a:pt x="16" y="44"/>
                    <a:pt x="16" y="44"/>
                  </a:cubicBezTo>
                  <a:cubicBezTo>
                    <a:pt x="15" y="46"/>
                    <a:pt x="16" y="48"/>
                    <a:pt x="17" y="51"/>
                  </a:cubicBezTo>
                  <a:cubicBezTo>
                    <a:pt x="17" y="53"/>
                    <a:pt x="18" y="55"/>
                    <a:pt x="17" y="57"/>
                  </a:cubicBezTo>
                  <a:cubicBezTo>
                    <a:pt x="17" y="59"/>
                    <a:pt x="16" y="61"/>
                    <a:pt x="14" y="62"/>
                  </a:cubicBezTo>
                  <a:cubicBezTo>
                    <a:pt x="13" y="63"/>
                    <a:pt x="12" y="65"/>
                    <a:pt x="11" y="67"/>
                  </a:cubicBezTo>
                  <a:cubicBezTo>
                    <a:pt x="10" y="69"/>
                    <a:pt x="11" y="71"/>
                    <a:pt x="12" y="73"/>
                  </a:cubicBezTo>
                  <a:cubicBezTo>
                    <a:pt x="12" y="76"/>
                    <a:pt x="13" y="78"/>
                    <a:pt x="12" y="80"/>
                  </a:cubicBezTo>
                  <a:cubicBezTo>
                    <a:pt x="12" y="83"/>
                    <a:pt x="10" y="85"/>
                    <a:pt x="8" y="86"/>
                  </a:cubicBezTo>
                  <a:cubicBezTo>
                    <a:pt x="7" y="87"/>
                    <a:pt x="6" y="88"/>
                    <a:pt x="5" y="89"/>
                  </a:cubicBezTo>
                  <a:cubicBezTo>
                    <a:pt x="2" y="94"/>
                    <a:pt x="0" y="99"/>
                    <a:pt x="1" y="105"/>
                  </a:cubicBezTo>
                  <a:cubicBezTo>
                    <a:pt x="3" y="116"/>
                    <a:pt x="13" y="127"/>
                    <a:pt x="22" y="133"/>
                  </a:cubicBezTo>
                  <a:cubicBezTo>
                    <a:pt x="20" y="138"/>
                    <a:pt x="23" y="142"/>
                    <a:pt x="26" y="146"/>
                  </a:cubicBezTo>
                  <a:cubicBezTo>
                    <a:pt x="27" y="149"/>
                    <a:pt x="29" y="151"/>
                    <a:pt x="30" y="153"/>
                  </a:cubicBezTo>
                  <a:cubicBezTo>
                    <a:pt x="32" y="160"/>
                    <a:pt x="32" y="169"/>
                    <a:pt x="31" y="177"/>
                  </a:cubicBezTo>
                  <a:cubicBezTo>
                    <a:pt x="31" y="179"/>
                    <a:pt x="31" y="179"/>
                    <a:pt x="31" y="179"/>
                  </a:cubicBezTo>
                  <a:cubicBezTo>
                    <a:pt x="30" y="179"/>
                    <a:pt x="29" y="179"/>
                    <a:pt x="28" y="180"/>
                  </a:cubicBezTo>
                  <a:cubicBezTo>
                    <a:pt x="28" y="180"/>
                    <a:pt x="28" y="180"/>
                    <a:pt x="28" y="180"/>
                  </a:cubicBezTo>
                  <a:cubicBezTo>
                    <a:pt x="27" y="181"/>
                    <a:pt x="27" y="181"/>
                    <a:pt x="27" y="181"/>
                  </a:cubicBezTo>
                  <a:cubicBezTo>
                    <a:pt x="27" y="182"/>
                    <a:pt x="27" y="183"/>
                    <a:pt x="27" y="184"/>
                  </a:cubicBezTo>
                  <a:cubicBezTo>
                    <a:pt x="27" y="185"/>
                    <a:pt x="27" y="187"/>
                    <a:pt x="26" y="188"/>
                  </a:cubicBezTo>
                  <a:cubicBezTo>
                    <a:pt x="25" y="190"/>
                    <a:pt x="23" y="191"/>
                    <a:pt x="21" y="192"/>
                  </a:cubicBezTo>
                  <a:cubicBezTo>
                    <a:pt x="20" y="193"/>
                    <a:pt x="19" y="193"/>
                    <a:pt x="18" y="194"/>
                  </a:cubicBezTo>
                  <a:cubicBezTo>
                    <a:pt x="13" y="197"/>
                    <a:pt x="8" y="202"/>
                    <a:pt x="6" y="208"/>
                  </a:cubicBezTo>
                  <a:cubicBezTo>
                    <a:pt x="4" y="211"/>
                    <a:pt x="4" y="211"/>
                    <a:pt x="4" y="211"/>
                  </a:cubicBezTo>
                  <a:cubicBezTo>
                    <a:pt x="9" y="212"/>
                    <a:pt x="9" y="212"/>
                    <a:pt x="9" y="212"/>
                  </a:cubicBezTo>
                  <a:cubicBezTo>
                    <a:pt x="19" y="215"/>
                    <a:pt x="28" y="217"/>
                    <a:pt x="36" y="224"/>
                  </a:cubicBezTo>
                  <a:cubicBezTo>
                    <a:pt x="43" y="230"/>
                    <a:pt x="49" y="240"/>
                    <a:pt x="53" y="248"/>
                  </a:cubicBezTo>
                  <a:cubicBezTo>
                    <a:pt x="59" y="264"/>
                    <a:pt x="57" y="283"/>
                    <a:pt x="55" y="300"/>
                  </a:cubicBezTo>
                  <a:cubicBezTo>
                    <a:pt x="54" y="310"/>
                    <a:pt x="52" y="321"/>
                    <a:pt x="48" y="331"/>
                  </a:cubicBezTo>
                  <a:cubicBezTo>
                    <a:pt x="46" y="338"/>
                    <a:pt x="46" y="338"/>
                    <a:pt x="46" y="338"/>
                  </a:cubicBezTo>
                  <a:cubicBezTo>
                    <a:pt x="48" y="339"/>
                    <a:pt x="48" y="339"/>
                    <a:pt x="48" y="339"/>
                  </a:cubicBezTo>
                  <a:cubicBezTo>
                    <a:pt x="50" y="340"/>
                    <a:pt x="52" y="341"/>
                    <a:pt x="53" y="342"/>
                  </a:cubicBezTo>
                  <a:cubicBezTo>
                    <a:pt x="55" y="344"/>
                    <a:pt x="58" y="347"/>
                    <a:pt x="63" y="347"/>
                  </a:cubicBezTo>
                  <a:cubicBezTo>
                    <a:pt x="66" y="347"/>
                    <a:pt x="66" y="347"/>
                    <a:pt x="66" y="347"/>
                  </a:cubicBezTo>
                  <a:cubicBezTo>
                    <a:pt x="80" y="346"/>
                    <a:pt x="86" y="344"/>
                    <a:pt x="87" y="340"/>
                  </a:cubicBezTo>
                  <a:cubicBezTo>
                    <a:pt x="89" y="340"/>
                    <a:pt x="92" y="342"/>
                    <a:pt x="95" y="343"/>
                  </a:cubicBezTo>
                  <a:cubicBezTo>
                    <a:pt x="99" y="346"/>
                    <a:pt x="104" y="348"/>
                    <a:pt x="107" y="348"/>
                  </a:cubicBezTo>
                  <a:cubicBezTo>
                    <a:pt x="107" y="348"/>
                    <a:pt x="108" y="348"/>
                    <a:pt x="109" y="347"/>
                  </a:cubicBezTo>
                  <a:cubicBezTo>
                    <a:pt x="111" y="346"/>
                    <a:pt x="111" y="344"/>
                    <a:pt x="111" y="343"/>
                  </a:cubicBezTo>
                  <a:cubicBezTo>
                    <a:pt x="112" y="343"/>
                    <a:pt x="113" y="343"/>
                    <a:pt x="114" y="343"/>
                  </a:cubicBezTo>
                  <a:cubicBezTo>
                    <a:pt x="116" y="343"/>
                    <a:pt x="117" y="343"/>
                    <a:pt x="117" y="343"/>
                  </a:cubicBezTo>
                  <a:cubicBezTo>
                    <a:pt x="120" y="348"/>
                    <a:pt x="122" y="352"/>
                    <a:pt x="126" y="353"/>
                  </a:cubicBezTo>
                  <a:cubicBezTo>
                    <a:pt x="127" y="353"/>
                    <a:pt x="128" y="353"/>
                    <a:pt x="129" y="353"/>
                  </a:cubicBezTo>
                  <a:cubicBezTo>
                    <a:pt x="134" y="353"/>
                    <a:pt x="140" y="350"/>
                    <a:pt x="145" y="347"/>
                  </a:cubicBezTo>
                  <a:cubicBezTo>
                    <a:pt x="148" y="345"/>
                    <a:pt x="150" y="344"/>
                    <a:pt x="152" y="343"/>
                  </a:cubicBezTo>
                  <a:cubicBezTo>
                    <a:pt x="157" y="341"/>
                    <a:pt x="162" y="339"/>
                    <a:pt x="166" y="339"/>
                  </a:cubicBezTo>
                  <a:cubicBezTo>
                    <a:pt x="173" y="339"/>
                    <a:pt x="180" y="342"/>
                    <a:pt x="188" y="345"/>
                  </a:cubicBezTo>
                  <a:cubicBezTo>
                    <a:pt x="190" y="345"/>
                    <a:pt x="190" y="345"/>
                    <a:pt x="190" y="345"/>
                  </a:cubicBezTo>
                  <a:cubicBezTo>
                    <a:pt x="191" y="344"/>
                    <a:pt x="191" y="344"/>
                    <a:pt x="191" y="344"/>
                  </a:cubicBezTo>
                  <a:cubicBezTo>
                    <a:pt x="192" y="342"/>
                    <a:pt x="194" y="340"/>
                    <a:pt x="196" y="338"/>
                  </a:cubicBezTo>
                  <a:cubicBezTo>
                    <a:pt x="199" y="336"/>
                    <a:pt x="202" y="333"/>
                    <a:pt x="204" y="330"/>
                  </a:cubicBezTo>
                  <a:cubicBezTo>
                    <a:pt x="205" y="329"/>
                    <a:pt x="206" y="327"/>
                    <a:pt x="207" y="326"/>
                  </a:cubicBezTo>
                  <a:cubicBezTo>
                    <a:pt x="209" y="323"/>
                    <a:pt x="210" y="320"/>
                    <a:pt x="213" y="319"/>
                  </a:cubicBezTo>
                  <a:cubicBezTo>
                    <a:pt x="214" y="319"/>
                    <a:pt x="214" y="319"/>
                    <a:pt x="214" y="319"/>
                  </a:cubicBezTo>
                  <a:cubicBezTo>
                    <a:pt x="215" y="319"/>
                    <a:pt x="215" y="319"/>
                    <a:pt x="216" y="319"/>
                  </a:cubicBezTo>
                  <a:cubicBezTo>
                    <a:pt x="217" y="319"/>
                    <a:pt x="218" y="319"/>
                    <a:pt x="218" y="319"/>
                  </a:cubicBezTo>
                  <a:cubicBezTo>
                    <a:pt x="219" y="319"/>
                    <a:pt x="219" y="319"/>
                    <a:pt x="220" y="319"/>
                  </a:cubicBezTo>
                  <a:cubicBezTo>
                    <a:pt x="228" y="318"/>
                    <a:pt x="227" y="308"/>
                    <a:pt x="227" y="304"/>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8" name="Freeform 38"/>
            <p:cNvSpPr>
              <a:spLocks/>
            </p:cNvSpPr>
            <p:nvPr/>
          </p:nvSpPr>
          <p:spPr bwMode="auto">
            <a:xfrm>
              <a:off x="2698" y="-2"/>
              <a:ext cx="32" cy="26"/>
            </a:xfrm>
            <a:custGeom>
              <a:avLst/>
              <a:gdLst>
                <a:gd name="T0" fmla="*/ 6 w 16"/>
                <a:gd name="T1" fmla="*/ 13 h 13"/>
                <a:gd name="T2" fmla="*/ 0 w 16"/>
                <a:gd name="T3" fmla="*/ 8 h 13"/>
                <a:gd name="T4" fmla="*/ 3 w 16"/>
                <a:gd name="T5" fmla="*/ 2 h 13"/>
                <a:gd name="T6" fmla="*/ 8 w 16"/>
                <a:gd name="T7" fmla="*/ 1 h 13"/>
                <a:gd name="T8" fmla="*/ 9 w 16"/>
                <a:gd name="T9" fmla="*/ 1 h 13"/>
                <a:gd name="T10" fmla="*/ 10 w 16"/>
                <a:gd name="T11" fmla="*/ 1 h 13"/>
                <a:gd name="T12" fmla="*/ 10 w 16"/>
                <a:gd name="T13" fmla="*/ 1 h 13"/>
                <a:gd name="T14" fmla="*/ 13 w 16"/>
                <a:gd name="T15" fmla="*/ 0 h 13"/>
                <a:gd name="T16" fmla="*/ 15 w 16"/>
                <a:gd name="T17" fmla="*/ 1 h 13"/>
                <a:gd name="T18" fmla="*/ 15 w 16"/>
                <a:gd name="T19" fmla="*/ 6 h 13"/>
                <a:gd name="T20" fmla="*/ 9 w 16"/>
                <a:gd name="T21" fmla="*/ 12 h 13"/>
                <a:gd name="T22" fmla="*/ 6 w 16"/>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6" y="13"/>
                  </a:moveTo>
                  <a:cubicBezTo>
                    <a:pt x="3" y="13"/>
                    <a:pt x="1" y="11"/>
                    <a:pt x="0" y="8"/>
                  </a:cubicBezTo>
                  <a:cubicBezTo>
                    <a:pt x="0" y="6"/>
                    <a:pt x="1" y="3"/>
                    <a:pt x="3" y="2"/>
                  </a:cubicBezTo>
                  <a:cubicBezTo>
                    <a:pt x="4" y="2"/>
                    <a:pt x="6" y="1"/>
                    <a:pt x="8" y="1"/>
                  </a:cubicBezTo>
                  <a:cubicBezTo>
                    <a:pt x="9" y="1"/>
                    <a:pt x="9" y="1"/>
                    <a:pt x="9" y="1"/>
                  </a:cubicBezTo>
                  <a:cubicBezTo>
                    <a:pt x="9" y="1"/>
                    <a:pt x="9" y="1"/>
                    <a:pt x="10" y="1"/>
                  </a:cubicBezTo>
                  <a:cubicBezTo>
                    <a:pt x="10" y="1"/>
                    <a:pt x="10" y="1"/>
                    <a:pt x="10" y="1"/>
                  </a:cubicBezTo>
                  <a:cubicBezTo>
                    <a:pt x="11" y="0"/>
                    <a:pt x="12" y="0"/>
                    <a:pt x="13" y="0"/>
                  </a:cubicBezTo>
                  <a:cubicBezTo>
                    <a:pt x="14" y="0"/>
                    <a:pt x="15" y="1"/>
                    <a:pt x="15" y="1"/>
                  </a:cubicBezTo>
                  <a:cubicBezTo>
                    <a:pt x="16" y="3"/>
                    <a:pt x="16" y="5"/>
                    <a:pt x="15" y="6"/>
                  </a:cubicBezTo>
                  <a:cubicBezTo>
                    <a:pt x="15" y="9"/>
                    <a:pt x="9" y="12"/>
                    <a:pt x="9" y="12"/>
                  </a:cubicBezTo>
                  <a:cubicBezTo>
                    <a:pt x="8" y="12"/>
                    <a:pt x="7" y="13"/>
                    <a:pt x="6" y="13"/>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29" name="Freeform 39"/>
            <p:cNvSpPr>
              <a:spLocks/>
            </p:cNvSpPr>
            <p:nvPr/>
          </p:nvSpPr>
          <p:spPr bwMode="auto">
            <a:xfrm>
              <a:off x="2700" y="2"/>
              <a:ext cx="26" cy="18"/>
            </a:xfrm>
            <a:custGeom>
              <a:avLst/>
              <a:gdLst>
                <a:gd name="T0" fmla="*/ 8 w 13"/>
                <a:gd name="T1" fmla="*/ 2 h 9"/>
                <a:gd name="T2" fmla="*/ 9 w 13"/>
                <a:gd name="T3" fmla="*/ 2 h 9"/>
                <a:gd name="T4" fmla="*/ 12 w 13"/>
                <a:gd name="T5" fmla="*/ 3 h 9"/>
                <a:gd name="T6" fmla="*/ 6 w 13"/>
                <a:gd name="T7" fmla="*/ 8 h 9"/>
                <a:gd name="T8" fmla="*/ 4 w 13"/>
                <a:gd name="T9" fmla="*/ 3 h 9"/>
                <a:gd name="T10" fmla="*/ 8 w 13"/>
                <a:gd name="T11" fmla="*/ 2 h 9"/>
              </a:gdLst>
              <a:ahLst/>
              <a:cxnLst>
                <a:cxn ang="0">
                  <a:pos x="T0" y="T1"/>
                </a:cxn>
                <a:cxn ang="0">
                  <a:pos x="T2" y="T3"/>
                </a:cxn>
                <a:cxn ang="0">
                  <a:pos x="T4" y="T5"/>
                </a:cxn>
                <a:cxn ang="0">
                  <a:pos x="T6" y="T7"/>
                </a:cxn>
                <a:cxn ang="0">
                  <a:pos x="T8" y="T9"/>
                </a:cxn>
                <a:cxn ang="0">
                  <a:pos x="T10" y="T11"/>
                </a:cxn>
              </a:cxnLst>
              <a:rect l="0" t="0" r="r" b="b"/>
              <a:pathLst>
                <a:path w="13" h="9">
                  <a:moveTo>
                    <a:pt x="8" y="2"/>
                  </a:moveTo>
                  <a:cubicBezTo>
                    <a:pt x="9" y="2"/>
                    <a:pt x="9" y="2"/>
                    <a:pt x="9" y="2"/>
                  </a:cubicBezTo>
                  <a:cubicBezTo>
                    <a:pt x="11" y="1"/>
                    <a:pt x="13" y="0"/>
                    <a:pt x="12" y="3"/>
                  </a:cubicBezTo>
                  <a:cubicBezTo>
                    <a:pt x="11" y="4"/>
                    <a:pt x="8" y="7"/>
                    <a:pt x="6" y="8"/>
                  </a:cubicBezTo>
                  <a:cubicBezTo>
                    <a:pt x="3" y="9"/>
                    <a:pt x="0" y="4"/>
                    <a:pt x="4" y="3"/>
                  </a:cubicBezTo>
                  <a:cubicBezTo>
                    <a:pt x="5" y="2"/>
                    <a:pt x="6" y="2"/>
                    <a:pt x="8" y="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30" name="Freeform 40"/>
            <p:cNvSpPr>
              <a:spLocks/>
            </p:cNvSpPr>
            <p:nvPr/>
          </p:nvSpPr>
          <p:spPr bwMode="auto">
            <a:xfrm>
              <a:off x="2676" y="14"/>
              <a:ext cx="24" cy="20"/>
            </a:xfrm>
            <a:custGeom>
              <a:avLst/>
              <a:gdLst>
                <a:gd name="T0" fmla="*/ 6 w 12"/>
                <a:gd name="T1" fmla="*/ 10 h 10"/>
                <a:gd name="T2" fmla="*/ 2 w 12"/>
                <a:gd name="T3" fmla="*/ 8 h 10"/>
                <a:gd name="T4" fmla="*/ 1 w 12"/>
                <a:gd name="T5" fmla="*/ 3 h 10"/>
                <a:gd name="T6" fmla="*/ 7 w 12"/>
                <a:gd name="T7" fmla="*/ 0 h 10"/>
                <a:gd name="T8" fmla="*/ 8 w 12"/>
                <a:gd name="T9" fmla="*/ 0 h 10"/>
                <a:gd name="T10" fmla="*/ 12 w 12"/>
                <a:gd name="T11" fmla="*/ 4 h 10"/>
                <a:gd name="T12" fmla="*/ 6 w 1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6" y="10"/>
                  </a:moveTo>
                  <a:cubicBezTo>
                    <a:pt x="4" y="10"/>
                    <a:pt x="3" y="9"/>
                    <a:pt x="2" y="8"/>
                  </a:cubicBezTo>
                  <a:cubicBezTo>
                    <a:pt x="1" y="6"/>
                    <a:pt x="0" y="5"/>
                    <a:pt x="1" y="3"/>
                  </a:cubicBezTo>
                  <a:cubicBezTo>
                    <a:pt x="2" y="1"/>
                    <a:pt x="4" y="0"/>
                    <a:pt x="7" y="0"/>
                  </a:cubicBezTo>
                  <a:cubicBezTo>
                    <a:pt x="7" y="0"/>
                    <a:pt x="8" y="0"/>
                    <a:pt x="8" y="0"/>
                  </a:cubicBezTo>
                  <a:cubicBezTo>
                    <a:pt x="11" y="0"/>
                    <a:pt x="12" y="3"/>
                    <a:pt x="12" y="4"/>
                  </a:cubicBezTo>
                  <a:cubicBezTo>
                    <a:pt x="11" y="7"/>
                    <a:pt x="8" y="10"/>
                    <a:pt x="6" y="1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sp>
          <p:nvSpPr>
            <p:cNvPr id="131" name="Freeform 41"/>
            <p:cNvSpPr>
              <a:spLocks/>
            </p:cNvSpPr>
            <p:nvPr/>
          </p:nvSpPr>
          <p:spPr bwMode="auto">
            <a:xfrm>
              <a:off x="2680" y="18"/>
              <a:ext cx="20" cy="14"/>
            </a:xfrm>
            <a:custGeom>
              <a:avLst/>
              <a:gdLst>
                <a:gd name="T0" fmla="*/ 2 w 10"/>
                <a:gd name="T1" fmla="*/ 4 h 7"/>
                <a:gd name="T2" fmla="*/ 5 w 10"/>
                <a:gd name="T3" fmla="*/ 0 h 7"/>
                <a:gd name="T4" fmla="*/ 2 w 10"/>
                <a:gd name="T5" fmla="*/ 4 h 7"/>
              </a:gdLst>
              <a:ahLst/>
              <a:cxnLst>
                <a:cxn ang="0">
                  <a:pos x="T0" y="T1"/>
                </a:cxn>
                <a:cxn ang="0">
                  <a:pos x="T2" y="T3"/>
                </a:cxn>
                <a:cxn ang="0">
                  <a:pos x="T4" y="T5"/>
                </a:cxn>
              </a:cxnLst>
              <a:rect l="0" t="0" r="r" b="b"/>
              <a:pathLst>
                <a:path w="10" h="7">
                  <a:moveTo>
                    <a:pt x="2" y="4"/>
                  </a:moveTo>
                  <a:cubicBezTo>
                    <a:pt x="4" y="7"/>
                    <a:pt x="10" y="1"/>
                    <a:pt x="5" y="0"/>
                  </a:cubicBezTo>
                  <a:cubicBezTo>
                    <a:pt x="3" y="0"/>
                    <a:pt x="0" y="2"/>
                    <a:pt x="2" y="4"/>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Montserrat Light" charset="0"/>
              </a:endParaRPr>
            </a:p>
          </p:txBody>
        </p:sp>
      </p:grpSp>
      <p:grpSp>
        <p:nvGrpSpPr>
          <p:cNvPr id="47" name="Group 46"/>
          <p:cNvGrpSpPr/>
          <p:nvPr/>
        </p:nvGrpSpPr>
        <p:grpSpPr>
          <a:xfrm>
            <a:off x="2062113" y="4338259"/>
            <a:ext cx="11003809" cy="6612521"/>
            <a:chOff x="11972291" y="4332249"/>
            <a:chExt cx="12640147" cy="7595846"/>
          </a:xfrm>
        </p:grpSpPr>
        <p:sp>
          <p:nvSpPr>
            <p:cNvPr id="48" name="Rectangle 47"/>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49" name="Rectangle 48"/>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0" name="TextBox 49"/>
            <p:cNvSpPr txBox="1"/>
            <p:nvPr/>
          </p:nvSpPr>
          <p:spPr>
            <a:xfrm>
              <a:off x="11972291" y="8154137"/>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ONE</a:t>
              </a:r>
              <a:endParaRPr lang="en-US" sz="2400" b="1" spc="300" dirty="0">
                <a:latin typeface="Montserrat Light" charset="0"/>
                <a:ea typeface="Montserrat Light" charset="0"/>
                <a:cs typeface="Montserrat Light" charset="0"/>
              </a:endParaRPr>
            </a:p>
          </p:txBody>
        </p:sp>
        <p:sp>
          <p:nvSpPr>
            <p:cNvPr id="51" name="Rectangle 50"/>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2" name="Rectangle 51"/>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3" name="TextBox 52"/>
            <p:cNvSpPr txBox="1"/>
            <p:nvPr/>
          </p:nvSpPr>
          <p:spPr>
            <a:xfrm>
              <a:off x="11972291" y="9149096"/>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TWO</a:t>
              </a:r>
              <a:endParaRPr lang="en-US" sz="2400" b="1" spc="300" dirty="0">
                <a:latin typeface="Montserrat Light" charset="0"/>
                <a:ea typeface="Montserrat Light" charset="0"/>
                <a:cs typeface="Montserrat Light" charset="0"/>
              </a:endParaRPr>
            </a:p>
          </p:txBody>
        </p:sp>
        <p:sp>
          <p:nvSpPr>
            <p:cNvPr id="54" name="Rectangle 53"/>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5" name="Rectangle 54"/>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6" name="TextBox 55"/>
            <p:cNvSpPr txBox="1"/>
            <p:nvPr/>
          </p:nvSpPr>
          <p:spPr>
            <a:xfrm>
              <a:off x="11972291" y="10086029"/>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TITTLE THREE</a:t>
              </a:r>
              <a:endParaRPr lang="en-US" sz="2400" b="1" spc="300" dirty="0">
                <a:latin typeface="Montserrat Light" charset="0"/>
                <a:ea typeface="Montserrat Light" charset="0"/>
                <a:cs typeface="Montserrat Light" charset="0"/>
              </a:endParaRPr>
            </a:p>
          </p:txBody>
        </p:sp>
        <p:sp>
          <p:nvSpPr>
            <p:cNvPr id="57" name="Rectangle 56"/>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8" name="Rectangle 57"/>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sz="4800" dirty="0">
                <a:solidFill>
                  <a:schemeClr val="tx1"/>
                </a:solidFill>
                <a:latin typeface="Montserrat Light" charset="0"/>
                <a:ea typeface="Montserrat Light" charset="0"/>
                <a:cs typeface="Montserrat Light" charset="0"/>
              </a:endParaRPr>
            </a:p>
          </p:txBody>
        </p:sp>
        <p:sp>
          <p:nvSpPr>
            <p:cNvPr id="59" name="TextBox 58"/>
            <p:cNvSpPr txBox="1"/>
            <p:nvPr/>
          </p:nvSpPr>
          <p:spPr>
            <a:xfrm>
              <a:off x="11972291" y="11070091"/>
              <a:ext cx="3309707" cy="441826"/>
            </a:xfrm>
            <a:prstGeom prst="rect">
              <a:avLst/>
            </a:prstGeom>
            <a:noFill/>
          </p:spPr>
          <p:txBody>
            <a:bodyPr wrap="square" lIns="243852" tIns="121926" rIns="243852" bIns="121926" rtlCol="0">
              <a:noAutofit/>
            </a:bodyPr>
            <a:lstStyle/>
            <a:p>
              <a:r>
                <a:rPr lang="en-US" sz="2400" b="1" spc="300" dirty="0" smtClean="0">
                  <a:latin typeface="Montserrat Light" charset="0"/>
                  <a:ea typeface="Montserrat Light" charset="0"/>
                  <a:cs typeface="Montserrat Light" charset="0"/>
                </a:rPr>
                <a:t>TITLE FOUR</a:t>
              </a:r>
              <a:endParaRPr lang="en-US" sz="2400" b="1" spc="300" dirty="0">
                <a:latin typeface="Montserrat Light" charset="0"/>
                <a:ea typeface="Montserrat Light" charset="0"/>
                <a:cs typeface="Montserrat Light" charset="0"/>
              </a:endParaRPr>
            </a:p>
          </p:txBody>
        </p:sp>
        <p:sp>
          <p:nvSpPr>
            <p:cNvPr id="60" name="TextBox 59"/>
            <p:cNvSpPr txBox="1"/>
            <p:nvPr/>
          </p:nvSpPr>
          <p:spPr>
            <a:xfrm>
              <a:off x="12049191" y="4332249"/>
              <a:ext cx="12563247" cy="319744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2400" dirty="0" smtClean="0">
                  <a:latin typeface="Montserrat Light" charset="0"/>
                  <a:ea typeface="Montserrat Light" charset="0"/>
                  <a:cs typeface="Montserrat Light" charset="0"/>
                </a:rPr>
                <a:t>and creativity. Entrepreneurial .</a:t>
              </a:r>
              <a:endParaRPr lang="en-US" sz="24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8680982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p:cNvGrpSpPr/>
          <p:nvPr/>
        </p:nvGrpSpPr>
        <p:grpSpPr>
          <a:xfrm>
            <a:off x="3331653" y="3680568"/>
            <a:ext cx="17705878" cy="6475166"/>
            <a:chOff x="16723224" y="2595564"/>
            <a:chExt cx="7049627" cy="2578099"/>
          </a:xfrm>
          <a:solidFill>
            <a:schemeClr val="bg1">
              <a:lumMod val="85000"/>
            </a:schemeClr>
          </a:solidFill>
        </p:grpSpPr>
        <p:sp>
          <p:nvSpPr>
            <p:cNvPr id="420"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21"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22"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23"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24"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25"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26"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27"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28"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29"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0"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1"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2"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3"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4"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8"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39"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0"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1"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2"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3"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4"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5"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6"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7" name="Freeform 446"/>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8" name="Freeform 447"/>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49" name="Freeform 448"/>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50" name="Freeform 449"/>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51"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52"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sp>
          <p:nvSpPr>
            <p:cNvPr id="453"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ontserrat" charset="0"/>
              </a:endParaRPr>
            </a:p>
          </p:txBody>
        </p:sp>
      </p:grpSp>
      <p:sp>
        <p:nvSpPr>
          <p:cNvPr id="45" name="TextBox 44"/>
          <p:cNvSpPr txBox="1"/>
          <p:nvPr/>
        </p:nvSpPr>
        <p:spPr>
          <a:xfrm>
            <a:off x="4803091" y="10982628"/>
            <a:ext cx="6906708"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Company members share a common purpose and unite in order to focus their various talents and organize </a:t>
            </a:r>
            <a:r>
              <a:rPr lang="en-US" sz="2400" dirty="0" smtClean="0">
                <a:latin typeface="Montserrat Light" charset="0"/>
                <a:ea typeface="Montserrat Light" charset="0"/>
                <a:cs typeface="Montserrat Light" charset="0"/>
              </a:rPr>
              <a:t>their</a:t>
            </a:r>
            <a:endParaRPr lang="en-US" sz="2400" dirty="0">
              <a:latin typeface="Montserrat Light" charset="0"/>
              <a:ea typeface="Montserrat Light" charset="0"/>
              <a:cs typeface="Montserrat Light" charset="0"/>
            </a:endParaRPr>
          </a:p>
        </p:txBody>
      </p:sp>
      <p:sp>
        <p:nvSpPr>
          <p:cNvPr id="46" name="TextBox 45"/>
          <p:cNvSpPr txBox="1"/>
          <p:nvPr/>
        </p:nvSpPr>
        <p:spPr>
          <a:xfrm>
            <a:off x="1824708" y="10897148"/>
            <a:ext cx="2996333" cy="1754326"/>
          </a:xfrm>
          <a:prstGeom prst="rect">
            <a:avLst/>
          </a:prstGeom>
          <a:noFill/>
        </p:spPr>
        <p:txBody>
          <a:bodyPr wrap="none" rtlCol="0">
            <a:spAutoFit/>
          </a:bodyPr>
          <a:lstStyle/>
          <a:p>
            <a:r>
              <a:rPr lang="id-ID" sz="10800" b="1" dirty="0" smtClean="0">
                <a:solidFill>
                  <a:schemeClr val="accent1"/>
                </a:solidFill>
                <a:latin typeface="Montserrat" charset="0"/>
                <a:ea typeface="Montserrat" charset="0"/>
                <a:cs typeface="Montserrat" charset="0"/>
              </a:rPr>
              <a:t>15%</a:t>
            </a:r>
            <a:endParaRPr lang="id-ID" sz="10800" b="1" dirty="0">
              <a:solidFill>
                <a:schemeClr val="accent1"/>
              </a:solidFill>
              <a:latin typeface="Montserrat" charset="0"/>
              <a:ea typeface="Montserrat" charset="0"/>
              <a:cs typeface="Montserrat" charset="0"/>
            </a:endParaRPr>
          </a:p>
        </p:txBody>
      </p:sp>
      <p:sp>
        <p:nvSpPr>
          <p:cNvPr id="47" name="Shape 2688"/>
          <p:cNvSpPr/>
          <p:nvPr/>
        </p:nvSpPr>
        <p:spPr>
          <a:xfrm>
            <a:off x="12507233" y="1110635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TextBox 47"/>
          <p:cNvSpPr txBox="1"/>
          <p:nvPr/>
        </p:nvSpPr>
        <p:spPr>
          <a:xfrm>
            <a:off x="13242774"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9" name="TextBox 48"/>
          <p:cNvSpPr txBox="1"/>
          <p:nvPr/>
        </p:nvSpPr>
        <p:spPr>
          <a:xfrm>
            <a:off x="18299570"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50" name="Shape 2770"/>
          <p:cNvSpPr/>
          <p:nvPr/>
        </p:nvSpPr>
        <p:spPr>
          <a:xfrm>
            <a:off x="17564029" y="11108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3" name="TextBox 52"/>
          <p:cNvSpPr txBox="1"/>
          <p:nvPr/>
        </p:nvSpPr>
        <p:spPr>
          <a:xfrm>
            <a:off x="4307060" y="1390006"/>
            <a:ext cx="15700467" cy="1107996"/>
          </a:xfrm>
          <a:prstGeom prst="rect">
            <a:avLst/>
          </a:prstGeom>
          <a:noFill/>
        </p:spPr>
        <p:txBody>
          <a:bodyPr wrap="square" rtlCol="0">
            <a:spAutoFit/>
          </a:bodyPr>
          <a:lstStyle/>
          <a:p>
            <a:pPr algn="ctr"/>
            <a:r>
              <a:rPr lang="en-US" sz="6600" spc="600" dirty="0" smtClean="0">
                <a:solidFill>
                  <a:schemeClr val="tx2"/>
                </a:solidFill>
                <a:latin typeface="Montserrat" charset="0"/>
                <a:ea typeface="Montserrat" charset="0"/>
                <a:cs typeface="Montserrat" charset="0"/>
              </a:rPr>
              <a:t>INDONESIA EDITABLE MAP</a:t>
            </a:r>
            <a:endParaRPr lang="en-US" sz="9600" spc="600" dirty="0">
              <a:solidFill>
                <a:schemeClr val="tx2"/>
              </a:solidFill>
              <a:latin typeface="Montserrat" charset="0"/>
              <a:ea typeface="Montserrat" charset="0"/>
              <a:cs typeface="Montserrat" charset="0"/>
            </a:endParaRPr>
          </a:p>
        </p:txBody>
      </p:sp>
      <p:sp>
        <p:nvSpPr>
          <p:cNvPr id="54" name="TextBox 53"/>
          <p:cNvSpPr txBox="1"/>
          <p:nvPr/>
        </p:nvSpPr>
        <p:spPr>
          <a:xfrm>
            <a:off x="9023346" y="929868"/>
            <a:ext cx="6267894" cy="338554"/>
          </a:xfrm>
          <a:prstGeom prst="rect">
            <a:avLst/>
          </a:prstGeom>
          <a:noFill/>
        </p:spPr>
        <p:txBody>
          <a:bodyPr wrap="square" rtlCol="0">
            <a:spAutoFit/>
          </a:bodyPr>
          <a:lstStyle/>
          <a:p>
            <a:pPr algn="ctr"/>
            <a:r>
              <a:rPr lang="en-US" sz="1600" spc="1200" dirty="0" smtClean="0">
                <a:solidFill>
                  <a:schemeClr val="tx2"/>
                </a:solidFill>
                <a:latin typeface="Montserrat" charset="0"/>
                <a:ea typeface="Montserrat" charset="0"/>
                <a:cs typeface="Montserrat" charset="0"/>
              </a:rPr>
              <a:t>YOU CAN WRITE HERE</a:t>
            </a:r>
            <a:endParaRPr lang="en-US" sz="1600" spc="1200" dirty="0">
              <a:solidFill>
                <a:schemeClr val="tx2"/>
              </a:solidFill>
              <a:latin typeface="Montserrat" charset="0"/>
              <a:ea typeface="Montserrat" charset="0"/>
              <a:cs typeface="Montserrat" charset="0"/>
            </a:endParaRPr>
          </a:p>
        </p:txBody>
      </p:sp>
      <p:sp>
        <p:nvSpPr>
          <p:cNvPr id="55" name="TextBox 54"/>
          <p:cNvSpPr txBox="1"/>
          <p:nvPr/>
        </p:nvSpPr>
        <p:spPr>
          <a:xfrm>
            <a:off x="4866222" y="2619586"/>
            <a:ext cx="14658343" cy="507831"/>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dirty="0" smtClean="0">
                <a:latin typeface="Montserrat Light" charset="0"/>
                <a:ea typeface="Montserrat Light" charset="0"/>
                <a:cs typeface="Montserrat Light" charset="0"/>
              </a:rPr>
              <a:t>,.</a:t>
            </a:r>
            <a:endParaRPr lang="en-US" sz="1800" spc="3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233228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Neue Light">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8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40757</TotalTime>
  <Words>9182</Words>
  <Application>Microsoft Macintosh PowerPoint</Application>
  <PresentationFormat>Custom</PresentationFormat>
  <Paragraphs>1062</Paragraphs>
  <Slides>110</Slides>
  <Notes>8</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110</vt:i4>
      </vt:variant>
    </vt:vector>
  </HeadingPairs>
  <TitlesOfParts>
    <vt:vector size="123" baseType="lpstr">
      <vt:lpstr>Calibri</vt:lpstr>
      <vt:lpstr>Calibri Light</vt:lpstr>
      <vt:lpstr>Gill Sans</vt:lpstr>
      <vt:lpstr>Helvetica Neue Light</vt:lpstr>
      <vt:lpstr>Karla</vt:lpstr>
      <vt:lpstr>Lato Light</vt:lpstr>
      <vt:lpstr>Montserrat</vt:lpstr>
      <vt:lpstr>Montserrat Hairline</vt:lpstr>
      <vt:lpstr>Montserrat Light</vt:lpstr>
      <vt:lpstr>Montserrat Semi</vt:lpstr>
      <vt:lpstr>Rajdhani</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Slidepro</Company>
  <LinksUpToDate>false</LinksUpToDate>
  <SharedDoc>false</SharedDoc>
  <HyperlinkBase/>
  <HyperlinksChanged>false</HyperlinksChanged>
  <AppVersion>15.0023</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Neue PowerPoint Template</dc:title>
  <dc:subject/>
  <dc:creator>Slidepro</dc:creator>
  <cp:keywords/>
  <dc:description/>
  <cp:lastModifiedBy>luis.lopez23-W208720440</cp:lastModifiedBy>
  <cp:revision>6635</cp:revision>
  <dcterms:created xsi:type="dcterms:W3CDTF">2014-11-12T21:47:38Z</dcterms:created>
  <dcterms:modified xsi:type="dcterms:W3CDTF">2016-09-23T17:30:55Z</dcterms:modified>
  <cp:category/>
</cp:coreProperties>
</file>